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48" r:id="rId5"/>
  </p:sldMasterIdLst>
  <p:notesMasterIdLst>
    <p:notesMasterId r:id="rId30"/>
  </p:notesMasterIdLst>
  <p:handoutMasterIdLst>
    <p:handoutMasterId r:id="rId31"/>
  </p:handoutMasterIdLst>
  <p:sldIdLst>
    <p:sldId id="319" r:id="rId6"/>
    <p:sldId id="296" r:id="rId7"/>
    <p:sldId id="291" r:id="rId8"/>
    <p:sldId id="274" r:id="rId9"/>
    <p:sldId id="289" r:id="rId10"/>
    <p:sldId id="299" r:id="rId11"/>
    <p:sldId id="320" r:id="rId12"/>
    <p:sldId id="295" r:id="rId13"/>
    <p:sldId id="275" r:id="rId14"/>
    <p:sldId id="297" r:id="rId15"/>
    <p:sldId id="300" r:id="rId16"/>
    <p:sldId id="301" r:id="rId17"/>
    <p:sldId id="302" r:id="rId18"/>
    <p:sldId id="303" r:id="rId19"/>
    <p:sldId id="305" r:id="rId20"/>
    <p:sldId id="306" r:id="rId21"/>
    <p:sldId id="307" r:id="rId22"/>
    <p:sldId id="308" r:id="rId23"/>
    <p:sldId id="309" r:id="rId24"/>
    <p:sldId id="310" r:id="rId25"/>
    <p:sldId id="311" r:id="rId26"/>
    <p:sldId id="314" r:id="rId27"/>
    <p:sldId id="318" r:id="rId28"/>
    <p:sldId id="313" r:id="rId29"/>
  </p:sldIdLst>
  <p:sldSz cx="9144000" cy="6858000" type="screen4x3"/>
  <p:notesSz cx="6858000" cy="9144000"/>
  <p:embeddedFontLst>
    <p:embeddedFont>
      <p:font typeface="Twinkl" panose="020B0604020202020204" charset="0"/>
      <p:regular r:id="rId32"/>
      <p:bold r:id="rId33"/>
    </p:embeddedFont>
    <p:embeddedFont>
      <p:font typeface="Calibri Light" panose="020F0302020204030204" pitchFamily="34" charset="0"/>
      <p:regular r:id="rId34"/>
      <p:italic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321"/>
    <a:srgbClr val="25B7BC"/>
    <a:srgbClr val="8BC13C"/>
    <a:srgbClr val="1E386D"/>
    <a:srgbClr val="8ACBC0"/>
    <a:srgbClr val="009386"/>
    <a:srgbClr val="E94E13"/>
    <a:srgbClr val="B9D36E"/>
    <a:srgbClr val="C0DFC3"/>
    <a:srgbClr val="D1E2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54AFC9-A36E-4094-ACDF-D4A4CE647161}" v="49" dt="2023-07-10T12:02:14.547"/>
    <p1510:client id="{C508D316-CAC7-6AAD-E2E0-86A661EDAFC4}" v="2271" dt="2023-07-10T11:23:25.720"/>
    <p1510:client id="{F3DEBB85-4320-6B3B-759B-1A3A89555140}" v="3" dt="2023-07-10T11:47:17.2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94660"/>
  </p:normalViewPr>
  <p:slideViewPr>
    <p:cSldViewPr snapToGrid="0" showGuides="1">
      <p:cViewPr varScale="1">
        <p:scale>
          <a:sx n="106" d="100"/>
          <a:sy n="106" d="100"/>
        </p:scale>
        <p:origin x="1734" y="96"/>
      </p:cViewPr>
      <p:guideLst>
        <p:guide orient="horz" pos="2160"/>
        <p:guide pos="2880"/>
        <p:guide pos="340"/>
        <p:guide orient="horz" pos="3952"/>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theme" Target="theme/theme1.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ableStyles" Target="tableStyles.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Patel" userId="S::sophie.patel@capel.ac.uk::be94cf19-6e34-480b-b9d9-099ac16bbc34" providerId="AD" clId="Web-{3354AFC9-A36E-4094-ACDF-D4A4CE647161}"/>
    <pc:docChg chg="addSld delSld modSld">
      <pc:chgData name="Sophie Patel" userId="S::sophie.patel@capel.ac.uk::be94cf19-6e34-480b-b9d9-099ac16bbc34" providerId="AD" clId="Web-{3354AFC9-A36E-4094-ACDF-D4A4CE647161}" dt="2023-07-10T12:02:14.547" v="46" actId="1076"/>
      <pc:docMkLst>
        <pc:docMk/>
      </pc:docMkLst>
      <pc:sldChg chg="addSp">
        <pc:chgData name="Sophie Patel" userId="S::sophie.patel@capel.ac.uk::be94cf19-6e34-480b-b9d9-099ac16bbc34" providerId="AD" clId="Web-{3354AFC9-A36E-4094-ACDF-D4A4CE647161}" dt="2023-07-10T12:00:38.184" v="13"/>
        <pc:sldMkLst>
          <pc:docMk/>
          <pc:sldMk cId="3196474215" sldId="274"/>
        </pc:sldMkLst>
        <pc:picChg chg="add">
          <ac:chgData name="Sophie Patel" userId="S::sophie.patel@capel.ac.uk::be94cf19-6e34-480b-b9d9-099ac16bbc34" providerId="AD" clId="Web-{3354AFC9-A36E-4094-ACDF-D4A4CE647161}" dt="2023-07-10T12:00:38.184" v="13"/>
          <ac:picMkLst>
            <pc:docMk/>
            <pc:sldMk cId="3196474215" sldId="274"/>
            <ac:picMk id="4" creationId="{92F60A4D-C8B8-8668-57AE-7C3163212CCC}"/>
          </ac:picMkLst>
        </pc:picChg>
      </pc:sldChg>
      <pc:sldChg chg="addSp">
        <pc:chgData name="Sophie Patel" userId="S::sophie.patel@capel.ac.uk::be94cf19-6e34-480b-b9d9-099ac16bbc34" providerId="AD" clId="Web-{3354AFC9-A36E-4094-ACDF-D4A4CE647161}" dt="2023-07-10T12:02:03.250" v="41"/>
        <pc:sldMkLst>
          <pc:docMk/>
          <pc:sldMk cId="102565465" sldId="275"/>
        </pc:sldMkLst>
        <pc:picChg chg="add">
          <ac:chgData name="Sophie Patel" userId="S::sophie.patel@capel.ac.uk::be94cf19-6e34-480b-b9d9-099ac16bbc34" providerId="AD" clId="Web-{3354AFC9-A36E-4094-ACDF-D4A4CE647161}" dt="2023-07-10T12:02:03.250" v="41"/>
          <ac:picMkLst>
            <pc:docMk/>
            <pc:sldMk cId="102565465" sldId="275"/>
            <ac:picMk id="6" creationId="{5557CC7F-98B3-59EE-2268-83C0C65019AA}"/>
          </ac:picMkLst>
        </pc:picChg>
      </pc:sldChg>
      <pc:sldChg chg="addSp">
        <pc:chgData name="Sophie Patel" userId="S::sophie.patel@capel.ac.uk::be94cf19-6e34-480b-b9d9-099ac16bbc34" providerId="AD" clId="Web-{3354AFC9-A36E-4094-ACDF-D4A4CE647161}" dt="2023-07-10T12:00:42.434" v="14"/>
        <pc:sldMkLst>
          <pc:docMk/>
          <pc:sldMk cId="3008029393" sldId="289"/>
        </pc:sldMkLst>
        <pc:picChg chg="add">
          <ac:chgData name="Sophie Patel" userId="S::sophie.patel@capel.ac.uk::be94cf19-6e34-480b-b9d9-099ac16bbc34" providerId="AD" clId="Web-{3354AFC9-A36E-4094-ACDF-D4A4CE647161}" dt="2023-07-10T12:00:42.434" v="14"/>
          <ac:picMkLst>
            <pc:docMk/>
            <pc:sldMk cId="3008029393" sldId="289"/>
            <ac:picMk id="6" creationId="{583786D8-7329-0003-14A9-170AF70BBFD4}"/>
          </ac:picMkLst>
        </pc:picChg>
      </pc:sldChg>
      <pc:sldChg chg="addSp">
        <pc:chgData name="Sophie Patel" userId="S::sophie.patel@capel.ac.uk::be94cf19-6e34-480b-b9d9-099ac16bbc34" providerId="AD" clId="Web-{3354AFC9-A36E-4094-ACDF-D4A4CE647161}" dt="2023-07-10T12:00:35.856" v="12"/>
        <pc:sldMkLst>
          <pc:docMk/>
          <pc:sldMk cId="2679545283" sldId="291"/>
        </pc:sldMkLst>
        <pc:picChg chg="add">
          <ac:chgData name="Sophie Patel" userId="S::sophie.patel@capel.ac.uk::be94cf19-6e34-480b-b9d9-099ac16bbc34" providerId="AD" clId="Web-{3354AFC9-A36E-4094-ACDF-D4A4CE647161}" dt="2023-07-10T12:00:35.856" v="12"/>
          <ac:picMkLst>
            <pc:docMk/>
            <pc:sldMk cId="2679545283" sldId="291"/>
            <ac:picMk id="5" creationId="{6D3F9AF3-D601-FE96-D319-F1FA1B050FDB}"/>
          </ac:picMkLst>
        </pc:picChg>
      </pc:sldChg>
      <pc:sldChg chg="addSp modSp">
        <pc:chgData name="Sophie Patel" userId="S::sophie.patel@capel.ac.uk::be94cf19-6e34-480b-b9d9-099ac16bbc34" providerId="AD" clId="Web-{3354AFC9-A36E-4094-ACDF-D4A4CE647161}" dt="2023-07-10T12:00:29.543" v="11" actId="14100"/>
        <pc:sldMkLst>
          <pc:docMk/>
          <pc:sldMk cId="2974830007" sldId="296"/>
        </pc:sldMkLst>
        <pc:spChg chg="mod">
          <ac:chgData name="Sophie Patel" userId="S::sophie.patel@capel.ac.uk::be94cf19-6e34-480b-b9d9-099ac16bbc34" providerId="AD" clId="Web-{3354AFC9-A36E-4094-ACDF-D4A4CE647161}" dt="2023-07-10T11:59:24.166" v="1" actId="1076"/>
          <ac:spMkLst>
            <pc:docMk/>
            <pc:sldMk cId="2974830007" sldId="296"/>
            <ac:spMk id="16" creationId="{00000000-0000-0000-0000-000000000000}"/>
          </ac:spMkLst>
        </pc:spChg>
        <pc:spChg chg="mod">
          <ac:chgData name="Sophie Patel" userId="S::sophie.patel@capel.ac.uk::be94cf19-6e34-480b-b9d9-099ac16bbc34" providerId="AD" clId="Web-{3354AFC9-A36E-4094-ACDF-D4A4CE647161}" dt="2023-07-10T11:59:26.494" v="2" actId="1076"/>
          <ac:spMkLst>
            <pc:docMk/>
            <pc:sldMk cId="2974830007" sldId="296"/>
            <ac:spMk id="17" creationId="{00000000-0000-0000-0000-000000000000}"/>
          </ac:spMkLst>
        </pc:spChg>
        <pc:picChg chg="add mod">
          <ac:chgData name="Sophie Patel" userId="S::sophie.patel@capel.ac.uk::be94cf19-6e34-480b-b9d9-099ac16bbc34" providerId="AD" clId="Web-{3354AFC9-A36E-4094-ACDF-D4A4CE647161}" dt="2023-07-10T12:00:29.543" v="11" actId="14100"/>
          <ac:picMkLst>
            <pc:docMk/>
            <pc:sldMk cId="2974830007" sldId="296"/>
            <ac:picMk id="2" creationId="{6632CDC0-D43D-500B-27E0-A5B4E4DC7460}"/>
          </ac:picMkLst>
        </pc:picChg>
        <pc:picChg chg="mod">
          <ac:chgData name="Sophie Patel" userId="S::sophie.patel@capel.ac.uk::be94cf19-6e34-480b-b9d9-099ac16bbc34" providerId="AD" clId="Web-{3354AFC9-A36E-4094-ACDF-D4A4CE647161}" dt="2023-07-10T11:59:22.134" v="0" actId="1076"/>
          <ac:picMkLst>
            <pc:docMk/>
            <pc:sldMk cId="2974830007" sldId="296"/>
            <ac:picMk id="4" creationId="{00000000-0000-0000-0000-000000000000}"/>
          </ac:picMkLst>
        </pc:picChg>
      </pc:sldChg>
      <pc:sldChg chg="addSp modSp">
        <pc:chgData name="Sophie Patel" userId="S::sophie.patel@capel.ac.uk::be94cf19-6e34-480b-b9d9-099ac16bbc34" providerId="AD" clId="Web-{3354AFC9-A36E-4094-ACDF-D4A4CE647161}" dt="2023-07-10T12:01:14.904" v="23" actId="1076"/>
        <pc:sldMkLst>
          <pc:docMk/>
          <pc:sldMk cId="292377072" sldId="297"/>
        </pc:sldMkLst>
        <pc:picChg chg="add mod">
          <ac:chgData name="Sophie Patel" userId="S::sophie.patel@capel.ac.uk::be94cf19-6e34-480b-b9d9-099ac16bbc34" providerId="AD" clId="Web-{3354AFC9-A36E-4094-ACDF-D4A4CE647161}" dt="2023-07-10T12:01:14.904" v="23" actId="1076"/>
          <ac:picMkLst>
            <pc:docMk/>
            <pc:sldMk cId="292377072" sldId="297"/>
            <ac:picMk id="4" creationId="{528158A6-33DA-0AE3-29EE-3E6200C81311}"/>
          </ac:picMkLst>
        </pc:picChg>
      </pc:sldChg>
      <pc:sldChg chg="addSp">
        <pc:chgData name="Sophie Patel" userId="S::sophie.patel@capel.ac.uk::be94cf19-6e34-480b-b9d9-099ac16bbc34" providerId="AD" clId="Web-{3354AFC9-A36E-4094-ACDF-D4A4CE647161}" dt="2023-07-10T12:00:44.184" v="15"/>
        <pc:sldMkLst>
          <pc:docMk/>
          <pc:sldMk cId="694884041" sldId="298"/>
        </pc:sldMkLst>
        <pc:picChg chg="add">
          <ac:chgData name="Sophie Patel" userId="S::sophie.patel@capel.ac.uk::be94cf19-6e34-480b-b9d9-099ac16bbc34" providerId="AD" clId="Web-{3354AFC9-A36E-4094-ACDF-D4A4CE647161}" dt="2023-07-10T12:00:44.184" v="15"/>
          <ac:picMkLst>
            <pc:docMk/>
            <pc:sldMk cId="694884041" sldId="298"/>
            <ac:picMk id="6" creationId="{359EC246-4F29-130F-1B1D-11ECD447D317}"/>
          </ac:picMkLst>
        </pc:picChg>
      </pc:sldChg>
      <pc:sldChg chg="addSp modSp">
        <pc:chgData name="Sophie Patel" userId="S::sophie.patel@capel.ac.uk::be94cf19-6e34-480b-b9d9-099ac16bbc34" providerId="AD" clId="Web-{3354AFC9-A36E-4094-ACDF-D4A4CE647161}" dt="2023-07-10T12:00:56.107" v="18" actId="1076"/>
        <pc:sldMkLst>
          <pc:docMk/>
          <pc:sldMk cId="2850320895" sldId="299"/>
        </pc:sldMkLst>
        <pc:spChg chg="mod">
          <ac:chgData name="Sophie Patel" userId="S::sophie.patel@capel.ac.uk::be94cf19-6e34-480b-b9d9-099ac16bbc34" providerId="AD" clId="Web-{3354AFC9-A36E-4094-ACDF-D4A4CE647161}" dt="2023-07-10T12:00:52.607" v="17" actId="1076"/>
          <ac:spMkLst>
            <pc:docMk/>
            <pc:sldMk cId="2850320895" sldId="299"/>
            <ac:spMk id="3" creationId="{D445A160-3E6E-943B-6432-CC0BF2741727}"/>
          </ac:spMkLst>
        </pc:spChg>
        <pc:picChg chg="mod">
          <ac:chgData name="Sophie Patel" userId="S::sophie.patel@capel.ac.uk::be94cf19-6e34-480b-b9d9-099ac16bbc34" providerId="AD" clId="Web-{3354AFC9-A36E-4094-ACDF-D4A4CE647161}" dt="2023-07-10T12:00:56.107" v="18" actId="1076"/>
          <ac:picMkLst>
            <pc:docMk/>
            <pc:sldMk cId="2850320895" sldId="299"/>
            <ac:picMk id="4" creationId="{FFED46ED-25EA-5CF5-970C-5AC1A29D1957}"/>
          </ac:picMkLst>
        </pc:picChg>
        <pc:picChg chg="add">
          <ac:chgData name="Sophie Patel" userId="S::sophie.patel@capel.ac.uk::be94cf19-6e34-480b-b9d9-099ac16bbc34" providerId="AD" clId="Web-{3354AFC9-A36E-4094-ACDF-D4A4CE647161}" dt="2023-07-10T12:00:45.794" v="16"/>
          <ac:picMkLst>
            <pc:docMk/>
            <pc:sldMk cId="2850320895" sldId="299"/>
            <ac:picMk id="6" creationId="{59A7C797-97C7-1A81-2780-FC1DD34A0683}"/>
          </ac:picMkLst>
        </pc:picChg>
      </pc:sldChg>
      <pc:sldChg chg="addSp modSp">
        <pc:chgData name="Sophie Patel" userId="S::sophie.patel@capel.ac.uk::be94cf19-6e34-480b-b9d9-099ac16bbc34" providerId="AD" clId="Web-{3354AFC9-A36E-4094-ACDF-D4A4CE647161}" dt="2023-07-10T12:01:23.186" v="25" actId="1076"/>
        <pc:sldMkLst>
          <pc:docMk/>
          <pc:sldMk cId="4024118464" sldId="300"/>
        </pc:sldMkLst>
        <pc:picChg chg="add mod">
          <ac:chgData name="Sophie Patel" userId="S::sophie.patel@capel.ac.uk::be94cf19-6e34-480b-b9d9-099ac16bbc34" providerId="AD" clId="Web-{3354AFC9-A36E-4094-ACDF-D4A4CE647161}" dt="2023-07-10T12:01:23.186" v="25" actId="1076"/>
          <ac:picMkLst>
            <pc:docMk/>
            <pc:sldMk cId="4024118464" sldId="300"/>
            <ac:picMk id="6" creationId="{0325103F-3844-8BF2-9916-D23EB349B826}"/>
          </ac:picMkLst>
        </pc:picChg>
      </pc:sldChg>
      <pc:sldChg chg="addSp">
        <pc:chgData name="Sophie Patel" userId="S::sophie.patel@capel.ac.uk::be94cf19-6e34-480b-b9d9-099ac16bbc34" providerId="AD" clId="Web-{3354AFC9-A36E-4094-ACDF-D4A4CE647161}" dt="2023-07-10T12:01:36.874" v="28"/>
        <pc:sldMkLst>
          <pc:docMk/>
          <pc:sldMk cId="1147972824" sldId="301"/>
        </pc:sldMkLst>
        <pc:picChg chg="add">
          <ac:chgData name="Sophie Patel" userId="S::sophie.patel@capel.ac.uk::be94cf19-6e34-480b-b9d9-099ac16bbc34" providerId="AD" clId="Web-{3354AFC9-A36E-4094-ACDF-D4A4CE647161}" dt="2023-07-10T12:01:36.874" v="28"/>
          <ac:picMkLst>
            <pc:docMk/>
            <pc:sldMk cId="1147972824" sldId="301"/>
            <ac:picMk id="6" creationId="{C6C27D45-6563-A84F-A7C7-C8AC032E2825}"/>
          </ac:picMkLst>
        </pc:picChg>
      </pc:sldChg>
      <pc:sldChg chg="addSp">
        <pc:chgData name="Sophie Patel" userId="S::sophie.patel@capel.ac.uk::be94cf19-6e34-480b-b9d9-099ac16bbc34" providerId="AD" clId="Web-{3354AFC9-A36E-4094-ACDF-D4A4CE647161}" dt="2023-07-10T12:01:40.608" v="29"/>
        <pc:sldMkLst>
          <pc:docMk/>
          <pc:sldMk cId="1268858201" sldId="302"/>
        </pc:sldMkLst>
        <pc:picChg chg="add">
          <ac:chgData name="Sophie Patel" userId="S::sophie.patel@capel.ac.uk::be94cf19-6e34-480b-b9d9-099ac16bbc34" providerId="AD" clId="Web-{3354AFC9-A36E-4094-ACDF-D4A4CE647161}" dt="2023-07-10T12:01:40.608" v="29"/>
          <ac:picMkLst>
            <pc:docMk/>
            <pc:sldMk cId="1268858201" sldId="302"/>
            <ac:picMk id="6" creationId="{3A02B5E9-DE20-E3B8-4015-5BDDBCD5EA60}"/>
          </ac:picMkLst>
        </pc:picChg>
      </pc:sldChg>
      <pc:sldChg chg="addSp">
        <pc:chgData name="Sophie Patel" userId="S::sophie.patel@capel.ac.uk::be94cf19-6e34-480b-b9d9-099ac16bbc34" providerId="AD" clId="Web-{3354AFC9-A36E-4094-ACDF-D4A4CE647161}" dt="2023-07-10T12:01:41.061" v="30"/>
        <pc:sldMkLst>
          <pc:docMk/>
          <pc:sldMk cId="3355665598" sldId="303"/>
        </pc:sldMkLst>
        <pc:picChg chg="add">
          <ac:chgData name="Sophie Patel" userId="S::sophie.patel@capel.ac.uk::be94cf19-6e34-480b-b9d9-099ac16bbc34" providerId="AD" clId="Web-{3354AFC9-A36E-4094-ACDF-D4A4CE647161}" dt="2023-07-10T12:01:41.061" v="30"/>
          <ac:picMkLst>
            <pc:docMk/>
            <pc:sldMk cId="3355665598" sldId="303"/>
            <ac:picMk id="6" creationId="{117F3E0C-3296-C2B0-3A4B-B2F7D4356F1B}"/>
          </ac:picMkLst>
        </pc:picChg>
      </pc:sldChg>
      <pc:sldChg chg="addSp modSp">
        <pc:chgData name="Sophie Patel" userId="S::sophie.patel@capel.ac.uk::be94cf19-6e34-480b-b9d9-099ac16bbc34" providerId="AD" clId="Web-{3354AFC9-A36E-4094-ACDF-D4A4CE647161}" dt="2023-07-10T12:01:08.998" v="21"/>
        <pc:sldMkLst>
          <pc:docMk/>
          <pc:sldMk cId="3665849361" sldId="304"/>
        </pc:sldMkLst>
        <pc:spChg chg="mod">
          <ac:chgData name="Sophie Patel" userId="S::sophie.patel@capel.ac.uk::be94cf19-6e34-480b-b9d9-099ac16bbc34" providerId="AD" clId="Web-{3354AFC9-A36E-4094-ACDF-D4A4CE647161}" dt="2023-07-10T12:01:03.013" v="19"/>
          <ac:spMkLst>
            <pc:docMk/>
            <pc:sldMk cId="3665849361" sldId="304"/>
            <ac:spMk id="3" creationId="{C1A16FFE-9272-7190-D4DE-2222F4A05063}"/>
          </ac:spMkLst>
        </pc:spChg>
        <pc:picChg chg="mod">
          <ac:chgData name="Sophie Patel" userId="S::sophie.patel@capel.ac.uk::be94cf19-6e34-480b-b9d9-099ac16bbc34" providerId="AD" clId="Web-{3354AFC9-A36E-4094-ACDF-D4A4CE647161}" dt="2023-07-10T12:01:07.576" v="20" actId="1076"/>
          <ac:picMkLst>
            <pc:docMk/>
            <pc:sldMk cId="3665849361" sldId="304"/>
            <ac:picMk id="4" creationId="{EA095D4F-D06B-581B-3ACB-2AEB75EAE44C}"/>
          </ac:picMkLst>
        </pc:picChg>
        <pc:picChg chg="add">
          <ac:chgData name="Sophie Patel" userId="S::sophie.patel@capel.ac.uk::be94cf19-6e34-480b-b9d9-099ac16bbc34" providerId="AD" clId="Web-{3354AFC9-A36E-4094-ACDF-D4A4CE647161}" dt="2023-07-10T12:01:08.998" v="21"/>
          <ac:picMkLst>
            <pc:docMk/>
            <pc:sldMk cId="3665849361" sldId="304"/>
            <ac:picMk id="6" creationId="{741DE41E-9A8E-F504-82DA-061B8CF6C7B9}"/>
          </ac:picMkLst>
        </pc:picChg>
      </pc:sldChg>
      <pc:sldChg chg="addSp">
        <pc:chgData name="Sophie Patel" userId="S::sophie.patel@capel.ac.uk::be94cf19-6e34-480b-b9d9-099ac16bbc34" providerId="AD" clId="Web-{3354AFC9-A36E-4094-ACDF-D4A4CE647161}" dt="2023-07-10T12:01:43.202" v="31"/>
        <pc:sldMkLst>
          <pc:docMk/>
          <pc:sldMk cId="4199898480" sldId="305"/>
        </pc:sldMkLst>
        <pc:picChg chg="add">
          <ac:chgData name="Sophie Patel" userId="S::sophie.patel@capel.ac.uk::be94cf19-6e34-480b-b9d9-099ac16bbc34" providerId="AD" clId="Web-{3354AFC9-A36E-4094-ACDF-D4A4CE647161}" dt="2023-07-10T12:01:43.202" v="31"/>
          <ac:picMkLst>
            <pc:docMk/>
            <pc:sldMk cId="4199898480" sldId="305"/>
            <ac:picMk id="6" creationId="{B416C242-C457-FF5A-1337-BD95ECBA2FB4}"/>
          </ac:picMkLst>
        </pc:picChg>
      </pc:sldChg>
      <pc:sldChg chg="addSp">
        <pc:chgData name="Sophie Patel" userId="S::sophie.patel@capel.ac.uk::be94cf19-6e34-480b-b9d9-099ac16bbc34" providerId="AD" clId="Web-{3354AFC9-A36E-4094-ACDF-D4A4CE647161}" dt="2023-07-10T12:01:44.546" v="32"/>
        <pc:sldMkLst>
          <pc:docMk/>
          <pc:sldMk cId="218106017" sldId="306"/>
        </pc:sldMkLst>
        <pc:picChg chg="add">
          <ac:chgData name="Sophie Patel" userId="S::sophie.patel@capel.ac.uk::be94cf19-6e34-480b-b9d9-099ac16bbc34" providerId="AD" clId="Web-{3354AFC9-A36E-4094-ACDF-D4A4CE647161}" dt="2023-07-10T12:01:44.546" v="32"/>
          <ac:picMkLst>
            <pc:docMk/>
            <pc:sldMk cId="218106017" sldId="306"/>
            <ac:picMk id="6" creationId="{52E8D79D-C0FB-F0B8-5044-5DB3A63E6448}"/>
          </ac:picMkLst>
        </pc:picChg>
      </pc:sldChg>
      <pc:sldChg chg="addSp">
        <pc:chgData name="Sophie Patel" userId="S::sophie.patel@capel.ac.uk::be94cf19-6e34-480b-b9d9-099ac16bbc34" providerId="AD" clId="Web-{3354AFC9-A36E-4094-ACDF-D4A4CE647161}" dt="2023-07-10T12:01:46.812" v="33"/>
        <pc:sldMkLst>
          <pc:docMk/>
          <pc:sldMk cId="3676305187" sldId="307"/>
        </pc:sldMkLst>
        <pc:picChg chg="add">
          <ac:chgData name="Sophie Patel" userId="S::sophie.patel@capel.ac.uk::be94cf19-6e34-480b-b9d9-099ac16bbc34" providerId="AD" clId="Web-{3354AFC9-A36E-4094-ACDF-D4A4CE647161}" dt="2023-07-10T12:01:46.812" v="33"/>
          <ac:picMkLst>
            <pc:docMk/>
            <pc:sldMk cId="3676305187" sldId="307"/>
            <ac:picMk id="5" creationId="{6D987628-3040-3DD0-CE32-3BBFB6F4F4ED}"/>
          </ac:picMkLst>
        </pc:picChg>
      </pc:sldChg>
      <pc:sldChg chg="addSp">
        <pc:chgData name="Sophie Patel" userId="S::sophie.patel@capel.ac.uk::be94cf19-6e34-480b-b9d9-099ac16bbc34" providerId="AD" clId="Web-{3354AFC9-A36E-4094-ACDF-D4A4CE647161}" dt="2023-07-10T12:01:49.921" v="34"/>
        <pc:sldMkLst>
          <pc:docMk/>
          <pc:sldMk cId="3176842674" sldId="308"/>
        </pc:sldMkLst>
        <pc:picChg chg="add">
          <ac:chgData name="Sophie Patel" userId="S::sophie.patel@capel.ac.uk::be94cf19-6e34-480b-b9d9-099ac16bbc34" providerId="AD" clId="Web-{3354AFC9-A36E-4094-ACDF-D4A4CE647161}" dt="2023-07-10T12:01:49.921" v="34"/>
          <ac:picMkLst>
            <pc:docMk/>
            <pc:sldMk cId="3176842674" sldId="308"/>
            <ac:picMk id="6" creationId="{3BED7DF9-D5FE-1BC2-11A4-28680BBF0830}"/>
          </ac:picMkLst>
        </pc:picChg>
      </pc:sldChg>
      <pc:sldChg chg="addSp">
        <pc:chgData name="Sophie Patel" userId="S::sophie.patel@capel.ac.uk::be94cf19-6e34-480b-b9d9-099ac16bbc34" providerId="AD" clId="Web-{3354AFC9-A36E-4094-ACDF-D4A4CE647161}" dt="2023-07-10T12:01:52.077" v="35"/>
        <pc:sldMkLst>
          <pc:docMk/>
          <pc:sldMk cId="2600421425" sldId="309"/>
        </pc:sldMkLst>
        <pc:picChg chg="add">
          <ac:chgData name="Sophie Patel" userId="S::sophie.patel@capel.ac.uk::be94cf19-6e34-480b-b9d9-099ac16bbc34" providerId="AD" clId="Web-{3354AFC9-A36E-4094-ACDF-D4A4CE647161}" dt="2023-07-10T12:01:52.077" v="35"/>
          <ac:picMkLst>
            <pc:docMk/>
            <pc:sldMk cId="2600421425" sldId="309"/>
            <ac:picMk id="6" creationId="{81ED5B13-F507-6C40-F20B-3F2C51E5A5DA}"/>
          </ac:picMkLst>
        </pc:picChg>
      </pc:sldChg>
      <pc:sldChg chg="addSp">
        <pc:chgData name="Sophie Patel" userId="S::sophie.patel@capel.ac.uk::be94cf19-6e34-480b-b9d9-099ac16bbc34" providerId="AD" clId="Web-{3354AFC9-A36E-4094-ACDF-D4A4CE647161}" dt="2023-07-10T12:01:54.828" v="36"/>
        <pc:sldMkLst>
          <pc:docMk/>
          <pc:sldMk cId="734211002" sldId="310"/>
        </pc:sldMkLst>
        <pc:picChg chg="add">
          <ac:chgData name="Sophie Patel" userId="S::sophie.patel@capel.ac.uk::be94cf19-6e34-480b-b9d9-099ac16bbc34" providerId="AD" clId="Web-{3354AFC9-A36E-4094-ACDF-D4A4CE647161}" dt="2023-07-10T12:01:54.828" v="36"/>
          <ac:picMkLst>
            <pc:docMk/>
            <pc:sldMk cId="734211002" sldId="310"/>
            <ac:picMk id="5" creationId="{32EE455C-C30F-59A5-2ED1-08A424CB6806}"/>
          </ac:picMkLst>
        </pc:picChg>
      </pc:sldChg>
      <pc:sldChg chg="addSp">
        <pc:chgData name="Sophie Patel" userId="S::sophie.patel@capel.ac.uk::be94cf19-6e34-480b-b9d9-099ac16bbc34" providerId="AD" clId="Web-{3354AFC9-A36E-4094-ACDF-D4A4CE647161}" dt="2023-07-10T12:01:55.624" v="37"/>
        <pc:sldMkLst>
          <pc:docMk/>
          <pc:sldMk cId="3294619956" sldId="311"/>
        </pc:sldMkLst>
        <pc:picChg chg="add">
          <ac:chgData name="Sophie Patel" userId="S::sophie.patel@capel.ac.uk::be94cf19-6e34-480b-b9d9-099ac16bbc34" providerId="AD" clId="Web-{3354AFC9-A36E-4094-ACDF-D4A4CE647161}" dt="2023-07-10T12:01:55.624" v="37"/>
          <ac:picMkLst>
            <pc:docMk/>
            <pc:sldMk cId="3294619956" sldId="311"/>
            <ac:picMk id="6" creationId="{9713222C-89A0-B112-24CC-D0E9CD4FF985}"/>
          </ac:picMkLst>
        </pc:picChg>
      </pc:sldChg>
      <pc:sldChg chg="addSp delSp modSp">
        <pc:chgData name="Sophie Patel" userId="S::sophie.patel@capel.ac.uk::be94cf19-6e34-480b-b9d9-099ac16bbc34" providerId="AD" clId="Web-{3354AFC9-A36E-4094-ACDF-D4A4CE647161}" dt="2023-07-10T12:02:14.547" v="46" actId="1076"/>
        <pc:sldMkLst>
          <pc:docMk/>
          <pc:sldMk cId="2392330875" sldId="313"/>
        </pc:sldMkLst>
        <pc:spChg chg="del">
          <ac:chgData name="Sophie Patel" userId="S::sophie.patel@capel.ac.uk::be94cf19-6e34-480b-b9d9-099ac16bbc34" providerId="AD" clId="Web-{3354AFC9-A36E-4094-ACDF-D4A4CE647161}" dt="2023-07-10T12:02:10.875" v="44"/>
          <ac:spMkLst>
            <pc:docMk/>
            <pc:sldMk cId="2392330875" sldId="313"/>
            <ac:spMk id="2" creationId="{18291DF5-3AFF-AD36-5BAE-D29BF47B3BC3}"/>
          </ac:spMkLst>
        </pc:spChg>
        <pc:picChg chg="add mod">
          <ac:chgData name="Sophie Patel" userId="S::sophie.patel@capel.ac.uk::be94cf19-6e34-480b-b9d9-099ac16bbc34" providerId="AD" clId="Web-{3354AFC9-A36E-4094-ACDF-D4A4CE647161}" dt="2023-07-10T12:02:14.547" v="46" actId="1076"/>
          <ac:picMkLst>
            <pc:docMk/>
            <pc:sldMk cId="2392330875" sldId="313"/>
            <ac:picMk id="6" creationId="{37836789-5BD4-BB04-A26F-794C4E56F7BD}"/>
          </ac:picMkLst>
        </pc:picChg>
      </pc:sldChg>
      <pc:sldChg chg="addSp">
        <pc:chgData name="Sophie Patel" userId="S::sophie.patel@capel.ac.uk::be94cf19-6e34-480b-b9d9-099ac16bbc34" providerId="AD" clId="Web-{3354AFC9-A36E-4094-ACDF-D4A4CE647161}" dt="2023-07-10T12:01:56.046" v="38"/>
        <pc:sldMkLst>
          <pc:docMk/>
          <pc:sldMk cId="199298037" sldId="314"/>
        </pc:sldMkLst>
        <pc:picChg chg="add">
          <ac:chgData name="Sophie Patel" userId="S::sophie.patel@capel.ac.uk::be94cf19-6e34-480b-b9d9-099ac16bbc34" providerId="AD" clId="Web-{3354AFC9-A36E-4094-ACDF-D4A4CE647161}" dt="2023-07-10T12:01:56.046" v="38"/>
          <ac:picMkLst>
            <pc:docMk/>
            <pc:sldMk cId="199298037" sldId="314"/>
            <ac:picMk id="6" creationId="{023280B0-15EC-9CC9-EEC0-0ECBA202AB8F}"/>
          </ac:picMkLst>
        </pc:picChg>
      </pc:sldChg>
      <pc:sldChg chg="addSp modSp">
        <pc:chgData name="Sophie Patel" userId="S::sophie.patel@capel.ac.uk::be94cf19-6e34-480b-b9d9-099ac16bbc34" providerId="AD" clId="Web-{3354AFC9-A36E-4094-ACDF-D4A4CE647161}" dt="2023-07-10T12:02:01.234" v="40" actId="1076"/>
        <pc:sldMkLst>
          <pc:docMk/>
          <pc:sldMk cId="1976330513" sldId="316"/>
        </pc:sldMkLst>
        <pc:picChg chg="add mod">
          <ac:chgData name="Sophie Patel" userId="S::sophie.patel@capel.ac.uk::be94cf19-6e34-480b-b9d9-099ac16bbc34" providerId="AD" clId="Web-{3354AFC9-A36E-4094-ACDF-D4A4CE647161}" dt="2023-07-10T12:02:01.234" v="40" actId="1076"/>
          <ac:picMkLst>
            <pc:docMk/>
            <pc:sldMk cId="1976330513" sldId="316"/>
            <ac:picMk id="3" creationId="{F1086BFD-51D5-174A-67A7-379B712F1A45}"/>
          </ac:picMkLst>
        </pc:picChg>
      </pc:sldChg>
      <pc:sldChg chg="addSp modSp">
        <pc:chgData name="Sophie Patel" userId="S::sophie.patel@capel.ac.uk::be94cf19-6e34-480b-b9d9-099ac16bbc34" providerId="AD" clId="Web-{3354AFC9-A36E-4094-ACDF-D4A4CE647161}" dt="2023-07-10T12:02:07.875" v="43"/>
        <pc:sldMkLst>
          <pc:docMk/>
          <pc:sldMk cId="3711287127" sldId="318"/>
        </pc:sldMkLst>
        <pc:picChg chg="add">
          <ac:chgData name="Sophie Patel" userId="S::sophie.patel@capel.ac.uk::be94cf19-6e34-480b-b9d9-099ac16bbc34" providerId="AD" clId="Web-{3354AFC9-A36E-4094-ACDF-D4A4CE647161}" dt="2023-07-10T12:02:07.875" v="43"/>
          <ac:picMkLst>
            <pc:docMk/>
            <pc:sldMk cId="3711287127" sldId="318"/>
            <ac:picMk id="3" creationId="{26D79C31-6BBF-701F-60EB-7A15E0F5B312}"/>
          </ac:picMkLst>
        </pc:picChg>
        <pc:picChg chg="mod">
          <ac:chgData name="Sophie Patel" userId="S::sophie.patel@capel.ac.uk::be94cf19-6e34-480b-b9d9-099ac16bbc34" providerId="AD" clId="Web-{3354AFC9-A36E-4094-ACDF-D4A4CE647161}" dt="2023-07-10T12:02:06.906" v="42" actId="1076"/>
          <ac:picMkLst>
            <pc:docMk/>
            <pc:sldMk cId="3711287127" sldId="318"/>
            <ac:picMk id="4" creationId="{00000000-0000-0000-0000-000000000000}"/>
          </ac:picMkLst>
        </pc:picChg>
      </pc:sldChg>
      <pc:sldChg chg="add del replId">
        <pc:chgData name="Sophie Patel" userId="S::sophie.patel@capel.ac.uk::be94cf19-6e34-480b-b9d9-099ac16bbc34" providerId="AD" clId="Web-{3354AFC9-A36E-4094-ACDF-D4A4CE647161}" dt="2023-07-10T12:01:31.717" v="27"/>
        <pc:sldMkLst>
          <pc:docMk/>
          <pc:sldMk cId="3230424939" sldId="320"/>
        </pc:sldMkLst>
      </pc:sldChg>
    </pc:docChg>
  </pc:docChgLst>
  <pc:docChgLst>
    <pc:chgData name="Sophie Patel" userId="S::sophie.patel@capel.ac.uk::be94cf19-6e34-480b-b9d9-099ac16bbc34" providerId="AD" clId="Web-{C508D316-CAC7-6AAD-E2E0-86A661EDAFC4}"/>
    <pc:docChg chg="addSld delSld modSld sldOrd">
      <pc:chgData name="Sophie Patel" userId="S::sophie.patel@capel.ac.uk::be94cf19-6e34-480b-b9d9-099ac16bbc34" providerId="AD" clId="Web-{C508D316-CAC7-6AAD-E2E0-86A661EDAFC4}" dt="2023-07-10T11:23:25.720" v="1667"/>
      <pc:docMkLst>
        <pc:docMk/>
      </pc:docMkLst>
      <pc:sldChg chg="del">
        <pc:chgData name="Sophie Patel" userId="S::sophie.patel@capel.ac.uk::be94cf19-6e34-480b-b9d9-099ac16bbc34" providerId="AD" clId="Web-{C508D316-CAC7-6AAD-E2E0-86A661EDAFC4}" dt="2023-07-10T09:43:28.994" v="50"/>
        <pc:sldMkLst>
          <pc:docMk/>
          <pc:sldMk cId="1808075854" sldId="267"/>
        </pc:sldMkLst>
      </pc:sldChg>
      <pc:sldChg chg="addSp delSp modSp ord delAnim">
        <pc:chgData name="Sophie Patel" userId="S::sophie.patel@capel.ac.uk::be94cf19-6e34-480b-b9d9-099ac16bbc34" providerId="AD" clId="Web-{C508D316-CAC7-6AAD-E2E0-86A661EDAFC4}" dt="2023-07-10T10:10:08.366" v="304" actId="1076"/>
        <pc:sldMkLst>
          <pc:docMk/>
          <pc:sldMk cId="3196474215" sldId="274"/>
        </pc:sldMkLst>
        <pc:spChg chg="add del mod">
          <ac:chgData name="Sophie Patel" userId="S::sophie.patel@capel.ac.uk::be94cf19-6e34-480b-b9d9-099ac16bbc34" providerId="AD" clId="Web-{C508D316-CAC7-6AAD-E2E0-86A661EDAFC4}" dt="2023-07-10T10:06:41.780" v="290"/>
          <ac:spMkLst>
            <pc:docMk/>
            <pc:sldMk cId="3196474215" sldId="274"/>
            <ac:spMk id="2" creationId="{CCFDC9B7-8B46-D8A8-FBD3-08937603F929}"/>
          </ac:spMkLst>
        </pc:spChg>
        <pc:spChg chg="add del mod">
          <ac:chgData name="Sophie Patel" userId="S::sophie.patel@capel.ac.uk::be94cf19-6e34-480b-b9d9-099ac16bbc34" providerId="AD" clId="Web-{C508D316-CAC7-6AAD-E2E0-86A661EDAFC4}" dt="2023-07-10T10:07:06.500" v="293"/>
          <ac:spMkLst>
            <pc:docMk/>
            <pc:sldMk cId="3196474215" sldId="274"/>
            <ac:spMk id="4" creationId="{D80A7B90-97AE-C89A-AA10-C42E9114585D}"/>
          </ac:spMkLst>
        </pc:spChg>
        <pc:spChg chg="mod">
          <ac:chgData name="Sophie Patel" userId="S::sophie.patel@capel.ac.uk::be94cf19-6e34-480b-b9d9-099ac16bbc34" providerId="AD" clId="Web-{C508D316-CAC7-6AAD-E2E0-86A661EDAFC4}" dt="2023-07-10T10:10:08.366" v="304" actId="1076"/>
          <ac:spMkLst>
            <pc:docMk/>
            <pc:sldMk cId="3196474215" sldId="274"/>
            <ac:spMk id="21" creationId="{00000000-0000-0000-0000-000000000000}"/>
          </ac:spMkLst>
        </pc:spChg>
        <pc:picChg chg="mod">
          <ac:chgData name="Sophie Patel" userId="S::sophie.patel@capel.ac.uk::be94cf19-6e34-480b-b9d9-099ac16bbc34" providerId="AD" clId="Web-{C508D316-CAC7-6AAD-E2E0-86A661EDAFC4}" dt="2023-07-10T09:51:12.277" v="118" actId="1076"/>
          <ac:picMkLst>
            <pc:docMk/>
            <pc:sldMk cId="3196474215" sldId="274"/>
            <ac:picMk id="3" creationId="{00000000-0000-0000-0000-000000000000}"/>
          </ac:picMkLst>
        </pc:picChg>
        <pc:picChg chg="del">
          <ac:chgData name="Sophie Patel" userId="S::sophie.patel@capel.ac.uk::be94cf19-6e34-480b-b9d9-099ac16bbc34" providerId="AD" clId="Web-{C508D316-CAC7-6AAD-E2E0-86A661EDAFC4}" dt="2023-07-10T10:10:03.678" v="303"/>
          <ac:picMkLst>
            <pc:docMk/>
            <pc:sldMk cId="3196474215" sldId="274"/>
            <ac:picMk id="11" creationId="{00000000-0000-0000-0000-000000000000}"/>
          </ac:picMkLst>
        </pc:picChg>
      </pc:sldChg>
      <pc:sldChg chg="addSp delSp modSp ord delAnim">
        <pc:chgData name="Sophie Patel" userId="S::sophie.patel@capel.ac.uk::be94cf19-6e34-480b-b9d9-099ac16bbc34" providerId="AD" clId="Web-{C508D316-CAC7-6AAD-E2E0-86A661EDAFC4}" dt="2023-07-10T11:05:14.273" v="1319"/>
        <pc:sldMkLst>
          <pc:docMk/>
          <pc:sldMk cId="102565465" sldId="275"/>
        </pc:sldMkLst>
        <pc:spChg chg="add mod">
          <ac:chgData name="Sophie Patel" userId="S::sophie.patel@capel.ac.uk::be94cf19-6e34-480b-b9d9-099ac16bbc34" providerId="AD" clId="Web-{C508D316-CAC7-6AAD-E2E0-86A661EDAFC4}" dt="2023-07-10T11:03:49.536" v="1296" actId="1076"/>
          <ac:spMkLst>
            <pc:docMk/>
            <pc:sldMk cId="102565465" sldId="275"/>
            <ac:spMk id="4" creationId="{CB92F16C-E74C-E0B2-5034-E006787A7CC7}"/>
          </ac:spMkLst>
        </pc:spChg>
        <pc:spChg chg="mod">
          <ac:chgData name="Sophie Patel" userId="S::sophie.patel@capel.ac.uk::be94cf19-6e34-480b-b9d9-099ac16bbc34" providerId="AD" clId="Web-{C508D316-CAC7-6AAD-E2E0-86A661EDAFC4}" dt="2023-07-10T11:05:13.930" v="1318" actId="20577"/>
          <ac:spMkLst>
            <pc:docMk/>
            <pc:sldMk cId="102565465" sldId="275"/>
            <ac:spMk id="5" creationId="{00000000-0000-0000-0000-000000000000}"/>
          </ac:spMkLst>
        </pc:spChg>
        <pc:spChg chg="mod">
          <ac:chgData name="Sophie Patel" userId="S::sophie.patel@capel.ac.uk::be94cf19-6e34-480b-b9d9-099ac16bbc34" providerId="AD" clId="Web-{C508D316-CAC7-6AAD-E2E0-86A661EDAFC4}" dt="2023-07-10T11:03:19.753" v="1289" actId="1076"/>
          <ac:spMkLst>
            <pc:docMk/>
            <pc:sldMk cId="102565465" sldId="275"/>
            <ac:spMk id="15" creationId="{00000000-0000-0000-0000-000000000000}"/>
          </ac:spMkLst>
        </pc:spChg>
        <pc:spChg chg="mod">
          <ac:chgData name="Sophie Patel" userId="S::sophie.patel@capel.ac.uk::be94cf19-6e34-480b-b9d9-099ac16bbc34" providerId="AD" clId="Web-{C508D316-CAC7-6AAD-E2E0-86A661EDAFC4}" dt="2023-07-10T11:03:10.112" v="1285" actId="14100"/>
          <ac:spMkLst>
            <pc:docMk/>
            <pc:sldMk cId="102565465" sldId="275"/>
            <ac:spMk id="17" creationId="{00000000-0000-0000-0000-000000000000}"/>
          </ac:spMkLst>
        </pc:spChg>
        <pc:spChg chg="del">
          <ac:chgData name="Sophie Patel" userId="S::sophie.patel@capel.ac.uk::be94cf19-6e34-480b-b9d9-099ac16bbc34" providerId="AD" clId="Web-{C508D316-CAC7-6AAD-E2E0-86A661EDAFC4}" dt="2023-07-10T11:01:45.062" v="1239"/>
          <ac:spMkLst>
            <pc:docMk/>
            <pc:sldMk cId="102565465" sldId="275"/>
            <ac:spMk id="18" creationId="{00000000-0000-0000-0000-000000000000}"/>
          </ac:spMkLst>
        </pc:spChg>
        <pc:spChg chg="mod">
          <ac:chgData name="Sophie Patel" userId="S::sophie.patel@capel.ac.uk::be94cf19-6e34-480b-b9d9-099ac16bbc34" providerId="AD" clId="Web-{C508D316-CAC7-6AAD-E2E0-86A661EDAFC4}" dt="2023-07-10T11:03:35.957" v="1294" actId="1076"/>
          <ac:spMkLst>
            <pc:docMk/>
            <pc:sldMk cId="102565465" sldId="275"/>
            <ac:spMk id="20" creationId="{00000000-0000-0000-0000-000000000000}"/>
          </ac:spMkLst>
        </pc:spChg>
        <pc:spChg chg="mod">
          <ac:chgData name="Sophie Patel" userId="S::sophie.patel@capel.ac.uk::be94cf19-6e34-480b-b9d9-099ac16bbc34" providerId="AD" clId="Web-{C508D316-CAC7-6AAD-E2E0-86A661EDAFC4}" dt="2023-07-10T11:03:37.926" v="1295" actId="1076"/>
          <ac:spMkLst>
            <pc:docMk/>
            <pc:sldMk cId="102565465" sldId="275"/>
            <ac:spMk id="22" creationId="{00000000-0000-0000-0000-000000000000}"/>
          </ac:spMkLst>
        </pc:spChg>
        <pc:spChg chg="mod">
          <ac:chgData name="Sophie Patel" userId="S::sophie.patel@capel.ac.uk::be94cf19-6e34-480b-b9d9-099ac16bbc34" providerId="AD" clId="Web-{C508D316-CAC7-6AAD-E2E0-86A661EDAFC4}" dt="2023-07-10T11:03:27.129" v="1292" actId="1076"/>
          <ac:spMkLst>
            <pc:docMk/>
            <pc:sldMk cId="102565465" sldId="275"/>
            <ac:spMk id="23" creationId="{00000000-0000-0000-0000-000000000000}"/>
          </ac:spMkLst>
        </pc:spChg>
        <pc:picChg chg="add mod">
          <ac:chgData name="Sophie Patel" userId="S::sophie.patel@capel.ac.uk::be94cf19-6e34-480b-b9d9-099ac16bbc34" providerId="AD" clId="Web-{C508D316-CAC7-6AAD-E2E0-86A661EDAFC4}" dt="2023-07-10T11:03:24.035" v="1291" actId="1076"/>
          <ac:picMkLst>
            <pc:docMk/>
            <pc:sldMk cId="102565465" sldId="275"/>
            <ac:picMk id="2" creationId="{73487968-253C-D58D-CC00-180CFC6E33D6}"/>
          </ac:picMkLst>
        </pc:picChg>
        <pc:picChg chg="del">
          <ac:chgData name="Sophie Patel" userId="S::sophie.patel@capel.ac.uk::be94cf19-6e34-480b-b9d9-099ac16bbc34" providerId="AD" clId="Web-{C508D316-CAC7-6AAD-E2E0-86A661EDAFC4}" dt="2023-07-10T10:59:53.917" v="1203"/>
          <ac:picMkLst>
            <pc:docMk/>
            <pc:sldMk cId="102565465" sldId="275"/>
            <ac:picMk id="9" creationId="{00000000-0000-0000-0000-000000000000}"/>
          </ac:picMkLst>
        </pc:picChg>
      </pc:sldChg>
      <pc:sldChg chg="modSp">
        <pc:chgData name="Sophie Patel" userId="S::sophie.patel@capel.ac.uk::be94cf19-6e34-480b-b9d9-099ac16bbc34" providerId="AD" clId="Web-{C508D316-CAC7-6AAD-E2E0-86A661EDAFC4}" dt="2023-07-10T11:19:47.665" v="1547" actId="1076"/>
        <pc:sldMkLst>
          <pc:docMk/>
          <pc:sldMk cId="3008029393" sldId="289"/>
        </pc:sldMkLst>
        <pc:spChg chg="mod">
          <ac:chgData name="Sophie Patel" userId="S::sophie.patel@capel.ac.uk::be94cf19-6e34-480b-b9d9-099ac16bbc34" providerId="AD" clId="Web-{C508D316-CAC7-6AAD-E2E0-86A661EDAFC4}" dt="2023-07-10T09:55:22.192" v="158" actId="1076"/>
          <ac:spMkLst>
            <pc:docMk/>
            <pc:sldMk cId="3008029393" sldId="289"/>
            <ac:spMk id="2" creationId="{00000000-0000-0000-0000-000000000000}"/>
          </ac:spMkLst>
        </pc:spChg>
        <pc:spChg chg="mod">
          <ac:chgData name="Sophie Patel" userId="S::sophie.patel@capel.ac.uk::be94cf19-6e34-480b-b9d9-099ac16bbc34" providerId="AD" clId="Web-{C508D316-CAC7-6AAD-E2E0-86A661EDAFC4}" dt="2023-07-10T09:56:17.851" v="169" actId="14100"/>
          <ac:spMkLst>
            <pc:docMk/>
            <pc:sldMk cId="3008029393" sldId="289"/>
            <ac:spMk id="5" creationId="{00000000-0000-0000-0000-000000000000}"/>
          </ac:spMkLst>
        </pc:spChg>
        <pc:spChg chg="mod">
          <ac:chgData name="Sophie Patel" userId="S::sophie.patel@capel.ac.uk::be94cf19-6e34-480b-b9d9-099ac16bbc34" providerId="AD" clId="Web-{C508D316-CAC7-6AAD-E2E0-86A661EDAFC4}" dt="2023-07-10T09:51:55.356" v="133" actId="20577"/>
          <ac:spMkLst>
            <pc:docMk/>
            <pc:sldMk cId="3008029393" sldId="289"/>
            <ac:spMk id="21" creationId="{00000000-0000-0000-0000-000000000000}"/>
          </ac:spMkLst>
        </pc:spChg>
        <pc:picChg chg="mod">
          <ac:chgData name="Sophie Patel" userId="S::sophie.patel@capel.ac.uk::be94cf19-6e34-480b-b9d9-099ac16bbc34" providerId="AD" clId="Web-{C508D316-CAC7-6AAD-E2E0-86A661EDAFC4}" dt="2023-07-10T11:19:34.071" v="1542" actId="1076"/>
          <ac:picMkLst>
            <pc:docMk/>
            <pc:sldMk cId="3008029393" sldId="289"/>
            <ac:picMk id="9" creationId="{00000000-0000-0000-0000-000000000000}"/>
          </ac:picMkLst>
        </pc:picChg>
        <pc:picChg chg="mod">
          <ac:chgData name="Sophie Patel" userId="S::sophie.patel@capel.ac.uk::be94cf19-6e34-480b-b9d9-099ac16bbc34" providerId="AD" clId="Web-{C508D316-CAC7-6AAD-E2E0-86A661EDAFC4}" dt="2023-07-10T11:19:36.978" v="1543" actId="1076"/>
          <ac:picMkLst>
            <pc:docMk/>
            <pc:sldMk cId="3008029393" sldId="289"/>
            <ac:picMk id="11" creationId="{00000000-0000-0000-0000-000000000000}"/>
          </ac:picMkLst>
        </pc:picChg>
        <pc:picChg chg="mod">
          <ac:chgData name="Sophie Patel" userId="S::sophie.patel@capel.ac.uk::be94cf19-6e34-480b-b9d9-099ac16bbc34" providerId="AD" clId="Web-{C508D316-CAC7-6AAD-E2E0-86A661EDAFC4}" dt="2023-07-10T11:19:47.665" v="1547" actId="1076"/>
          <ac:picMkLst>
            <pc:docMk/>
            <pc:sldMk cId="3008029393" sldId="289"/>
            <ac:picMk id="14" creationId="{00000000-0000-0000-0000-000000000000}"/>
          </ac:picMkLst>
        </pc:picChg>
        <pc:picChg chg="mod">
          <ac:chgData name="Sophie Patel" userId="S::sophie.patel@capel.ac.uk::be94cf19-6e34-480b-b9d9-099ac16bbc34" providerId="AD" clId="Web-{C508D316-CAC7-6AAD-E2E0-86A661EDAFC4}" dt="2023-07-10T11:19:39.618" v="1544" actId="1076"/>
          <ac:picMkLst>
            <pc:docMk/>
            <pc:sldMk cId="3008029393" sldId="289"/>
            <ac:picMk id="35" creationId="{00000000-0000-0000-0000-000000000000}"/>
          </ac:picMkLst>
        </pc:picChg>
        <pc:picChg chg="mod">
          <ac:chgData name="Sophie Patel" userId="S::sophie.patel@capel.ac.uk::be94cf19-6e34-480b-b9d9-099ac16bbc34" providerId="AD" clId="Web-{C508D316-CAC7-6AAD-E2E0-86A661EDAFC4}" dt="2023-07-10T11:19:42.321" v="1545" actId="1076"/>
          <ac:picMkLst>
            <pc:docMk/>
            <pc:sldMk cId="3008029393" sldId="289"/>
            <ac:picMk id="37" creationId="{00000000-0000-0000-0000-000000000000}"/>
          </ac:picMkLst>
        </pc:picChg>
      </pc:sldChg>
      <pc:sldChg chg="modSp ord">
        <pc:chgData name="Sophie Patel" userId="S::sophie.patel@capel.ac.uk::be94cf19-6e34-480b-b9d9-099ac16bbc34" providerId="AD" clId="Web-{C508D316-CAC7-6AAD-E2E0-86A661EDAFC4}" dt="2023-07-10T09:48:11.161" v="86"/>
        <pc:sldMkLst>
          <pc:docMk/>
          <pc:sldMk cId="2679545283" sldId="291"/>
        </pc:sldMkLst>
        <pc:spChg chg="mod">
          <ac:chgData name="Sophie Patel" userId="S::sophie.patel@capel.ac.uk::be94cf19-6e34-480b-b9d9-099ac16bbc34" providerId="AD" clId="Web-{C508D316-CAC7-6AAD-E2E0-86A661EDAFC4}" dt="2023-07-10T09:47:39.019" v="67" actId="20577"/>
          <ac:spMkLst>
            <pc:docMk/>
            <pc:sldMk cId="2679545283" sldId="291"/>
            <ac:spMk id="2" creationId="{00000000-0000-0000-0000-000000000000}"/>
          </ac:spMkLst>
        </pc:spChg>
        <pc:spChg chg="mod">
          <ac:chgData name="Sophie Patel" userId="S::sophie.patel@capel.ac.uk::be94cf19-6e34-480b-b9d9-099ac16bbc34" providerId="AD" clId="Web-{C508D316-CAC7-6AAD-E2E0-86A661EDAFC4}" dt="2023-07-10T09:47:48.769" v="75" actId="20577"/>
          <ac:spMkLst>
            <pc:docMk/>
            <pc:sldMk cId="2679545283" sldId="291"/>
            <ac:spMk id="8" creationId="{00000000-0000-0000-0000-000000000000}"/>
          </ac:spMkLst>
        </pc:spChg>
        <pc:spChg chg="mod">
          <ac:chgData name="Sophie Patel" userId="S::sophie.patel@capel.ac.uk::be94cf19-6e34-480b-b9d9-099ac16bbc34" providerId="AD" clId="Web-{C508D316-CAC7-6AAD-E2E0-86A661EDAFC4}" dt="2023-07-10T09:48:07.364" v="84" actId="20577"/>
          <ac:spMkLst>
            <pc:docMk/>
            <pc:sldMk cId="2679545283" sldId="291"/>
            <ac:spMk id="9" creationId="{00000000-0000-0000-0000-000000000000}"/>
          </ac:spMkLst>
        </pc:spChg>
      </pc:sldChg>
      <pc:sldChg chg="addSp delSp modSp del">
        <pc:chgData name="Sophie Patel" userId="S::sophie.patel@capel.ac.uk::be94cf19-6e34-480b-b9d9-099ac16bbc34" providerId="AD" clId="Web-{C508D316-CAC7-6AAD-E2E0-86A661EDAFC4}" dt="2023-07-10T11:05:21.570" v="1320"/>
        <pc:sldMkLst>
          <pc:docMk/>
          <pc:sldMk cId="1734264952" sldId="292"/>
        </pc:sldMkLst>
        <pc:spChg chg="add">
          <ac:chgData name="Sophie Patel" userId="S::sophie.patel@capel.ac.uk::be94cf19-6e34-480b-b9d9-099ac16bbc34" providerId="AD" clId="Web-{C508D316-CAC7-6AAD-E2E0-86A661EDAFC4}" dt="2023-07-10T10:17:10.085" v="381"/>
          <ac:spMkLst>
            <pc:docMk/>
            <pc:sldMk cId="1734264952" sldId="292"/>
            <ac:spMk id="2" creationId="{18291DF5-3AFF-AD36-5BAE-D29BF47B3BC3}"/>
          </ac:spMkLst>
        </pc:spChg>
        <pc:spChg chg="mod">
          <ac:chgData name="Sophie Patel" userId="S::sophie.patel@capel.ac.uk::be94cf19-6e34-480b-b9d9-099ac16bbc34" providerId="AD" clId="Web-{C508D316-CAC7-6AAD-E2E0-86A661EDAFC4}" dt="2023-07-10T09:58:13.449" v="193" actId="20577"/>
          <ac:spMkLst>
            <pc:docMk/>
            <pc:sldMk cId="1734264952" sldId="292"/>
            <ac:spMk id="5" creationId="{00000000-0000-0000-0000-000000000000}"/>
          </ac:spMkLst>
        </pc:spChg>
        <pc:spChg chg="del mod">
          <ac:chgData name="Sophie Patel" userId="S::sophie.patel@capel.ac.uk::be94cf19-6e34-480b-b9d9-099ac16bbc34" providerId="AD" clId="Web-{C508D316-CAC7-6AAD-E2E0-86A661EDAFC4}" dt="2023-07-10T10:17:08.085" v="380"/>
          <ac:spMkLst>
            <pc:docMk/>
            <pc:sldMk cId="1734264952" sldId="292"/>
            <ac:spMk id="8" creationId="{00000000-0000-0000-0000-000000000000}"/>
          </ac:spMkLst>
        </pc:spChg>
        <pc:spChg chg="mod">
          <ac:chgData name="Sophie Patel" userId="S::sophie.patel@capel.ac.uk::be94cf19-6e34-480b-b9d9-099ac16bbc34" providerId="AD" clId="Web-{C508D316-CAC7-6AAD-E2E0-86A661EDAFC4}" dt="2023-07-10T09:57:18.212" v="177" actId="20577"/>
          <ac:spMkLst>
            <pc:docMk/>
            <pc:sldMk cId="1734264952" sldId="292"/>
            <ac:spMk id="21" creationId="{00000000-0000-0000-0000-000000000000}"/>
          </ac:spMkLst>
        </pc:spChg>
        <pc:picChg chg="mod">
          <ac:chgData name="Sophie Patel" userId="S::sophie.patel@capel.ac.uk::be94cf19-6e34-480b-b9d9-099ac16bbc34" providerId="AD" clId="Web-{C508D316-CAC7-6AAD-E2E0-86A661EDAFC4}" dt="2023-07-10T09:57:57.682" v="188" actId="1076"/>
          <ac:picMkLst>
            <pc:docMk/>
            <pc:sldMk cId="1734264952" sldId="292"/>
            <ac:picMk id="3" creationId="{00000000-0000-0000-0000-000000000000}"/>
          </ac:picMkLst>
        </pc:picChg>
      </pc:sldChg>
      <pc:sldChg chg="delSp modSp ord delAnim">
        <pc:chgData name="Sophie Patel" userId="S::sophie.patel@capel.ac.uk::be94cf19-6e34-480b-b9d9-099ac16bbc34" providerId="AD" clId="Web-{C508D316-CAC7-6AAD-E2E0-86A661EDAFC4}" dt="2023-07-10T10:59:40.761" v="1201"/>
        <pc:sldMkLst>
          <pc:docMk/>
          <pc:sldMk cId="4156615235" sldId="295"/>
        </pc:sldMkLst>
        <pc:spChg chg="mod">
          <ac:chgData name="Sophie Patel" userId="S::sophie.patel@capel.ac.uk::be94cf19-6e34-480b-b9d9-099ac16bbc34" providerId="AD" clId="Web-{C508D316-CAC7-6AAD-E2E0-86A661EDAFC4}" dt="2023-07-10T10:59:33.495" v="1200" actId="20577"/>
          <ac:spMkLst>
            <pc:docMk/>
            <pc:sldMk cId="4156615235" sldId="295"/>
            <ac:spMk id="21" creationId="{00000000-0000-0000-0000-000000000000}"/>
          </ac:spMkLst>
        </pc:spChg>
        <pc:picChg chg="del">
          <ac:chgData name="Sophie Patel" userId="S::sophie.patel@capel.ac.uk::be94cf19-6e34-480b-b9d9-099ac16bbc34" providerId="AD" clId="Web-{C508D316-CAC7-6AAD-E2E0-86A661EDAFC4}" dt="2023-07-10T10:59:40.761" v="1201"/>
          <ac:picMkLst>
            <pc:docMk/>
            <pc:sldMk cId="4156615235" sldId="295"/>
            <ac:picMk id="18" creationId="{00000000-0000-0000-0000-000000000000}"/>
          </ac:picMkLst>
        </pc:picChg>
      </pc:sldChg>
      <pc:sldChg chg="delSp modSp delAnim">
        <pc:chgData name="Sophie Patel" userId="S::sophie.patel@capel.ac.uk::be94cf19-6e34-480b-b9d9-099ac16bbc34" providerId="AD" clId="Web-{C508D316-CAC7-6AAD-E2E0-86A661EDAFC4}" dt="2023-07-10T10:03:57.790" v="247" actId="1076"/>
        <pc:sldMkLst>
          <pc:docMk/>
          <pc:sldMk cId="2974830007" sldId="296"/>
        </pc:sldMkLst>
        <pc:spChg chg="mod">
          <ac:chgData name="Sophie Patel" userId="S::sophie.patel@capel.ac.uk::be94cf19-6e34-480b-b9d9-099ac16bbc34" providerId="AD" clId="Web-{C508D316-CAC7-6AAD-E2E0-86A661EDAFC4}" dt="2023-07-10T10:03:43.336" v="242" actId="1076"/>
          <ac:spMkLst>
            <pc:docMk/>
            <pc:sldMk cId="2974830007" sldId="296"/>
            <ac:spMk id="6" creationId="{00000000-0000-0000-0000-000000000000}"/>
          </ac:spMkLst>
        </pc:spChg>
        <pc:spChg chg="mod">
          <ac:chgData name="Sophie Patel" userId="S::sophie.patel@capel.ac.uk::be94cf19-6e34-480b-b9d9-099ac16bbc34" providerId="AD" clId="Web-{C508D316-CAC7-6AAD-E2E0-86A661EDAFC4}" dt="2023-07-10T10:03:45.758" v="243" actId="1076"/>
          <ac:spMkLst>
            <pc:docMk/>
            <pc:sldMk cId="2974830007" sldId="296"/>
            <ac:spMk id="8" creationId="{00000000-0000-0000-0000-000000000000}"/>
          </ac:spMkLst>
        </pc:spChg>
        <pc:spChg chg="mod">
          <ac:chgData name="Sophie Patel" userId="S::sophie.patel@capel.ac.uk::be94cf19-6e34-480b-b9d9-099ac16bbc34" providerId="AD" clId="Web-{C508D316-CAC7-6AAD-E2E0-86A661EDAFC4}" dt="2023-07-10T10:03:51.993" v="244" actId="1076"/>
          <ac:spMkLst>
            <pc:docMk/>
            <pc:sldMk cId="2974830007" sldId="296"/>
            <ac:spMk id="21" creationId="{00000000-0000-0000-0000-000000000000}"/>
          </ac:spMkLst>
        </pc:spChg>
        <pc:picChg chg="mod">
          <ac:chgData name="Sophie Patel" userId="S::sophie.patel@capel.ac.uk::be94cf19-6e34-480b-b9d9-099ac16bbc34" providerId="AD" clId="Web-{C508D316-CAC7-6AAD-E2E0-86A661EDAFC4}" dt="2023-07-10T10:03:57.790" v="247" actId="1076"/>
          <ac:picMkLst>
            <pc:docMk/>
            <pc:sldMk cId="2974830007" sldId="296"/>
            <ac:picMk id="4" creationId="{00000000-0000-0000-0000-000000000000}"/>
          </ac:picMkLst>
        </pc:picChg>
        <pc:picChg chg="del">
          <ac:chgData name="Sophie Patel" userId="S::sophie.patel@capel.ac.uk::be94cf19-6e34-480b-b9d9-099ac16bbc34" providerId="AD" clId="Web-{C508D316-CAC7-6AAD-E2E0-86A661EDAFC4}" dt="2023-07-10T10:03:38.289" v="241"/>
          <ac:picMkLst>
            <pc:docMk/>
            <pc:sldMk cId="2974830007" sldId="296"/>
            <ac:picMk id="7" creationId="{00000000-0000-0000-0000-000000000000}"/>
          </ac:picMkLst>
        </pc:picChg>
      </pc:sldChg>
      <pc:sldChg chg="modSp">
        <pc:chgData name="Sophie Patel" userId="S::sophie.patel@capel.ac.uk::be94cf19-6e34-480b-b9d9-099ac16bbc34" providerId="AD" clId="Web-{C508D316-CAC7-6AAD-E2E0-86A661EDAFC4}" dt="2023-07-10T11:21:44.435" v="1603"/>
        <pc:sldMkLst>
          <pc:docMk/>
          <pc:sldMk cId="292377072" sldId="297"/>
        </pc:sldMkLst>
        <pc:spChg chg="mod">
          <ac:chgData name="Sophie Patel" userId="S::sophie.patel@capel.ac.uk::be94cf19-6e34-480b-b9d9-099ac16bbc34" providerId="AD" clId="Web-{C508D316-CAC7-6AAD-E2E0-86A661EDAFC4}" dt="2023-07-10T10:27:40.547" v="599" actId="20577"/>
          <ac:spMkLst>
            <pc:docMk/>
            <pc:sldMk cId="292377072" sldId="297"/>
            <ac:spMk id="12" creationId="{00000000-0000-0000-0000-000000000000}"/>
          </ac:spMkLst>
        </pc:spChg>
        <pc:graphicFrameChg chg="mod modGraphic">
          <ac:chgData name="Sophie Patel" userId="S::sophie.patel@capel.ac.uk::be94cf19-6e34-480b-b9d9-099ac16bbc34" providerId="AD" clId="Web-{C508D316-CAC7-6AAD-E2E0-86A661EDAFC4}" dt="2023-07-10T11:21:44.435" v="1603"/>
          <ac:graphicFrameMkLst>
            <pc:docMk/>
            <pc:sldMk cId="292377072" sldId="297"/>
            <ac:graphicFrameMk id="3" creationId="{00000000-0000-0000-0000-000000000000}"/>
          </ac:graphicFrameMkLst>
        </pc:graphicFrameChg>
        <pc:picChg chg="mod">
          <ac:chgData name="Sophie Patel" userId="S::sophie.patel@capel.ac.uk::be94cf19-6e34-480b-b9d9-099ac16bbc34" providerId="AD" clId="Web-{C508D316-CAC7-6AAD-E2E0-86A661EDAFC4}" dt="2023-07-10T10:14:53.330" v="346" actId="1076"/>
          <ac:picMkLst>
            <pc:docMk/>
            <pc:sldMk cId="292377072" sldId="297"/>
            <ac:picMk id="21" creationId="{00000000-0000-0000-0000-000000000000}"/>
          </ac:picMkLst>
        </pc:picChg>
        <pc:picChg chg="mod">
          <ac:chgData name="Sophie Patel" userId="S::sophie.patel@capel.ac.uk::be94cf19-6e34-480b-b9d9-099ac16bbc34" providerId="AD" clId="Web-{C508D316-CAC7-6AAD-E2E0-86A661EDAFC4}" dt="2023-07-10T10:15:00.205" v="347" actId="1076"/>
          <ac:picMkLst>
            <pc:docMk/>
            <pc:sldMk cId="292377072" sldId="297"/>
            <ac:picMk id="30" creationId="{00000000-0000-0000-0000-000000000000}"/>
          </ac:picMkLst>
        </pc:picChg>
        <pc:picChg chg="mod">
          <ac:chgData name="Sophie Patel" userId="S::sophie.patel@capel.ac.uk::be94cf19-6e34-480b-b9d9-099ac16bbc34" providerId="AD" clId="Web-{C508D316-CAC7-6AAD-E2E0-86A661EDAFC4}" dt="2023-07-10T10:23:09.880" v="522" actId="1076"/>
          <ac:picMkLst>
            <pc:docMk/>
            <pc:sldMk cId="292377072" sldId="297"/>
            <ac:picMk id="33" creationId="{00000000-0000-0000-0000-000000000000}"/>
          </ac:picMkLst>
        </pc:picChg>
      </pc:sldChg>
      <pc:sldChg chg="addSp modSp new ord">
        <pc:chgData name="Sophie Patel" userId="S::sophie.patel@capel.ac.uk::be94cf19-6e34-480b-b9d9-099ac16bbc34" providerId="AD" clId="Web-{C508D316-CAC7-6AAD-E2E0-86A661EDAFC4}" dt="2023-07-10T10:01:47.082" v="215" actId="20577"/>
        <pc:sldMkLst>
          <pc:docMk/>
          <pc:sldMk cId="694884041" sldId="298"/>
        </pc:sldMkLst>
        <pc:spChg chg="mod">
          <ac:chgData name="Sophie Patel" userId="S::sophie.patel@capel.ac.uk::be94cf19-6e34-480b-b9d9-099ac16bbc34" providerId="AD" clId="Web-{C508D316-CAC7-6AAD-E2E0-86A661EDAFC4}" dt="2023-07-10T10:01:47.082" v="215" actId="20577"/>
          <ac:spMkLst>
            <pc:docMk/>
            <pc:sldMk cId="694884041" sldId="298"/>
            <ac:spMk id="2" creationId="{0946F61A-389A-E5C8-F136-6F2D05C51C61}"/>
          </ac:spMkLst>
        </pc:spChg>
        <pc:spChg chg="add mod">
          <ac:chgData name="Sophie Patel" userId="S::sophie.patel@capel.ac.uk::be94cf19-6e34-480b-b9d9-099ac16bbc34" providerId="AD" clId="Web-{C508D316-CAC7-6AAD-E2E0-86A661EDAFC4}" dt="2023-07-10T10:00:03.750" v="201" actId="14100"/>
          <ac:spMkLst>
            <pc:docMk/>
            <pc:sldMk cId="694884041" sldId="298"/>
            <ac:spMk id="3" creationId="{92B56804-B01E-14C2-5E33-85A34FDEA6EF}"/>
          </ac:spMkLst>
        </pc:spChg>
        <pc:picChg chg="add mod">
          <ac:chgData name="Sophie Patel" userId="S::sophie.patel@capel.ac.uk::be94cf19-6e34-480b-b9d9-099ac16bbc34" providerId="AD" clId="Web-{C508D316-CAC7-6AAD-E2E0-86A661EDAFC4}" dt="2023-07-10T10:00:38.298" v="204" actId="14100"/>
          <ac:picMkLst>
            <pc:docMk/>
            <pc:sldMk cId="694884041" sldId="298"/>
            <ac:picMk id="4" creationId="{8F088CC4-476B-926A-C2FB-491A0F845A42}"/>
          </ac:picMkLst>
        </pc:picChg>
      </pc:sldChg>
      <pc:sldChg chg="addSp modSp new ord">
        <pc:chgData name="Sophie Patel" userId="S::sophie.patel@capel.ac.uk::be94cf19-6e34-480b-b9d9-099ac16bbc34" providerId="AD" clId="Web-{C508D316-CAC7-6AAD-E2E0-86A661EDAFC4}" dt="2023-07-10T10:04:27.260" v="254" actId="1076"/>
        <pc:sldMkLst>
          <pc:docMk/>
          <pc:sldMk cId="2850320895" sldId="299"/>
        </pc:sldMkLst>
        <pc:spChg chg="mod">
          <ac:chgData name="Sophie Patel" userId="S::sophie.patel@capel.ac.uk::be94cf19-6e34-480b-b9d9-099ac16bbc34" providerId="AD" clId="Web-{C508D316-CAC7-6AAD-E2E0-86A661EDAFC4}" dt="2023-07-10T10:02:42.771" v="220" actId="20577"/>
          <ac:spMkLst>
            <pc:docMk/>
            <pc:sldMk cId="2850320895" sldId="299"/>
            <ac:spMk id="2" creationId="{3685D54B-E33C-5A17-7A50-A1A04180586C}"/>
          </ac:spMkLst>
        </pc:spChg>
        <pc:spChg chg="add mod">
          <ac:chgData name="Sophie Patel" userId="S::sophie.patel@capel.ac.uk::be94cf19-6e34-480b-b9d9-099ac16bbc34" providerId="AD" clId="Web-{C508D316-CAC7-6AAD-E2E0-86A661EDAFC4}" dt="2023-07-10T10:04:09.306" v="248" actId="14100"/>
          <ac:spMkLst>
            <pc:docMk/>
            <pc:sldMk cId="2850320895" sldId="299"/>
            <ac:spMk id="3" creationId="{D445A160-3E6E-943B-6432-CC0BF2741727}"/>
          </ac:spMkLst>
        </pc:spChg>
        <pc:picChg chg="add mod">
          <ac:chgData name="Sophie Patel" userId="S::sophie.patel@capel.ac.uk::be94cf19-6e34-480b-b9d9-099ac16bbc34" providerId="AD" clId="Web-{C508D316-CAC7-6AAD-E2E0-86A661EDAFC4}" dt="2023-07-10T10:04:27.260" v="254" actId="1076"/>
          <ac:picMkLst>
            <pc:docMk/>
            <pc:sldMk cId="2850320895" sldId="299"/>
            <ac:picMk id="4" creationId="{FFED46ED-25EA-5CF5-970C-5AC1A29D1957}"/>
          </ac:picMkLst>
        </pc:picChg>
      </pc:sldChg>
      <pc:sldChg chg="addSp modSp new">
        <pc:chgData name="Sophie Patel" userId="S::sophie.patel@capel.ac.uk::be94cf19-6e34-480b-b9d9-099ac16bbc34" providerId="AD" clId="Web-{C508D316-CAC7-6AAD-E2E0-86A661EDAFC4}" dt="2023-07-10T10:32:08.182" v="651" actId="20577"/>
        <pc:sldMkLst>
          <pc:docMk/>
          <pc:sldMk cId="4024118464" sldId="300"/>
        </pc:sldMkLst>
        <pc:spChg chg="mod">
          <ac:chgData name="Sophie Patel" userId="S::sophie.patel@capel.ac.uk::be94cf19-6e34-480b-b9d9-099ac16bbc34" providerId="AD" clId="Web-{C508D316-CAC7-6AAD-E2E0-86A661EDAFC4}" dt="2023-07-10T10:32:03.338" v="650" actId="20577"/>
          <ac:spMkLst>
            <pc:docMk/>
            <pc:sldMk cId="4024118464" sldId="300"/>
            <ac:spMk id="2" creationId="{75638998-908E-BDD7-B59C-20FB1FB9C939}"/>
          </ac:spMkLst>
        </pc:spChg>
        <pc:spChg chg="add mod">
          <ac:chgData name="Sophie Patel" userId="S::sophie.patel@capel.ac.uk::be94cf19-6e34-480b-b9d9-099ac16bbc34" providerId="AD" clId="Web-{C508D316-CAC7-6AAD-E2E0-86A661EDAFC4}" dt="2023-07-10T10:18:44.651" v="416" actId="20577"/>
          <ac:spMkLst>
            <pc:docMk/>
            <pc:sldMk cId="4024118464" sldId="300"/>
            <ac:spMk id="3" creationId="{7054B2BA-49B0-45AF-A15D-E400F9E69EFC}"/>
          </ac:spMkLst>
        </pc:spChg>
        <pc:spChg chg="add mod">
          <ac:chgData name="Sophie Patel" userId="S::sophie.patel@capel.ac.uk::be94cf19-6e34-480b-b9d9-099ac16bbc34" providerId="AD" clId="Web-{C508D316-CAC7-6AAD-E2E0-86A661EDAFC4}" dt="2023-07-10T10:32:08.182" v="651" actId="20577"/>
          <ac:spMkLst>
            <pc:docMk/>
            <pc:sldMk cId="4024118464" sldId="300"/>
            <ac:spMk id="4" creationId="{18291DF5-3AFF-AD36-5BAE-D29BF47B3BC3}"/>
          </ac:spMkLst>
        </pc:spChg>
      </pc:sldChg>
      <pc:sldChg chg="addSp modSp new">
        <pc:chgData name="Sophie Patel" userId="S::sophie.patel@capel.ac.uk::be94cf19-6e34-480b-b9d9-099ac16bbc34" providerId="AD" clId="Web-{C508D316-CAC7-6AAD-E2E0-86A661EDAFC4}" dt="2023-07-10T10:31:33.149" v="645" actId="20577"/>
        <pc:sldMkLst>
          <pc:docMk/>
          <pc:sldMk cId="1147972824" sldId="301"/>
        </pc:sldMkLst>
        <pc:spChg chg="mod">
          <ac:chgData name="Sophie Patel" userId="S::sophie.patel@capel.ac.uk::be94cf19-6e34-480b-b9d9-099ac16bbc34" providerId="AD" clId="Web-{C508D316-CAC7-6AAD-E2E0-86A661EDAFC4}" dt="2023-07-10T10:31:33.149" v="645" actId="20577"/>
          <ac:spMkLst>
            <pc:docMk/>
            <pc:sldMk cId="1147972824" sldId="301"/>
            <ac:spMk id="2" creationId="{6A3491D3-B936-9A53-AE88-D4042ED3AB4A}"/>
          </ac:spMkLst>
        </pc:spChg>
        <pc:spChg chg="add mod">
          <ac:chgData name="Sophie Patel" userId="S::sophie.patel@capel.ac.uk::be94cf19-6e34-480b-b9d9-099ac16bbc34" providerId="AD" clId="Web-{C508D316-CAC7-6AAD-E2E0-86A661EDAFC4}" dt="2023-07-10T10:21:44.892" v="513" actId="20577"/>
          <ac:spMkLst>
            <pc:docMk/>
            <pc:sldMk cId="1147972824" sldId="301"/>
            <ac:spMk id="3" creationId="{C582C8BA-5C80-927F-84E2-C8ABC11BF2A3}"/>
          </ac:spMkLst>
        </pc:spChg>
        <pc:spChg chg="add mod">
          <ac:chgData name="Sophie Patel" userId="S::sophie.patel@capel.ac.uk::be94cf19-6e34-480b-b9d9-099ac16bbc34" providerId="AD" clId="Web-{C508D316-CAC7-6AAD-E2E0-86A661EDAFC4}" dt="2023-07-10T10:31:30.493" v="644" actId="20577"/>
          <ac:spMkLst>
            <pc:docMk/>
            <pc:sldMk cId="1147972824" sldId="301"/>
            <ac:spMk id="5" creationId="{910F4C69-39FA-47C1-4955-058BC61E9509}"/>
          </ac:spMkLst>
        </pc:spChg>
      </pc:sldChg>
      <pc:sldChg chg="addSp modSp new">
        <pc:chgData name="Sophie Patel" userId="S::sophie.patel@capel.ac.uk::be94cf19-6e34-480b-b9d9-099ac16bbc34" providerId="AD" clId="Web-{C508D316-CAC7-6AAD-E2E0-86A661EDAFC4}" dt="2023-07-10T10:31:40.493" v="646" actId="20577"/>
        <pc:sldMkLst>
          <pc:docMk/>
          <pc:sldMk cId="1268858201" sldId="302"/>
        </pc:sldMkLst>
        <pc:spChg chg="mod">
          <ac:chgData name="Sophie Patel" userId="S::sophie.patel@capel.ac.uk::be94cf19-6e34-480b-b9d9-099ac16bbc34" providerId="AD" clId="Web-{C508D316-CAC7-6AAD-E2E0-86A661EDAFC4}" dt="2023-07-10T10:31:40.493" v="646" actId="20577"/>
          <ac:spMkLst>
            <pc:docMk/>
            <pc:sldMk cId="1268858201" sldId="302"/>
            <ac:spMk id="2" creationId="{28B27415-C90D-85C8-715A-A67915BBC0E8}"/>
          </ac:spMkLst>
        </pc:spChg>
        <pc:spChg chg="add mod">
          <ac:chgData name="Sophie Patel" userId="S::sophie.patel@capel.ac.uk::be94cf19-6e34-480b-b9d9-099ac16bbc34" providerId="AD" clId="Web-{C508D316-CAC7-6AAD-E2E0-86A661EDAFC4}" dt="2023-07-10T10:26:33.841" v="583" actId="20577"/>
          <ac:spMkLst>
            <pc:docMk/>
            <pc:sldMk cId="1268858201" sldId="302"/>
            <ac:spMk id="3" creationId="{DA1BF395-5803-B577-A303-FB0D2B27F655}"/>
          </ac:spMkLst>
        </pc:spChg>
        <pc:spChg chg="add mod">
          <ac:chgData name="Sophie Patel" userId="S::sophie.patel@capel.ac.uk::be94cf19-6e34-480b-b9d9-099ac16bbc34" providerId="AD" clId="Web-{C508D316-CAC7-6AAD-E2E0-86A661EDAFC4}" dt="2023-07-10T10:31:24.211" v="643" actId="20577"/>
          <ac:spMkLst>
            <pc:docMk/>
            <pc:sldMk cId="1268858201" sldId="302"/>
            <ac:spMk id="5" creationId="{562DBB8D-224C-3E07-EFFB-C0EB883F9546}"/>
          </ac:spMkLst>
        </pc:spChg>
      </pc:sldChg>
      <pc:sldChg chg="addSp modSp new">
        <pc:chgData name="Sophie Patel" userId="S::sophie.patel@capel.ac.uk::be94cf19-6e34-480b-b9d9-099ac16bbc34" providerId="AD" clId="Web-{C508D316-CAC7-6AAD-E2E0-86A661EDAFC4}" dt="2023-07-10T10:58:57.806" v="1170" actId="20577"/>
        <pc:sldMkLst>
          <pc:docMk/>
          <pc:sldMk cId="3355665598" sldId="303"/>
        </pc:sldMkLst>
        <pc:spChg chg="mod">
          <ac:chgData name="Sophie Patel" userId="S::sophie.patel@capel.ac.uk::be94cf19-6e34-480b-b9d9-099ac16bbc34" providerId="AD" clId="Web-{C508D316-CAC7-6AAD-E2E0-86A661EDAFC4}" dt="2023-07-10T10:56:04.737" v="1128"/>
          <ac:spMkLst>
            <pc:docMk/>
            <pc:sldMk cId="3355665598" sldId="303"/>
            <ac:spMk id="2" creationId="{EBDA6C1C-312A-4175-B234-285F72EB603B}"/>
          </ac:spMkLst>
        </pc:spChg>
        <pc:spChg chg="add mod">
          <ac:chgData name="Sophie Patel" userId="S::sophie.patel@capel.ac.uk::be94cf19-6e34-480b-b9d9-099ac16bbc34" providerId="AD" clId="Web-{C508D316-CAC7-6AAD-E2E0-86A661EDAFC4}" dt="2023-07-10T10:58:57.806" v="1170" actId="20577"/>
          <ac:spMkLst>
            <pc:docMk/>
            <pc:sldMk cId="3355665598" sldId="303"/>
            <ac:spMk id="3" creationId="{368078A1-5876-BC8B-00ED-DD88B6005188}"/>
          </ac:spMkLst>
        </pc:spChg>
        <pc:spChg chg="add mod">
          <ac:chgData name="Sophie Patel" userId="S::sophie.patel@capel.ac.uk::be94cf19-6e34-480b-b9d9-099ac16bbc34" providerId="AD" clId="Web-{C508D316-CAC7-6AAD-E2E0-86A661EDAFC4}" dt="2023-07-10T10:31:19.352" v="642" actId="1076"/>
          <ac:spMkLst>
            <pc:docMk/>
            <pc:sldMk cId="3355665598" sldId="303"/>
            <ac:spMk id="5" creationId="{3F21908E-21AB-B2C9-CAA5-2CC1A7C0385C}"/>
          </ac:spMkLst>
        </pc:spChg>
      </pc:sldChg>
      <pc:sldChg chg="addSp modSp new">
        <pc:chgData name="Sophie Patel" userId="S::sophie.patel@capel.ac.uk::be94cf19-6e34-480b-b9d9-099ac16bbc34" providerId="AD" clId="Web-{C508D316-CAC7-6AAD-E2E0-86A661EDAFC4}" dt="2023-07-10T10:10:26.210" v="309" actId="1076"/>
        <pc:sldMkLst>
          <pc:docMk/>
          <pc:sldMk cId="3665849361" sldId="304"/>
        </pc:sldMkLst>
        <pc:spChg chg="mod">
          <ac:chgData name="Sophie Patel" userId="S::sophie.patel@capel.ac.uk::be94cf19-6e34-480b-b9d9-099ac16bbc34" providerId="AD" clId="Web-{C508D316-CAC7-6AAD-E2E0-86A661EDAFC4}" dt="2023-07-10T10:06:02.857" v="287" actId="1076"/>
          <ac:spMkLst>
            <pc:docMk/>
            <pc:sldMk cId="3665849361" sldId="304"/>
            <ac:spMk id="2" creationId="{519542A7-71A8-19BF-04E1-26A69EFB0BD9}"/>
          </ac:spMkLst>
        </pc:spChg>
        <pc:spChg chg="add mod">
          <ac:chgData name="Sophie Patel" userId="S::sophie.patel@capel.ac.uk::be94cf19-6e34-480b-b9d9-099ac16bbc34" providerId="AD" clId="Web-{C508D316-CAC7-6AAD-E2E0-86A661EDAFC4}" dt="2023-07-10T10:10:16.523" v="305" actId="1076"/>
          <ac:spMkLst>
            <pc:docMk/>
            <pc:sldMk cId="3665849361" sldId="304"/>
            <ac:spMk id="3" creationId="{C1A16FFE-9272-7190-D4DE-2222F4A05063}"/>
          </ac:spMkLst>
        </pc:spChg>
        <pc:picChg chg="add mod">
          <ac:chgData name="Sophie Patel" userId="S::sophie.patel@capel.ac.uk::be94cf19-6e34-480b-b9d9-099ac16bbc34" providerId="AD" clId="Web-{C508D316-CAC7-6AAD-E2E0-86A661EDAFC4}" dt="2023-07-10T10:10:26.210" v="309" actId="1076"/>
          <ac:picMkLst>
            <pc:docMk/>
            <pc:sldMk cId="3665849361" sldId="304"/>
            <ac:picMk id="4" creationId="{EA095D4F-D06B-581B-3ACB-2AEB75EAE44C}"/>
          </ac:picMkLst>
        </pc:picChg>
      </pc:sldChg>
      <pc:sldChg chg="addSp modSp new">
        <pc:chgData name="Sophie Patel" userId="S::sophie.patel@capel.ac.uk::be94cf19-6e34-480b-b9d9-099ac16bbc34" providerId="AD" clId="Web-{C508D316-CAC7-6AAD-E2E0-86A661EDAFC4}" dt="2023-07-10T10:45:01.259" v="875"/>
        <pc:sldMkLst>
          <pc:docMk/>
          <pc:sldMk cId="4199898480" sldId="305"/>
        </pc:sldMkLst>
        <pc:spChg chg="mod">
          <ac:chgData name="Sophie Patel" userId="S::sophie.patel@capel.ac.uk::be94cf19-6e34-480b-b9d9-099ac16bbc34" providerId="AD" clId="Web-{C508D316-CAC7-6AAD-E2E0-86A661EDAFC4}" dt="2023-07-10T10:41:41.814" v="807" actId="20577"/>
          <ac:spMkLst>
            <pc:docMk/>
            <pc:sldMk cId="4199898480" sldId="305"/>
            <ac:spMk id="2" creationId="{AC81A9EA-12FD-B8DF-76AC-1D68836FFFB4}"/>
          </ac:spMkLst>
        </pc:spChg>
        <pc:spChg chg="add mod">
          <ac:chgData name="Sophie Patel" userId="S::sophie.patel@capel.ac.uk::be94cf19-6e34-480b-b9d9-099ac16bbc34" providerId="AD" clId="Web-{C508D316-CAC7-6AAD-E2E0-86A661EDAFC4}" dt="2023-07-10T10:40:57.171" v="797" actId="20577"/>
          <ac:spMkLst>
            <pc:docMk/>
            <pc:sldMk cId="4199898480" sldId="305"/>
            <ac:spMk id="3" creationId="{AAAC9763-F665-26BD-092E-A3356AAA4EE5}"/>
          </ac:spMkLst>
        </pc:spChg>
        <pc:spChg chg="add mod">
          <ac:chgData name="Sophie Patel" userId="S::sophie.patel@capel.ac.uk::be94cf19-6e34-480b-b9d9-099ac16bbc34" providerId="AD" clId="Web-{C508D316-CAC7-6AAD-E2E0-86A661EDAFC4}" dt="2023-07-10T10:45:01.259" v="875"/>
          <ac:spMkLst>
            <pc:docMk/>
            <pc:sldMk cId="4199898480" sldId="305"/>
            <ac:spMk id="5" creationId="{AD9254C9-A977-704A-C4C0-1AEA3D9CFF56}"/>
          </ac:spMkLst>
        </pc:spChg>
      </pc:sldChg>
      <pc:sldChg chg="addSp modSp new">
        <pc:chgData name="Sophie Patel" userId="S::sophie.patel@capel.ac.uk::be94cf19-6e34-480b-b9d9-099ac16bbc34" providerId="AD" clId="Web-{C508D316-CAC7-6AAD-E2E0-86A661EDAFC4}" dt="2023-07-10T10:46:09.246" v="946" actId="20577"/>
        <pc:sldMkLst>
          <pc:docMk/>
          <pc:sldMk cId="218106017" sldId="306"/>
        </pc:sldMkLst>
        <pc:spChg chg="mod">
          <ac:chgData name="Sophie Patel" userId="S::sophie.patel@capel.ac.uk::be94cf19-6e34-480b-b9d9-099ac16bbc34" providerId="AD" clId="Web-{C508D316-CAC7-6AAD-E2E0-86A661EDAFC4}" dt="2023-07-10T10:46:09.246" v="946" actId="20577"/>
          <ac:spMkLst>
            <pc:docMk/>
            <pc:sldMk cId="218106017" sldId="306"/>
            <ac:spMk id="2" creationId="{77EF4655-E2C1-50ED-9B7B-A33672E124F4}"/>
          </ac:spMkLst>
        </pc:spChg>
        <pc:spChg chg="add mod">
          <ac:chgData name="Sophie Patel" userId="S::sophie.patel@capel.ac.uk::be94cf19-6e34-480b-b9d9-099ac16bbc34" providerId="AD" clId="Web-{C508D316-CAC7-6AAD-E2E0-86A661EDAFC4}" dt="2023-07-10T10:44:47.555" v="873" actId="20577"/>
          <ac:spMkLst>
            <pc:docMk/>
            <pc:sldMk cId="218106017" sldId="306"/>
            <ac:spMk id="3" creationId="{8ECB1211-3DDA-7BF1-EEBC-20991AB1F19C}"/>
          </ac:spMkLst>
        </pc:spChg>
        <pc:spChg chg="add mod">
          <ac:chgData name="Sophie Patel" userId="S::sophie.patel@capel.ac.uk::be94cf19-6e34-480b-b9d9-099ac16bbc34" providerId="AD" clId="Web-{C508D316-CAC7-6AAD-E2E0-86A661EDAFC4}" dt="2023-07-10T10:46:05.058" v="945" actId="20577"/>
          <ac:spMkLst>
            <pc:docMk/>
            <pc:sldMk cId="218106017" sldId="306"/>
            <ac:spMk id="5" creationId="{5A678B79-8CC0-0D5D-5D97-E7804185D03C}"/>
          </ac:spMkLst>
        </pc:spChg>
      </pc:sldChg>
      <pc:sldChg chg="addSp modSp new">
        <pc:chgData name="Sophie Patel" userId="S::sophie.patel@capel.ac.uk::be94cf19-6e34-480b-b9d9-099ac16bbc34" providerId="AD" clId="Web-{C508D316-CAC7-6AAD-E2E0-86A661EDAFC4}" dt="2023-07-10T10:49:28.831" v="1009" actId="20577"/>
        <pc:sldMkLst>
          <pc:docMk/>
          <pc:sldMk cId="3676305187" sldId="307"/>
        </pc:sldMkLst>
        <pc:spChg chg="mod">
          <ac:chgData name="Sophie Patel" userId="S::sophie.patel@capel.ac.uk::be94cf19-6e34-480b-b9d9-099ac16bbc34" providerId="AD" clId="Web-{C508D316-CAC7-6AAD-E2E0-86A661EDAFC4}" dt="2023-07-10T10:49:28.831" v="1009" actId="20577"/>
          <ac:spMkLst>
            <pc:docMk/>
            <pc:sldMk cId="3676305187" sldId="307"/>
            <ac:spMk id="2" creationId="{8C80C888-9122-C479-B6A1-F93E60480DFF}"/>
          </ac:spMkLst>
        </pc:spChg>
        <pc:spChg chg="add mod">
          <ac:chgData name="Sophie Patel" userId="S::sophie.patel@capel.ac.uk::be94cf19-6e34-480b-b9d9-099ac16bbc34" providerId="AD" clId="Web-{C508D316-CAC7-6AAD-E2E0-86A661EDAFC4}" dt="2023-07-10T10:49:16.862" v="1006" actId="20577"/>
          <ac:spMkLst>
            <pc:docMk/>
            <pc:sldMk cId="3676305187" sldId="307"/>
            <ac:spMk id="3" creationId="{A70EF1D1-356A-A5E6-EE33-11A87B41F832}"/>
          </ac:spMkLst>
        </pc:spChg>
      </pc:sldChg>
      <pc:sldChg chg="addSp modSp new">
        <pc:chgData name="Sophie Patel" userId="S::sophie.patel@capel.ac.uk::be94cf19-6e34-480b-b9d9-099ac16bbc34" providerId="AD" clId="Web-{C508D316-CAC7-6AAD-E2E0-86A661EDAFC4}" dt="2023-07-10T10:51:20.789" v="1031" actId="20577"/>
        <pc:sldMkLst>
          <pc:docMk/>
          <pc:sldMk cId="3176842674" sldId="308"/>
        </pc:sldMkLst>
        <pc:spChg chg="mod">
          <ac:chgData name="Sophie Patel" userId="S::sophie.patel@capel.ac.uk::be94cf19-6e34-480b-b9d9-099ac16bbc34" providerId="AD" clId="Web-{C508D316-CAC7-6AAD-E2E0-86A661EDAFC4}" dt="2023-07-10T10:51:18.554" v="1030" actId="20577"/>
          <ac:spMkLst>
            <pc:docMk/>
            <pc:sldMk cId="3176842674" sldId="308"/>
            <ac:spMk id="2" creationId="{41E13B60-9C80-047C-A1DB-BB3655002EE0}"/>
          </ac:spMkLst>
        </pc:spChg>
        <pc:spChg chg="add mod">
          <ac:chgData name="Sophie Patel" userId="S::sophie.patel@capel.ac.uk::be94cf19-6e34-480b-b9d9-099ac16bbc34" providerId="AD" clId="Web-{C508D316-CAC7-6AAD-E2E0-86A661EDAFC4}" dt="2023-07-10T10:50:48.991" v="1024" actId="20577"/>
          <ac:spMkLst>
            <pc:docMk/>
            <pc:sldMk cId="3176842674" sldId="308"/>
            <ac:spMk id="3" creationId="{8A0EA647-9DA0-8B19-99D3-6B9D5AF8F62C}"/>
          </ac:spMkLst>
        </pc:spChg>
        <pc:spChg chg="add mod">
          <ac:chgData name="Sophie Patel" userId="S::sophie.patel@capel.ac.uk::be94cf19-6e34-480b-b9d9-099ac16bbc34" providerId="AD" clId="Web-{C508D316-CAC7-6AAD-E2E0-86A661EDAFC4}" dt="2023-07-10T10:51:20.789" v="1031" actId="20577"/>
          <ac:spMkLst>
            <pc:docMk/>
            <pc:sldMk cId="3176842674" sldId="308"/>
            <ac:spMk id="5" creationId="{27A25288-77A9-308E-9BA6-A7A3AA71D801}"/>
          </ac:spMkLst>
        </pc:spChg>
      </pc:sldChg>
      <pc:sldChg chg="addSp modSp new">
        <pc:chgData name="Sophie Patel" userId="S::sophie.patel@capel.ac.uk::be94cf19-6e34-480b-b9d9-099ac16bbc34" providerId="AD" clId="Web-{C508D316-CAC7-6AAD-E2E0-86A661EDAFC4}" dt="2023-07-10T10:54:42.078" v="1087" actId="20577"/>
        <pc:sldMkLst>
          <pc:docMk/>
          <pc:sldMk cId="2600421425" sldId="309"/>
        </pc:sldMkLst>
        <pc:spChg chg="mod">
          <ac:chgData name="Sophie Patel" userId="S::sophie.patel@capel.ac.uk::be94cf19-6e34-480b-b9d9-099ac16bbc34" providerId="AD" clId="Web-{C508D316-CAC7-6AAD-E2E0-86A661EDAFC4}" dt="2023-07-10T10:54:07.014" v="1076" actId="20577"/>
          <ac:spMkLst>
            <pc:docMk/>
            <pc:sldMk cId="2600421425" sldId="309"/>
            <ac:spMk id="2" creationId="{D6E97FF3-D57A-1DE4-6F01-E52360F731E6}"/>
          </ac:spMkLst>
        </pc:spChg>
        <pc:spChg chg="add mod">
          <ac:chgData name="Sophie Patel" userId="S::sophie.patel@capel.ac.uk::be94cf19-6e34-480b-b9d9-099ac16bbc34" providerId="AD" clId="Web-{C508D316-CAC7-6AAD-E2E0-86A661EDAFC4}" dt="2023-07-10T10:54:12.686" v="1078" actId="20577"/>
          <ac:spMkLst>
            <pc:docMk/>
            <pc:sldMk cId="2600421425" sldId="309"/>
            <ac:spMk id="3" creationId="{FFFAED17-35EC-7210-6FAA-AC62299FBF9E}"/>
          </ac:spMkLst>
        </pc:spChg>
        <pc:spChg chg="add mod">
          <ac:chgData name="Sophie Patel" userId="S::sophie.patel@capel.ac.uk::be94cf19-6e34-480b-b9d9-099ac16bbc34" providerId="AD" clId="Web-{C508D316-CAC7-6AAD-E2E0-86A661EDAFC4}" dt="2023-07-10T10:54:42.078" v="1087" actId="20577"/>
          <ac:spMkLst>
            <pc:docMk/>
            <pc:sldMk cId="2600421425" sldId="309"/>
            <ac:spMk id="5" creationId="{BA26CC2D-6AE9-A722-628E-AA28DDF21516}"/>
          </ac:spMkLst>
        </pc:spChg>
      </pc:sldChg>
      <pc:sldChg chg="addSp modSp new">
        <pc:chgData name="Sophie Patel" userId="S::sophie.patel@capel.ac.uk::be94cf19-6e34-480b-b9d9-099ac16bbc34" providerId="AD" clId="Web-{C508D316-CAC7-6AAD-E2E0-86A661EDAFC4}" dt="2023-07-10T11:13:26.292" v="1413" actId="20577"/>
        <pc:sldMkLst>
          <pc:docMk/>
          <pc:sldMk cId="734211002" sldId="310"/>
        </pc:sldMkLst>
        <pc:spChg chg="mod">
          <ac:chgData name="Sophie Patel" userId="S::sophie.patel@capel.ac.uk::be94cf19-6e34-480b-b9d9-099ac16bbc34" providerId="AD" clId="Web-{C508D316-CAC7-6AAD-E2E0-86A661EDAFC4}" dt="2023-07-10T11:13:20.417" v="1411" actId="20577"/>
          <ac:spMkLst>
            <pc:docMk/>
            <pc:sldMk cId="734211002" sldId="310"/>
            <ac:spMk id="2" creationId="{C8FF6BB2-48ED-70B8-854C-2D043D0DA038}"/>
          </ac:spMkLst>
        </pc:spChg>
        <pc:spChg chg="add mod">
          <ac:chgData name="Sophie Patel" userId="S::sophie.patel@capel.ac.uk::be94cf19-6e34-480b-b9d9-099ac16bbc34" providerId="AD" clId="Web-{C508D316-CAC7-6AAD-E2E0-86A661EDAFC4}" dt="2023-07-10T11:13:26.292" v="1413" actId="20577"/>
          <ac:spMkLst>
            <pc:docMk/>
            <pc:sldMk cId="734211002" sldId="310"/>
            <ac:spMk id="3" creationId="{27B56F88-1903-F2B8-17D1-F8403E84E075}"/>
          </ac:spMkLst>
        </pc:spChg>
      </pc:sldChg>
      <pc:sldChg chg="addSp modSp new">
        <pc:chgData name="Sophie Patel" userId="S::sophie.patel@capel.ac.uk::be94cf19-6e34-480b-b9d9-099ac16bbc34" providerId="AD" clId="Web-{C508D316-CAC7-6AAD-E2E0-86A661EDAFC4}" dt="2023-07-10T11:17:46.536" v="1494" actId="20577"/>
        <pc:sldMkLst>
          <pc:docMk/>
          <pc:sldMk cId="3294619956" sldId="311"/>
        </pc:sldMkLst>
        <pc:spChg chg="mod">
          <ac:chgData name="Sophie Patel" userId="S::sophie.patel@capel.ac.uk::be94cf19-6e34-480b-b9d9-099ac16bbc34" providerId="AD" clId="Web-{C508D316-CAC7-6AAD-E2E0-86A661EDAFC4}" dt="2023-07-10T11:16:38.393" v="1476" actId="20577"/>
          <ac:spMkLst>
            <pc:docMk/>
            <pc:sldMk cId="3294619956" sldId="311"/>
            <ac:spMk id="2" creationId="{135C28E5-B54F-5658-DAF8-320D641BC056}"/>
          </ac:spMkLst>
        </pc:spChg>
        <pc:spChg chg="add mod">
          <ac:chgData name="Sophie Patel" userId="S::sophie.patel@capel.ac.uk::be94cf19-6e34-480b-b9d9-099ac16bbc34" providerId="AD" clId="Web-{C508D316-CAC7-6AAD-E2E0-86A661EDAFC4}" dt="2023-07-10T11:17:30.301" v="1488" actId="20577"/>
          <ac:spMkLst>
            <pc:docMk/>
            <pc:sldMk cId="3294619956" sldId="311"/>
            <ac:spMk id="3" creationId="{4FB4F11E-94CF-0711-B383-95FFF7D58C9E}"/>
          </ac:spMkLst>
        </pc:spChg>
        <pc:spChg chg="add mod">
          <ac:chgData name="Sophie Patel" userId="S::sophie.patel@capel.ac.uk::be94cf19-6e34-480b-b9d9-099ac16bbc34" providerId="AD" clId="Web-{C508D316-CAC7-6AAD-E2E0-86A661EDAFC4}" dt="2023-07-10T11:17:46.536" v="1494" actId="20577"/>
          <ac:spMkLst>
            <pc:docMk/>
            <pc:sldMk cId="3294619956" sldId="311"/>
            <ac:spMk id="5" creationId="{C7BE4BBF-ADCC-C8AF-04C0-BC8520D27A7A}"/>
          </ac:spMkLst>
        </pc:spChg>
      </pc:sldChg>
      <pc:sldChg chg="new del">
        <pc:chgData name="Sophie Patel" userId="S::sophie.patel@capel.ac.uk::be94cf19-6e34-480b-b9d9-099ac16bbc34" providerId="AD" clId="Web-{C508D316-CAC7-6AAD-E2E0-86A661EDAFC4}" dt="2023-07-10T11:18:06.849" v="1506"/>
        <pc:sldMkLst>
          <pc:docMk/>
          <pc:sldMk cId="2263194586" sldId="312"/>
        </pc:sldMkLst>
      </pc:sldChg>
      <pc:sldChg chg="add">
        <pc:chgData name="Sophie Patel" userId="S::sophie.patel@capel.ac.uk::be94cf19-6e34-480b-b9d9-099ac16bbc34" providerId="AD" clId="Web-{C508D316-CAC7-6AAD-E2E0-86A661EDAFC4}" dt="2023-07-10T11:05:26.039" v="1321"/>
        <pc:sldMkLst>
          <pc:docMk/>
          <pc:sldMk cId="2392330875" sldId="313"/>
        </pc:sldMkLst>
      </pc:sldChg>
      <pc:sldChg chg="addSp modSp new">
        <pc:chgData name="Sophie Patel" userId="S::sophie.patel@capel.ac.uk::be94cf19-6e34-480b-b9d9-099ac16bbc34" providerId="AD" clId="Web-{C508D316-CAC7-6AAD-E2E0-86A661EDAFC4}" dt="2023-07-10T11:21:37.748" v="1577" actId="20577"/>
        <pc:sldMkLst>
          <pc:docMk/>
          <pc:sldMk cId="199298037" sldId="314"/>
        </pc:sldMkLst>
        <pc:spChg chg="mod">
          <ac:chgData name="Sophie Patel" userId="S::sophie.patel@capel.ac.uk::be94cf19-6e34-480b-b9d9-099ac16bbc34" providerId="AD" clId="Web-{C508D316-CAC7-6AAD-E2E0-86A661EDAFC4}" dt="2023-07-10T11:21:28.997" v="1575" actId="20577"/>
          <ac:spMkLst>
            <pc:docMk/>
            <pc:sldMk cId="199298037" sldId="314"/>
            <ac:spMk id="2" creationId="{E3B9A8A6-F6C7-3638-80A6-3EDAED8356A8}"/>
          </ac:spMkLst>
        </pc:spChg>
        <pc:spChg chg="add mod">
          <ac:chgData name="Sophie Patel" userId="S::sophie.patel@capel.ac.uk::be94cf19-6e34-480b-b9d9-099ac16bbc34" providerId="AD" clId="Web-{C508D316-CAC7-6AAD-E2E0-86A661EDAFC4}" dt="2023-07-10T11:20:51.262" v="1566" actId="20577"/>
          <ac:spMkLst>
            <pc:docMk/>
            <pc:sldMk cId="199298037" sldId="314"/>
            <ac:spMk id="3" creationId="{D11FC672-7118-156F-A9C1-36473FF495C9}"/>
          </ac:spMkLst>
        </pc:spChg>
        <pc:spChg chg="add mod">
          <ac:chgData name="Sophie Patel" userId="S::sophie.patel@capel.ac.uk::be94cf19-6e34-480b-b9d9-099ac16bbc34" providerId="AD" clId="Web-{C508D316-CAC7-6AAD-E2E0-86A661EDAFC4}" dt="2023-07-10T11:21:37.748" v="1577" actId="20577"/>
          <ac:spMkLst>
            <pc:docMk/>
            <pc:sldMk cId="199298037" sldId="314"/>
            <ac:spMk id="5" creationId="{8141C41E-72C9-7F0D-FBF4-601179FF7D2E}"/>
          </ac:spMkLst>
        </pc:spChg>
      </pc:sldChg>
      <pc:sldChg chg="new del">
        <pc:chgData name="Sophie Patel" userId="S::sophie.patel@capel.ac.uk::be94cf19-6e34-480b-b9d9-099ac16bbc34" providerId="AD" clId="Web-{C508D316-CAC7-6AAD-E2E0-86A661EDAFC4}" dt="2023-07-10T11:18:04.740" v="1504"/>
        <pc:sldMkLst>
          <pc:docMk/>
          <pc:sldMk cId="2404681688" sldId="315"/>
        </pc:sldMkLst>
      </pc:sldChg>
      <pc:sldChg chg="new del">
        <pc:chgData name="Sophie Patel" userId="S::sophie.patel@capel.ac.uk::be94cf19-6e34-480b-b9d9-099ac16bbc34" providerId="AD" clId="Web-{C508D316-CAC7-6AAD-E2E0-86A661EDAFC4}" dt="2023-07-10T11:19:59.760" v="1551"/>
        <pc:sldMkLst>
          <pc:docMk/>
          <pc:sldMk cId="3659483617" sldId="315"/>
        </pc:sldMkLst>
      </pc:sldChg>
      <pc:sldChg chg="new del">
        <pc:chgData name="Sophie Patel" userId="S::sophie.patel@capel.ac.uk::be94cf19-6e34-480b-b9d9-099ac16bbc34" providerId="AD" clId="Web-{C508D316-CAC7-6AAD-E2E0-86A661EDAFC4}" dt="2023-07-10T11:18:02.583" v="1503"/>
        <pc:sldMkLst>
          <pc:docMk/>
          <pc:sldMk cId="1825892877" sldId="316"/>
        </pc:sldMkLst>
      </pc:sldChg>
      <pc:sldChg chg="addSp delSp modSp add replId addAnim delAnim">
        <pc:chgData name="Sophie Patel" userId="S::sophie.patel@capel.ac.uk::be94cf19-6e34-480b-b9d9-099ac16bbc34" providerId="AD" clId="Web-{C508D316-CAC7-6AAD-E2E0-86A661EDAFC4}" dt="2023-07-10T11:19:57.869" v="1550" actId="1076"/>
        <pc:sldMkLst>
          <pc:docMk/>
          <pc:sldMk cId="1976330513" sldId="316"/>
        </pc:sldMkLst>
        <pc:spChg chg="mod">
          <ac:chgData name="Sophie Patel" userId="S::sophie.patel@capel.ac.uk::be94cf19-6e34-480b-b9d9-099ac16bbc34" providerId="AD" clId="Web-{C508D316-CAC7-6AAD-E2E0-86A661EDAFC4}" dt="2023-07-10T11:18:38.194" v="1525" actId="1076"/>
          <ac:spMkLst>
            <pc:docMk/>
            <pc:sldMk cId="1976330513" sldId="316"/>
            <ac:spMk id="21" creationId="{00000000-0000-0000-0000-000000000000}"/>
          </ac:spMkLst>
        </pc:spChg>
        <pc:picChg chg="del">
          <ac:chgData name="Sophie Patel" userId="S::sophie.patel@capel.ac.uk::be94cf19-6e34-480b-b9d9-099ac16bbc34" providerId="AD" clId="Web-{C508D316-CAC7-6AAD-E2E0-86A661EDAFC4}" dt="2023-07-10T11:19:54.775" v="1549"/>
          <ac:picMkLst>
            <pc:docMk/>
            <pc:sldMk cId="1976330513" sldId="316"/>
            <ac:picMk id="3" creationId="{00000000-0000-0000-0000-000000000000}"/>
          </ac:picMkLst>
        </pc:picChg>
        <pc:picChg chg="add mod">
          <ac:chgData name="Sophie Patel" userId="S::sophie.patel@capel.ac.uk::be94cf19-6e34-480b-b9d9-099ac16bbc34" providerId="AD" clId="Web-{C508D316-CAC7-6AAD-E2E0-86A661EDAFC4}" dt="2023-07-10T11:19:57.869" v="1550" actId="1076"/>
          <ac:picMkLst>
            <pc:docMk/>
            <pc:sldMk cId="1976330513" sldId="316"/>
            <ac:picMk id="4" creationId="{694DC46E-0540-A798-624E-F854A85999CB}"/>
          </ac:picMkLst>
        </pc:picChg>
      </pc:sldChg>
      <pc:sldChg chg="new del">
        <pc:chgData name="Sophie Patel" userId="S::sophie.patel@capel.ac.uk::be94cf19-6e34-480b-b9d9-099ac16bbc34" providerId="AD" clId="Web-{C508D316-CAC7-6AAD-E2E0-86A661EDAFC4}" dt="2023-07-10T11:23:25.720" v="1667"/>
        <pc:sldMkLst>
          <pc:docMk/>
          <pc:sldMk cId="1612575937" sldId="317"/>
        </pc:sldMkLst>
      </pc:sldChg>
      <pc:sldChg chg="new del">
        <pc:chgData name="Sophie Patel" userId="S::sophie.patel@capel.ac.uk::be94cf19-6e34-480b-b9d9-099ac16bbc34" providerId="AD" clId="Web-{C508D316-CAC7-6AAD-E2E0-86A661EDAFC4}" dt="2023-07-10T11:18:04.755" v="1505"/>
        <pc:sldMkLst>
          <pc:docMk/>
          <pc:sldMk cId="1623598151" sldId="317"/>
        </pc:sldMkLst>
      </pc:sldChg>
      <pc:sldChg chg="modSp add replId">
        <pc:chgData name="Sophie Patel" userId="S::sophie.patel@capel.ac.uk::be94cf19-6e34-480b-b9d9-099ac16bbc34" providerId="AD" clId="Web-{C508D316-CAC7-6AAD-E2E0-86A661EDAFC4}" dt="2023-07-10T11:23:22.939" v="1666" actId="20577"/>
        <pc:sldMkLst>
          <pc:docMk/>
          <pc:sldMk cId="3711287127" sldId="318"/>
        </pc:sldMkLst>
        <pc:spChg chg="mod">
          <ac:chgData name="Sophie Patel" userId="S::sophie.patel@capel.ac.uk::be94cf19-6e34-480b-b9d9-099ac16bbc34" providerId="AD" clId="Web-{C508D316-CAC7-6AAD-E2E0-86A661EDAFC4}" dt="2023-07-10T11:23:22.939" v="1666" actId="20577"/>
          <ac:spMkLst>
            <pc:docMk/>
            <pc:sldMk cId="3711287127" sldId="318"/>
            <ac:spMk id="21" creationId="{00000000-0000-0000-0000-000000000000}"/>
          </ac:spMkLst>
        </pc:spChg>
      </pc:sldChg>
    </pc:docChg>
  </pc:docChgLst>
  <pc:docChgLst>
    <pc:chgData clId="Web-{3354AFC9-A36E-4094-ACDF-D4A4CE647161}"/>
    <pc:docChg chg="sldOrd">
      <pc:chgData name="" userId="" providerId="" clId="Web-{3354AFC9-A36E-4094-ACDF-D4A4CE647161}" dt="2023-07-10T11:59:18.119" v="0"/>
      <pc:docMkLst>
        <pc:docMk/>
      </pc:docMkLst>
      <pc:sldChg chg="ord">
        <pc:chgData name="" userId="" providerId="" clId="Web-{3354AFC9-A36E-4094-ACDF-D4A4CE647161}" dt="2023-07-10T11:59:18.119" v="0"/>
        <pc:sldMkLst>
          <pc:docMk/>
          <pc:sldMk cId="2055726908" sldId="319"/>
        </pc:sldMkLst>
      </pc:sldChg>
    </pc:docChg>
  </pc:docChgLst>
  <pc:docChgLst>
    <pc:chgData name="Sophie Patel" userId="S::sophie.patel@capel.ac.uk::be94cf19-6e34-480b-b9d9-099ac16bbc34" providerId="AD" clId="Web-{F3DEBB85-4320-6B3B-759B-1A3A89555140}"/>
    <pc:docChg chg="addSld sldOrd addMainMaster">
      <pc:chgData name="Sophie Patel" userId="S::sophie.patel@capel.ac.uk::be94cf19-6e34-480b-b9d9-099ac16bbc34" providerId="AD" clId="Web-{F3DEBB85-4320-6B3B-759B-1A3A89555140}" dt="2023-07-10T11:47:17.287" v="2"/>
      <pc:docMkLst>
        <pc:docMk/>
      </pc:docMkLst>
      <pc:sldChg chg="add ord">
        <pc:chgData name="Sophie Patel" userId="S::sophie.patel@capel.ac.uk::be94cf19-6e34-480b-b9d9-099ac16bbc34" providerId="AD" clId="Web-{F3DEBB85-4320-6B3B-759B-1A3A89555140}" dt="2023-07-10T11:47:17.287" v="2"/>
        <pc:sldMkLst>
          <pc:docMk/>
          <pc:sldMk cId="2055726908" sldId="319"/>
        </pc:sldMkLst>
      </pc:sldChg>
      <pc:sldMasterChg chg="add addSldLayout">
        <pc:chgData name="Sophie Patel" userId="S::sophie.patel@capel.ac.uk::be94cf19-6e34-480b-b9d9-099ac16bbc34" providerId="AD" clId="Web-{F3DEBB85-4320-6B3B-759B-1A3A89555140}" dt="2023-07-10T11:42:38.544" v="0"/>
        <pc:sldMasterMkLst>
          <pc:docMk/>
          <pc:sldMasterMk cId="0" sldId="2147483648"/>
        </pc:sldMasterMkLst>
        <pc:sldLayoutChg chg="add">
          <pc:chgData name="Sophie Patel" userId="S::sophie.patel@capel.ac.uk::be94cf19-6e34-480b-b9d9-099ac16bbc34" providerId="AD" clId="Web-{F3DEBB85-4320-6B3B-759B-1A3A89555140}" dt="2023-07-10T11:42:38.544" v="0"/>
          <pc:sldLayoutMkLst>
            <pc:docMk/>
            <pc:sldMasterMk cId="0" sldId="2147483648"/>
            <pc:sldLayoutMk cId="820603388" sldId="2147483649"/>
          </pc:sldLayoutMkLst>
        </pc:sldLayoutChg>
        <pc:sldLayoutChg chg="add">
          <pc:chgData name="Sophie Patel" userId="S::sophie.patel@capel.ac.uk::be94cf19-6e34-480b-b9d9-099ac16bbc34" providerId="AD" clId="Web-{F3DEBB85-4320-6B3B-759B-1A3A89555140}" dt="2023-07-10T11:42:38.544" v="0"/>
          <pc:sldLayoutMkLst>
            <pc:docMk/>
            <pc:sldMasterMk cId="0" sldId="2147483648"/>
            <pc:sldLayoutMk cId="1496430040" sldId="2147483650"/>
          </pc:sldLayoutMkLst>
        </pc:sldLayoutChg>
        <pc:sldLayoutChg chg="add">
          <pc:chgData name="Sophie Patel" userId="S::sophie.patel@capel.ac.uk::be94cf19-6e34-480b-b9d9-099ac16bbc34" providerId="AD" clId="Web-{F3DEBB85-4320-6B3B-759B-1A3A89555140}" dt="2023-07-10T11:42:38.544" v="0"/>
          <pc:sldLayoutMkLst>
            <pc:docMk/>
            <pc:sldMasterMk cId="0" sldId="2147483648"/>
            <pc:sldLayoutMk cId="1512507202" sldId="2147483651"/>
          </pc:sldLayoutMkLst>
        </pc:sldLayoutChg>
        <pc:sldLayoutChg chg="add">
          <pc:chgData name="Sophie Patel" userId="S::sophie.patel@capel.ac.uk::be94cf19-6e34-480b-b9d9-099ac16bbc34" providerId="AD" clId="Web-{F3DEBB85-4320-6B3B-759B-1A3A89555140}" dt="2023-07-10T11:42:38.544" v="0"/>
          <pc:sldLayoutMkLst>
            <pc:docMk/>
            <pc:sldMasterMk cId="0" sldId="2147483648"/>
            <pc:sldLayoutMk cId="1416173484" sldId="2147483652"/>
          </pc:sldLayoutMkLst>
        </pc:sldLayoutChg>
        <pc:sldLayoutChg chg="add">
          <pc:chgData name="Sophie Patel" userId="S::sophie.patel@capel.ac.uk::be94cf19-6e34-480b-b9d9-099ac16bbc34" providerId="AD" clId="Web-{F3DEBB85-4320-6B3B-759B-1A3A89555140}" dt="2023-07-10T11:42:38.544" v="0"/>
          <pc:sldLayoutMkLst>
            <pc:docMk/>
            <pc:sldMasterMk cId="0" sldId="2147483648"/>
            <pc:sldLayoutMk cId="3635598355" sldId="2147483653"/>
          </pc:sldLayoutMkLst>
        </pc:sldLayoutChg>
        <pc:sldLayoutChg chg="add">
          <pc:chgData name="Sophie Patel" userId="S::sophie.patel@capel.ac.uk::be94cf19-6e34-480b-b9d9-099ac16bbc34" providerId="AD" clId="Web-{F3DEBB85-4320-6B3B-759B-1A3A89555140}" dt="2023-07-10T11:42:38.544" v="0"/>
          <pc:sldLayoutMkLst>
            <pc:docMk/>
            <pc:sldMasterMk cId="0" sldId="2147483648"/>
            <pc:sldLayoutMk cId="2337999150" sldId="2147483654"/>
          </pc:sldLayoutMkLst>
        </pc:sldLayoutChg>
        <pc:sldLayoutChg chg="add">
          <pc:chgData name="Sophie Patel" userId="S::sophie.patel@capel.ac.uk::be94cf19-6e34-480b-b9d9-099ac16bbc34" providerId="AD" clId="Web-{F3DEBB85-4320-6B3B-759B-1A3A89555140}" dt="2023-07-10T11:42:38.544" v="0"/>
          <pc:sldLayoutMkLst>
            <pc:docMk/>
            <pc:sldMasterMk cId="0" sldId="2147483648"/>
            <pc:sldLayoutMk cId="3412098069" sldId="2147483655"/>
          </pc:sldLayoutMkLst>
        </pc:sldLayoutChg>
        <pc:sldLayoutChg chg="add">
          <pc:chgData name="Sophie Patel" userId="S::sophie.patel@capel.ac.uk::be94cf19-6e34-480b-b9d9-099ac16bbc34" providerId="AD" clId="Web-{F3DEBB85-4320-6B3B-759B-1A3A89555140}" dt="2023-07-10T11:42:38.544" v="0"/>
          <pc:sldLayoutMkLst>
            <pc:docMk/>
            <pc:sldMasterMk cId="0" sldId="2147483648"/>
            <pc:sldLayoutMk cId="2928629977" sldId="2147483656"/>
          </pc:sldLayoutMkLst>
        </pc:sldLayoutChg>
        <pc:sldLayoutChg chg="add">
          <pc:chgData name="Sophie Patel" userId="S::sophie.patel@capel.ac.uk::be94cf19-6e34-480b-b9d9-099ac16bbc34" providerId="AD" clId="Web-{F3DEBB85-4320-6B3B-759B-1A3A89555140}" dt="2023-07-10T11:42:38.544" v="0"/>
          <pc:sldLayoutMkLst>
            <pc:docMk/>
            <pc:sldMasterMk cId="0" sldId="2147483648"/>
            <pc:sldLayoutMk cId="3216384586" sldId="2147483657"/>
          </pc:sldLayoutMkLst>
        </pc:sldLayoutChg>
        <pc:sldLayoutChg chg="add">
          <pc:chgData name="Sophie Patel" userId="S::sophie.patel@capel.ac.uk::be94cf19-6e34-480b-b9d9-099ac16bbc34" providerId="AD" clId="Web-{F3DEBB85-4320-6B3B-759B-1A3A89555140}" dt="2023-07-10T11:42:38.544" v="0"/>
          <pc:sldLayoutMkLst>
            <pc:docMk/>
            <pc:sldMasterMk cId="0" sldId="2147483648"/>
            <pc:sldLayoutMk cId="3778912635" sldId="2147483658"/>
          </pc:sldLayoutMkLst>
        </pc:sldLayoutChg>
        <pc:sldLayoutChg chg="add">
          <pc:chgData name="Sophie Patel" userId="S::sophie.patel@capel.ac.uk::be94cf19-6e34-480b-b9d9-099ac16bbc34" providerId="AD" clId="Web-{F3DEBB85-4320-6B3B-759B-1A3A89555140}" dt="2023-07-10T11:42:38.544" v="0"/>
          <pc:sldLayoutMkLst>
            <pc:docMk/>
            <pc:sldMasterMk cId="0" sldId="2147483648"/>
            <pc:sldLayoutMk cId="4146826575"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31/07/2025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31/07/2025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 on the science behind mindfulness:</a:t>
            </a:r>
            <a:r>
              <a:rPr lang="en-US" baseline="0" dirty="0" smtClean="0"/>
              <a:t> </a:t>
            </a:r>
            <a:r>
              <a:rPr lang="en-GB" sz="1200" dirty="0" smtClean="0"/>
              <a:t>https://www.nicabm.com/mindfulness-can-mindfulness-change-the-anxious-brain/comment-page-1</a:t>
            </a:r>
          </a:p>
          <a:p>
            <a:endParaRPr lang="en-US" sz="1200" dirty="0" smtClean="0"/>
          </a:p>
          <a:p>
            <a:r>
              <a:rPr lang="en-US" sz="1200" dirty="0" smtClean="0"/>
              <a:t>Video Link: https://youtu.be/r3neFV38TJQ?si=ztAPKE7QEEWn6txW </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6</a:t>
            </a:fld>
            <a:endParaRPr lang="en-GB"/>
          </a:p>
        </p:txBody>
      </p:sp>
    </p:spTree>
    <p:extLst>
      <p:ext uri="{BB962C8B-B14F-4D97-AF65-F5344CB8AC3E}">
        <p14:creationId xmlns:p14="http://schemas.microsoft.com/office/powerpoint/2010/main" val="3058303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AC4FEAAD-285E-4C13-A201-EDCA8DEB81AC}" type="datetimeFigureOut">
              <a:rPr lang="en-GB"/>
              <a:pPr>
                <a:defRPr/>
              </a:pPr>
              <a:t>31/07/2025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9611FBC-6C56-450E-BE0F-AAB41FDC2312}" type="slidenum">
              <a:rPr lang="en-GB"/>
              <a:pPr>
                <a:defRPr/>
              </a:pPr>
              <a:t>‹#›</a:t>
            </a:fld>
            <a:endParaRPr lang="en-GB"/>
          </a:p>
        </p:txBody>
      </p:sp>
    </p:spTree>
    <p:extLst>
      <p:ext uri="{BB962C8B-B14F-4D97-AF65-F5344CB8AC3E}">
        <p14:creationId xmlns:p14="http://schemas.microsoft.com/office/powerpoint/2010/main" val="3635598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A0A3717-8433-4740-B072-9807A1E8D36D}" type="datetimeFigureOut">
              <a:rPr lang="en-GB"/>
              <a:pPr>
                <a:defRPr/>
              </a:pPr>
              <a:t>31/07/2025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1A430DD-FCD9-4573-B197-618746F2D7AF}" type="slidenum">
              <a:rPr lang="en-GB"/>
              <a:pPr>
                <a:defRPr/>
              </a:pPr>
              <a:t>‹#›</a:t>
            </a:fld>
            <a:endParaRPr lang="en-GB"/>
          </a:p>
        </p:txBody>
      </p:sp>
    </p:spTree>
    <p:extLst>
      <p:ext uri="{BB962C8B-B14F-4D97-AF65-F5344CB8AC3E}">
        <p14:creationId xmlns:p14="http://schemas.microsoft.com/office/powerpoint/2010/main" val="2337999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9DE16F-A233-45B5-942E-7708984F05A8}" type="datetimeFigureOut">
              <a:rPr lang="en-GB"/>
              <a:pPr>
                <a:defRPr/>
              </a:pPr>
              <a:t>31/07/2025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3031E5F-0DBD-4E58-9764-A130A4170AFA}" type="slidenum">
              <a:rPr lang="en-GB"/>
              <a:pPr>
                <a:defRPr/>
              </a:pPr>
              <a:t>‹#›</a:t>
            </a:fld>
            <a:endParaRPr lang="en-GB"/>
          </a:p>
        </p:txBody>
      </p:sp>
    </p:spTree>
    <p:extLst>
      <p:ext uri="{BB962C8B-B14F-4D97-AF65-F5344CB8AC3E}">
        <p14:creationId xmlns:p14="http://schemas.microsoft.com/office/powerpoint/2010/main" val="3412098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D95211-0815-4AE2-B923-BAE4B77282EA}" type="datetimeFigureOut">
              <a:rPr lang="en-GB"/>
              <a:pPr>
                <a:defRPr/>
              </a:pPr>
              <a:t>31/07/2025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96D4670-995D-4D54-B4E7-3E53A39E417B}" type="slidenum">
              <a:rPr lang="en-GB"/>
              <a:pPr>
                <a:defRPr/>
              </a:pPr>
              <a:t>‹#›</a:t>
            </a:fld>
            <a:endParaRPr lang="en-GB"/>
          </a:p>
        </p:txBody>
      </p:sp>
    </p:spTree>
    <p:extLst>
      <p:ext uri="{BB962C8B-B14F-4D97-AF65-F5344CB8AC3E}">
        <p14:creationId xmlns:p14="http://schemas.microsoft.com/office/powerpoint/2010/main" val="2928629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4A301EB-D716-4207-B2DE-B71055C8E3DA}" type="datetimeFigureOut">
              <a:rPr lang="en-GB"/>
              <a:pPr>
                <a:defRPr/>
              </a:pPr>
              <a:t>31/07/2025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2EA8C51-BEF2-4101-BB0A-88F3049D500F}" type="slidenum">
              <a:rPr lang="en-GB"/>
              <a:pPr>
                <a:defRPr/>
              </a:pPr>
              <a:t>‹#›</a:t>
            </a:fld>
            <a:endParaRPr lang="en-GB"/>
          </a:p>
        </p:txBody>
      </p:sp>
    </p:spTree>
    <p:extLst>
      <p:ext uri="{BB962C8B-B14F-4D97-AF65-F5344CB8AC3E}">
        <p14:creationId xmlns:p14="http://schemas.microsoft.com/office/powerpoint/2010/main" val="3216384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F6A76FB-A902-4C33-8858-58441D2922EA}" type="datetimeFigureOut">
              <a:rPr lang="en-GB"/>
              <a:pPr>
                <a:defRPr/>
              </a:pPr>
              <a:t>31/07/2025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C3EFDC5-4889-401A-9171-3E0F975D574F}" type="slidenum">
              <a:rPr lang="en-GB"/>
              <a:pPr>
                <a:defRPr/>
              </a:pPr>
              <a:t>‹#›</a:t>
            </a:fld>
            <a:endParaRPr lang="en-GB"/>
          </a:p>
        </p:txBody>
      </p:sp>
    </p:spTree>
    <p:extLst>
      <p:ext uri="{BB962C8B-B14F-4D97-AF65-F5344CB8AC3E}">
        <p14:creationId xmlns:p14="http://schemas.microsoft.com/office/powerpoint/2010/main" val="3778912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FAFEDDB-B03B-42B4-B993-8ADAE86893CD}" type="datetimeFigureOut">
              <a:rPr lang="en-GB"/>
              <a:pPr>
                <a:defRPr/>
              </a:pPr>
              <a:t>31/07/2025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8412DB3-30CA-45D8-B298-5D8A3B27F11B}" type="slidenum">
              <a:rPr lang="en-GB"/>
              <a:pPr>
                <a:defRPr/>
              </a:pPr>
              <a:t>‹#›</a:t>
            </a:fld>
            <a:endParaRPr lang="en-GB"/>
          </a:p>
        </p:txBody>
      </p:sp>
    </p:spTree>
    <p:extLst>
      <p:ext uri="{BB962C8B-B14F-4D97-AF65-F5344CB8AC3E}">
        <p14:creationId xmlns:p14="http://schemas.microsoft.com/office/powerpoint/2010/main" val="414682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4A26F51-107A-4BE1-AE1F-3A6160BF81D3}" type="datetimeFigureOut">
              <a:rPr lang="en-GB"/>
              <a:pPr>
                <a:defRPr/>
              </a:pPr>
              <a:t>31/07/2025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AD9C14E-0744-464B-AB23-772AF4C504DA}" type="slidenum">
              <a:rPr lang="en-GB"/>
              <a:pPr>
                <a:defRPr/>
              </a:pPr>
              <a:t>‹#›</a:t>
            </a:fld>
            <a:endParaRPr lang="en-GB"/>
          </a:p>
        </p:txBody>
      </p:sp>
    </p:spTree>
    <p:extLst>
      <p:ext uri="{BB962C8B-B14F-4D97-AF65-F5344CB8AC3E}">
        <p14:creationId xmlns:p14="http://schemas.microsoft.com/office/powerpoint/2010/main" val="820603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4B03529-C289-4133-B015-0C6E5C5D32B8}" type="datetimeFigureOut">
              <a:rPr lang="en-GB"/>
              <a:pPr>
                <a:defRPr/>
              </a:pPr>
              <a:t>31/07/2025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83A9CD0-4457-4946-B873-2C6444BE4B13}" type="slidenum">
              <a:rPr lang="en-GB"/>
              <a:pPr>
                <a:defRPr/>
              </a:pPr>
              <a:t>‹#›</a:t>
            </a:fld>
            <a:endParaRPr lang="en-GB"/>
          </a:p>
        </p:txBody>
      </p:sp>
    </p:spTree>
    <p:extLst>
      <p:ext uri="{BB962C8B-B14F-4D97-AF65-F5344CB8AC3E}">
        <p14:creationId xmlns:p14="http://schemas.microsoft.com/office/powerpoint/2010/main" val="1496430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66CE64E-55FA-418C-8EE1-C5A066E195E0}" type="datetimeFigureOut">
              <a:rPr lang="en-GB"/>
              <a:pPr>
                <a:defRPr/>
              </a:pPr>
              <a:t>31/07/2025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8279DF6-DB96-43B1-B6CF-9933AA0A7AAB}" type="slidenum">
              <a:rPr lang="en-GB"/>
              <a:pPr>
                <a:defRPr/>
              </a:pPr>
              <a:t>‹#›</a:t>
            </a:fld>
            <a:endParaRPr lang="en-GB"/>
          </a:p>
        </p:txBody>
      </p:sp>
    </p:spTree>
    <p:extLst>
      <p:ext uri="{BB962C8B-B14F-4D97-AF65-F5344CB8AC3E}">
        <p14:creationId xmlns:p14="http://schemas.microsoft.com/office/powerpoint/2010/main" val="151250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2B6383DC-33F2-4BE5-BED9-5977C41E28A3}" type="datetimeFigureOut">
              <a:rPr lang="en-GB"/>
              <a:pPr>
                <a:defRPr/>
              </a:pPr>
              <a:t>31/07/2025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188A0DA-5589-4F84-86C4-7DC2522A5945}" type="slidenum">
              <a:rPr lang="en-GB"/>
              <a:pPr>
                <a:defRPr/>
              </a:pPr>
              <a:t>‹#›</a:t>
            </a:fld>
            <a:endParaRPr lang="en-GB"/>
          </a:p>
        </p:txBody>
      </p:sp>
    </p:spTree>
    <p:extLst>
      <p:ext uri="{BB962C8B-B14F-4D97-AF65-F5344CB8AC3E}">
        <p14:creationId xmlns:p14="http://schemas.microsoft.com/office/powerpoint/2010/main" val="1416173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a:defRPr/>
            </a:pPr>
            <a:fld id="{05229590-8B7B-4FE4-BA3B-6D3B7A414C3E}" type="datetimeFigureOut">
              <a:rPr lang="en-GB"/>
              <a:pPr>
                <a:defRPr/>
              </a:pPr>
              <a:t>31/07/2025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dirty="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5CCDE8A9-5D37-4FE3-A985-43919069C83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defRPr>
      </a:lvl2pPr>
      <a:lvl3pPr algn="l" rtl="0" fontAlgn="base">
        <a:lnSpc>
          <a:spcPct val="90000"/>
        </a:lnSpc>
        <a:spcBef>
          <a:spcPct val="0"/>
        </a:spcBef>
        <a:spcAft>
          <a:spcPct val="0"/>
        </a:spcAft>
        <a:defRPr sz="3300">
          <a:solidFill>
            <a:schemeClr val="tx1"/>
          </a:solidFill>
          <a:latin typeface="Calibri Light" panose="020F0302020204030204" pitchFamily="34" charset="0"/>
        </a:defRPr>
      </a:lvl3pPr>
      <a:lvl4pPr algn="l" rtl="0" fontAlgn="base">
        <a:lnSpc>
          <a:spcPct val="90000"/>
        </a:lnSpc>
        <a:spcBef>
          <a:spcPct val="0"/>
        </a:spcBef>
        <a:spcAft>
          <a:spcPct val="0"/>
        </a:spcAft>
        <a:defRPr sz="3300">
          <a:solidFill>
            <a:schemeClr val="tx1"/>
          </a:solidFill>
          <a:latin typeface="Calibri Light" panose="020F0302020204030204" pitchFamily="34" charset="0"/>
        </a:defRPr>
      </a:lvl4pPr>
      <a:lvl5pPr algn="l" rtl="0" fontAlgn="base">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calm.com/schools/resources?day=4"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calm.com/schools/resources?day=7"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lm.com/schools/resources?day=18" TargetMode="External"/><Relationship Id="rId2" Type="http://schemas.openxmlformats.org/officeDocument/2006/relationships/hyperlink" Target="https://www.calm.com/schools/resources?day=9" TargetMode="Externa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calm.com/schools/resources?day=12"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calm.com/schools/resources?day=14"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calm.com/schools/resources?day=15"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calm.com/schools/resources?day=17"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calm.com/schools/resources?day=27"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calm.com/schools/resources?day=29"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image" Target="../media/image30.emf"/></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ideo" Target="https://www.youtube.com/embed/r3neFV38TJQ?si=RIGjGgX44jbx0rc2" TargetMode="External"/><Relationship Id="rId6" Type="http://schemas.openxmlformats.org/officeDocument/2006/relationships/image" Target="../media/image10.png"/><Relationship Id="rId5" Type="http://schemas.openxmlformats.org/officeDocument/2006/relationships/hyperlink" Target="https://www.mindful.org/meditation/mindfulness-getting-started/"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alm.com/schools/resources?day=23" TargetMode="External"/><Relationship Id="rId2" Type="http://schemas.openxmlformats.org/officeDocument/2006/relationships/hyperlink" Target="https://www.twinkl.co.uk/resource/us-t-c-1551-mindfulness-coloring-pages-bumper-activity-pack" TargetMode="External"/><Relationship Id="rId1" Type="http://schemas.openxmlformats.org/officeDocument/2006/relationships/slideLayout" Target="../slideLayouts/slideLayout3.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1DDE2-A72C-535D-3C16-CB26167AB9FE}"/>
              </a:ext>
            </a:extLst>
          </p:cNvPr>
          <p:cNvSpPr>
            <a:spLocks noGrp="1"/>
          </p:cNvSpPr>
          <p:nvPr>
            <p:ph type="title"/>
          </p:nvPr>
        </p:nvSpPr>
        <p:spPr/>
        <p:txBody>
          <a:bodyPr/>
          <a:lstStyle/>
          <a:p>
            <a:endParaRPr lang="en-GB"/>
          </a:p>
        </p:txBody>
      </p:sp>
      <p:pic>
        <p:nvPicPr>
          <p:cNvPr id="4" name="Picture 4" descr="A city landscape with trees and buildings&#10;&#10;Description automatically generated">
            <a:extLst>
              <a:ext uri="{FF2B5EF4-FFF2-40B4-BE49-F238E27FC236}">
                <a16:creationId xmlns:a16="http://schemas.microsoft.com/office/drawing/2014/main" id="{3DCEE474-829A-EAE3-4287-F27FDA584CB3}"/>
              </a:ext>
            </a:extLst>
          </p:cNvPr>
          <p:cNvPicPr>
            <a:picLocks noGrp="1" noChangeAspect="1"/>
          </p:cNvPicPr>
          <p:nvPr>
            <p:ph idx="1"/>
          </p:nvPr>
        </p:nvPicPr>
        <p:blipFill>
          <a:blip r:embed="rId2"/>
          <a:stretch>
            <a:fillRect/>
          </a:stretch>
        </p:blipFill>
        <p:spPr>
          <a:xfrm>
            <a:off x="0" y="857846"/>
            <a:ext cx="9144000" cy="5143500"/>
          </a:xfrm>
        </p:spPr>
      </p:pic>
    </p:spTree>
    <p:extLst>
      <p:ext uri="{BB962C8B-B14F-4D97-AF65-F5344CB8AC3E}">
        <p14:creationId xmlns:p14="http://schemas.microsoft.com/office/powerpoint/2010/main" val="2055726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0"/>
          <p:cNvSpPr>
            <a:spLocks noGrp="1"/>
          </p:cNvSpPr>
          <p:nvPr>
            <p:ph type="title"/>
          </p:nvPr>
        </p:nvSpPr>
        <p:spPr>
          <a:xfrm>
            <a:off x="457196" y="593417"/>
            <a:ext cx="8220075" cy="1489283"/>
          </a:xfrm>
        </p:spPr>
        <p:txBody>
          <a:bodyPr/>
          <a:lstStyle/>
          <a:p>
            <a:r>
              <a:rPr lang="en-GB" sz="2800" dirty="0">
                <a:solidFill>
                  <a:srgbClr val="232321"/>
                </a:solidFill>
                <a:latin typeface="+mn-lt"/>
              </a:rPr>
              <a:t>Mindfulness Activities </a:t>
            </a:r>
            <a:r>
              <a:rPr lang="en-GB" sz="2800" dirty="0" smtClean="0">
                <a:solidFill>
                  <a:srgbClr val="232321"/>
                </a:solidFill>
                <a:latin typeface="+mn-lt"/>
              </a:rPr>
              <a:t>– </a:t>
            </a:r>
            <a:r>
              <a:rPr lang="en-GB" sz="2800" dirty="0" smtClean="0">
                <a:solidFill>
                  <a:srgbClr val="25B7BC"/>
                </a:solidFill>
                <a:latin typeface="+mn-lt"/>
              </a:rPr>
              <a:t>Prepared </a:t>
            </a:r>
            <a:r>
              <a:rPr lang="en-GB" sz="2800" dirty="0">
                <a:solidFill>
                  <a:srgbClr val="25B7BC"/>
                </a:solidFill>
                <a:latin typeface="+mn-lt"/>
              </a:rPr>
              <a:t>by Mind</a:t>
            </a:r>
            <a:r>
              <a:rPr lang="en-GB" dirty="0">
                <a:solidFill>
                  <a:srgbClr val="232321"/>
                </a:solidFill>
                <a:latin typeface="+mn-lt"/>
              </a:rPr>
              <a:t/>
            </a:r>
            <a:br>
              <a:rPr lang="en-GB" dirty="0">
                <a:solidFill>
                  <a:srgbClr val="232321"/>
                </a:solidFill>
                <a:latin typeface="+mn-lt"/>
              </a:rPr>
            </a:br>
            <a:r>
              <a:rPr lang="en-GB" sz="2400" dirty="0">
                <a:solidFill>
                  <a:schemeClr val="accent6"/>
                </a:solidFill>
                <a:latin typeface="+mn-lt"/>
              </a:rPr>
              <a:t>Choose 3-4 of the following activities (each is between 5-10  mins)to take part in with the </a:t>
            </a:r>
            <a:r>
              <a:rPr lang="en-GB" sz="2400" dirty="0" smtClean="0">
                <a:solidFill>
                  <a:schemeClr val="accent6"/>
                </a:solidFill>
                <a:latin typeface="+mn-lt"/>
              </a:rPr>
              <a:t>class or do these in groups if you want to try a different one. </a:t>
            </a:r>
            <a:endParaRPr lang="en-GB" sz="2400" dirty="0">
              <a:solidFill>
                <a:schemeClr val="accent6"/>
              </a:solidFill>
              <a:latin typeface="+mn-lt"/>
            </a:endParaRPr>
          </a:p>
        </p:txBody>
      </p:sp>
      <p:sp>
        <p:nvSpPr>
          <p:cNvPr id="15" name="Rectangle: Rounded Corners 14"/>
          <p:cNvSpPr/>
          <p:nvPr/>
        </p:nvSpPr>
        <p:spPr>
          <a:xfrm>
            <a:off x="750884" y="2163119"/>
            <a:ext cx="7632700" cy="3945688"/>
          </a:xfrm>
          <a:prstGeom prst="roundRect">
            <a:avLst>
              <a:gd name="adj" fmla="val 8346"/>
            </a:avLst>
          </a:prstGeom>
          <a:solidFill>
            <a:schemeClr val="bg1"/>
          </a:solidFill>
          <a:ln w="38100">
            <a:solidFill>
              <a:srgbClr val="1E386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endParaRPr lang="en-GB" dirty="0">
              <a:solidFill>
                <a:srgbClr val="23232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045855930"/>
              </p:ext>
            </p:extLst>
          </p:nvPr>
        </p:nvGraphicFramePr>
        <p:xfrm>
          <a:off x="750884" y="2163119"/>
          <a:ext cx="7632700" cy="3945687"/>
        </p:xfrm>
        <a:graphic>
          <a:graphicData uri="http://schemas.openxmlformats.org/drawingml/2006/table">
            <a:tbl>
              <a:tblPr firstRow="1" bandRow="1">
                <a:tableStyleId>{5C22544A-7EE6-4342-B048-85BDC9FD1C3A}</a:tableStyleId>
              </a:tblPr>
              <a:tblGrid>
                <a:gridCol w="1908175">
                  <a:extLst>
                    <a:ext uri="{9D8B030D-6E8A-4147-A177-3AD203B41FA5}">
                      <a16:colId xmlns:a16="http://schemas.microsoft.com/office/drawing/2014/main" val="131009594"/>
                    </a:ext>
                  </a:extLst>
                </a:gridCol>
                <a:gridCol w="1908175">
                  <a:extLst>
                    <a:ext uri="{9D8B030D-6E8A-4147-A177-3AD203B41FA5}">
                      <a16:colId xmlns:a16="http://schemas.microsoft.com/office/drawing/2014/main" val="2872468915"/>
                    </a:ext>
                  </a:extLst>
                </a:gridCol>
                <a:gridCol w="1908175">
                  <a:extLst>
                    <a:ext uri="{9D8B030D-6E8A-4147-A177-3AD203B41FA5}">
                      <a16:colId xmlns:a16="http://schemas.microsoft.com/office/drawing/2014/main" val="3808656432"/>
                    </a:ext>
                  </a:extLst>
                </a:gridCol>
                <a:gridCol w="1908175">
                  <a:extLst>
                    <a:ext uri="{9D8B030D-6E8A-4147-A177-3AD203B41FA5}">
                      <a16:colId xmlns:a16="http://schemas.microsoft.com/office/drawing/2014/main" val="1313336669"/>
                    </a:ext>
                  </a:extLst>
                </a:gridCol>
              </a:tblGrid>
              <a:tr h="1315229">
                <a:tc>
                  <a:txBody>
                    <a:bodyPr/>
                    <a:lstStyle/>
                    <a:p>
                      <a:pPr algn="ctr"/>
                      <a:r>
                        <a:rPr lang="en-GB" b="0" dirty="0">
                          <a:solidFill>
                            <a:schemeClr val="tx1"/>
                          </a:solidFill>
                        </a:rPr>
                        <a:t>Gratitude</a:t>
                      </a:r>
                    </a:p>
                  </a:txBody>
                  <a:tcPr anchor="ctr">
                    <a:lnL w="12700" cmpd="sng">
                      <a:noFill/>
                    </a:lnL>
                    <a:lnR w="12700" cap="flat" cmpd="sng" algn="ctr">
                      <a:solidFill>
                        <a:srgbClr val="1E386D"/>
                      </a:solidFill>
                      <a:prstDash val="solid"/>
                      <a:round/>
                      <a:headEnd type="none" w="med" len="med"/>
                      <a:tailEnd type="none" w="med" len="med"/>
                    </a:lnR>
                    <a:lnT w="12700" cmpd="sng">
                      <a:noFill/>
                    </a:lnT>
                    <a:lnB w="12700" cap="flat" cmpd="sng" algn="ctr">
                      <a:solidFill>
                        <a:srgbClr val="1E386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rPr>
                        <a:t>Mental Fitness</a:t>
                      </a:r>
                    </a:p>
                  </a:txBody>
                  <a:tcPr anchor="ctr">
                    <a:lnL w="12700" cap="flat" cmpd="sng" algn="ctr">
                      <a:solidFill>
                        <a:srgbClr val="1E386D"/>
                      </a:solidFill>
                      <a:prstDash val="solid"/>
                      <a:round/>
                      <a:headEnd type="none" w="med" len="med"/>
                      <a:tailEnd type="none" w="med" len="med"/>
                    </a:lnL>
                    <a:lnR w="12700" cap="flat" cmpd="sng" algn="ctr">
                      <a:solidFill>
                        <a:srgbClr val="1E386D"/>
                      </a:solidFill>
                      <a:prstDash val="solid"/>
                      <a:round/>
                      <a:headEnd type="none" w="med" len="med"/>
                      <a:tailEnd type="none" w="med" len="med"/>
                    </a:lnR>
                    <a:lnT w="12700" cmpd="sng">
                      <a:noFill/>
                    </a:lnT>
                    <a:lnB w="12700" cap="flat" cmpd="sng" algn="ctr">
                      <a:solidFill>
                        <a:srgbClr val="1E386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rPr>
                        <a:t>Visualising goals</a:t>
                      </a:r>
                    </a:p>
                  </a:txBody>
                  <a:tcPr anchor="ctr">
                    <a:lnL w="12700" cap="flat" cmpd="sng" algn="ctr">
                      <a:solidFill>
                        <a:srgbClr val="1E386D"/>
                      </a:solidFill>
                      <a:prstDash val="solid"/>
                      <a:round/>
                      <a:headEnd type="none" w="med" len="med"/>
                      <a:tailEnd type="none" w="med" len="med"/>
                    </a:lnL>
                    <a:lnR w="12700" cap="flat" cmpd="sng" algn="ctr">
                      <a:solidFill>
                        <a:srgbClr val="1E386D"/>
                      </a:solidFill>
                      <a:prstDash val="solid"/>
                      <a:round/>
                      <a:headEnd type="none" w="med" len="med"/>
                      <a:tailEnd type="none" w="med" len="med"/>
                    </a:lnR>
                    <a:lnT w="12700" cmpd="sng">
                      <a:noFill/>
                    </a:lnT>
                    <a:lnB w="12700" cap="flat" cmpd="sng" algn="ctr">
                      <a:solidFill>
                        <a:srgbClr val="1E386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b="0" dirty="0">
                          <a:solidFill>
                            <a:schemeClr val="tx1"/>
                          </a:solidFill>
                        </a:rPr>
                        <a:t>Morning Wake Up // Afternoon Reset</a:t>
                      </a:r>
                    </a:p>
                  </a:txBody>
                  <a:tcPr anchor="ctr">
                    <a:lnL w="12700" cap="flat" cmpd="sng" algn="ctr">
                      <a:solidFill>
                        <a:srgbClr val="1E386D"/>
                      </a:solidFill>
                      <a:prstDash val="solid"/>
                      <a:round/>
                      <a:headEnd type="none" w="med" len="med"/>
                      <a:tailEnd type="none" w="med" len="med"/>
                    </a:lnL>
                    <a:lnR w="12700" cmpd="sng">
                      <a:noFill/>
                    </a:lnR>
                    <a:lnT w="12700" cmpd="sng">
                      <a:noFill/>
                    </a:lnT>
                    <a:lnB w="12700" cap="flat" cmpd="sng" algn="ctr">
                      <a:solidFill>
                        <a:srgbClr val="1E386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317055"/>
                  </a:ext>
                </a:extLst>
              </a:tr>
              <a:tr h="1315229">
                <a:tc>
                  <a:txBody>
                    <a:bodyPr/>
                    <a:lstStyle/>
                    <a:p>
                      <a:pPr algn="ctr"/>
                      <a:r>
                        <a:rPr lang="en-GB" b="0" dirty="0">
                          <a:solidFill>
                            <a:schemeClr val="tx1"/>
                          </a:solidFill>
                        </a:rPr>
                        <a:t>Feelings</a:t>
                      </a:r>
                    </a:p>
                  </a:txBody>
                  <a:tcPr anchor="ctr">
                    <a:lnL w="12700" cmpd="sng">
                      <a:noFill/>
                    </a:lnL>
                    <a:lnR w="12700" cap="flat" cmpd="sng" algn="ctr">
                      <a:solidFill>
                        <a:srgbClr val="1E386D"/>
                      </a:solidFill>
                      <a:prstDash val="solid"/>
                      <a:round/>
                      <a:headEnd type="none" w="med" len="med"/>
                      <a:tailEnd type="none" w="med" len="med"/>
                    </a:lnR>
                    <a:lnT w="12700" cap="flat" cmpd="sng" algn="ctr">
                      <a:solidFill>
                        <a:srgbClr val="1E386D"/>
                      </a:solidFill>
                      <a:prstDash val="solid"/>
                      <a:round/>
                      <a:headEnd type="none" w="med" len="med"/>
                      <a:tailEnd type="none" w="med" len="med"/>
                    </a:lnT>
                    <a:lnB w="12700" cap="flat" cmpd="sng" algn="ctr">
                      <a:solidFill>
                        <a:srgbClr val="1E386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rPr>
                        <a:t>Heartbeat</a:t>
                      </a:r>
                    </a:p>
                  </a:txBody>
                  <a:tcPr anchor="ctr">
                    <a:lnL w="12700" cap="flat" cmpd="sng" algn="ctr">
                      <a:solidFill>
                        <a:srgbClr val="1E386D"/>
                      </a:solidFill>
                      <a:prstDash val="solid"/>
                      <a:round/>
                      <a:headEnd type="none" w="med" len="med"/>
                      <a:tailEnd type="none" w="med" len="med"/>
                    </a:lnL>
                    <a:lnR w="12700" cap="flat" cmpd="sng" algn="ctr">
                      <a:solidFill>
                        <a:srgbClr val="1E386D"/>
                      </a:solidFill>
                      <a:prstDash val="solid"/>
                      <a:round/>
                      <a:headEnd type="none" w="med" len="med"/>
                      <a:tailEnd type="none" w="med" len="med"/>
                    </a:lnR>
                    <a:lnT w="12700" cap="flat" cmpd="sng" algn="ctr">
                      <a:solidFill>
                        <a:srgbClr val="1E386D"/>
                      </a:solidFill>
                      <a:prstDash val="solid"/>
                      <a:round/>
                      <a:headEnd type="none" w="med" len="med"/>
                      <a:tailEnd type="none" w="med" len="med"/>
                    </a:lnT>
                    <a:lnB w="12700" cap="flat" cmpd="sng" algn="ctr">
                      <a:solidFill>
                        <a:srgbClr val="1E386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b="0" dirty="0">
                          <a:solidFill>
                            <a:schemeClr val="tx1"/>
                          </a:solidFill>
                        </a:rPr>
                        <a:t>The Senses</a:t>
                      </a:r>
                    </a:p>
                  </a:txBody>
                  <a:tcPr anchor="ctr">
                    <a:lnL w="12700" cap="flat" cmpd="sng" algn="ctr">
                      <a:solidFill>
                        <a:srgbClr val="1E386D"/>
                      </a:solidFill>
                      <a:prstDash val="solid"/>
                      <a:round/>
                      <a:headEnd type="none" w="med" len="med"/>
                      <a:tailEnd type="none" w="med" len="med"/>
                    </a:lnL>
                    <a:lnR w="12700" cap="flat" cmpd="sng" algn="ctr">
                      <a:solidFill>
                        <a:srgbClr val="1E386D"/>
                      </a:solidFill>
                      <a:prstDash val="solid"/>
                      <a:round/>
                      <a:headEnd type="none" w="med" len="med"/>
                      <a:tailEnd type="none" w="med" len="med"/>
                    </a:lnR>
                    <a:lnT w="12700" cap="flat" cmpd="sng" algn="ctr">
                      <a:solidFill>
                        <a:srgbClr val="1E386D"/>
                      </a:solidFill>
                      <a:prstDash val="solid"/>
                      <a:round/>
                      <a:headEnd type="none" w="med" len="med"/>
                      <a:tailEnd type="none" w="med" len="med"/>
                    </a:lnT>
                    <a:lnB w="12700" cap="flat" cmpd="sng" algn="ctr">
                      <a:solidFill>
                        <a:srgbClr val="1E386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b="0" dirty="0">
                          <a:solidFill>
                            <a:schemeClr val="tx1"/>
                          </a:solidFill>
                        </a:rPr>
                        <a:t>Resting with music</a:t>
                      </a:r>
                    </a:p>
                  </a:txBody>
                  <a:tcPr anchor="ctr">
                    <a:lnL w="12700" cap="flat" cmpd="sng" algn="ctr">
                      <a:solidFill>
                        <a:srgbClr val="1E386D"/>
                      </a:solidFill>
                      <a:prstDash val="solid"/>
                      <a:round/>
                      <a:headEnd type="none" w="med" len="med"/>
                      <a:tailEnd type="none" w="med" len="med"/>
                    </a:lnL>
                    <a:lnR w="12700" cmpd="sng">
                      <a:noFill/>
                    </a:lnR>
                    <a:lnT w="12700" cap="flat" cmpd="sng" algn="ctr">
                      <a:solidFill>
                        <a:srgbClr val="1E386D"/>
                      </a:solidFill>
                      <a:prstDash val="solid"/>
                      <a:round/>
                      <a:headEnd type="none" w="med" len="med"/>
                      <a:tailEnd type="none" w="med" len="med"/>
                    </a:lnT>
                    <a:lnB w="12700" cap="flat" cmpd="sng" algn="ctr">
                      <a:solidFill>
                        <a:srgbClr val="1E386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0896072"/>
                  </a:ext>
                </a:extLst>
              </a:tr>
              <a:tr h="1315229">
                <a:tc>
                  <a:txBody>
                    <a:bodyPr/>
                    <a:lstStyle/>
                    <a:p>
                      <a:pPr algn="ctr"/>
                      <a:r>
                        <a:rPr lang="en-GB" b="0" dirty="0">
                          <a:solidFill>
                            <a:schemeClr val="tx1"/>
                          </a:solidFill>
                        </a:rPr>
                        <a:t>Focus Training</a:t>
                      </a:r>
                    </a:p>
                  </a:txBody>
                  <a:tcPr anchor="ctr">
                    <a:lnL w="12700" cmpd="sng">
                      <a:noFill/>
                    </a:lnL>
                    <a:lnR w="12700" cap="flat" cmpd="sng" algn="ctr">
                      <a:solidFill>
                        <a:srgbClr val="1E386D"/>
                      </a:solidFill>
                      <a:prstDash val="solid"/>
                      <a:round/>
                      <a:headEnd type="none" w="med" len="med"/>
                      <a:tailEnd type="none" w="med" len="med"/>
                    </a:lnR>
                    <a:lnT w="12700" cap="flat" cmpd="sng" algn="ctr">
                      <a:solidFill>
                        <a:srgbClr val="1E386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b="0" dirty="0">
                          <a:solidFill>
                            <a:schemeClr val="tx1"/>
                          </a:solidFill>
                        </a:rPr>
                        <a:t>Walking Meditation</a:t>
                      </a:r>
                    </a:p>
                  </a:txBody>
                  <a:tcPr anchor="ctr">
                    <a:lnL w="12700" cap="flat" cmpd="sng" algn="ctr">
                      <a:solidFill>
                        <a:srgbClr val="1E386D"/>
                      </a:solidFill>
                      <a:prstDash val="solid"/>
                      <a:round/>
                      <a:headEnd type="none" w="med" len="med"/>
                      <a:tailEnd type="none" w="med" len="med"/>
                    </a:lnL>
                    <a:lnR w="12700" cap="flat" cmpd="sng" algn="ctr">
                      <a:solidFill>
                        <a:srgbClr val="1E386D"/>
                      </a:solidFill>
                      <a:prstDash val="solid"/>
                      <a:round/>
                      <a:headEnd type="none" w="med" len="med"/>
                      <a:tailEnd type="none" w="med" len="med"/>
                    </a:lnR>
                    <a:lnT w="12700" cap="flat" cmpd="sng" algn="ctr">
                      <a:solidFill>
                        <a:srgbClr val="1E386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lgn="ctr">
                        <a:buNone/>
                      </a:pPr>
                      <a:r>
                        <a:rPr lang="en-GB" b="0" dirty="0">
                          <a:solidFill>
                            <a:schemeClr val="tx1"/>
                          </a:solidFill>
                        </a:rPr>
                        <a:t>Sky Gazing</a:t>
                      </a:r>
                    </a:p>
                  </a:txBody>
                  <a:tcPr anchor="ctr">
                    <a:lnL w="12700" cap="flat" cmpd="sng" algn="ctr">
                      <a:solidFill>
                        <a:srgbClr val="1E386D"/>
                      </a:solidFill>
                      <a:prstDash val="solid"/>
                      <a:round/>
                      <a:headEnd type="none" w="med" len="med"/>
                      <a:tailEnd type="none" w="med" len="med"/>
                    </a:lnL>
                    <a:lnR w="12700" cap="flat" cmpd="sng" algn="ctr">
                      <a:solidFill>
                        <a:srgbClr val="1E386D"/>
                      </a:solidFill>
                      <a:prstDash val="solid"/>
                      <a:round/>
                      <a:headEnd type="none" w="med" len="med"/>
                      <a:tailEnd type="none" w="med" len="med"/>
                    </a:lnR>
                    <a:lnT w="12700" cap="flat" cmpd="sng" algn="ctr">
                      <a:solidFill>
                        <a:srgbClr val="1E386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b="0" dirty="0">
                          <a:solidFill>
                            <a:schemeClr val="tx1"/>
                          </a:solidFill>
                        </a:rPr>
                        <a:t>Soundscapes</a:t>
                      </a:r>
                    </a:p>
                  </a:txBody>
                  <a:tcPr anchor="ctr">
                    <a:lnL w="12700" cap="flat" cmpd="sng" algn="ctr">
                      <a:solidFill>
                        <a:srgbClr val="1E386D"/>
                      </a:solidFill>
                      <a:prstDash val="solid"/>
                      <a:round/>
                      <a:headEnd type="none" w="med" len="med"/>
                      <a:tailEnd type="none" w="med" len="med"/>
                    </a:lnL>
                    <a:lnR w="12700" cmpd="sng">
                      <a:noFill/>
                    </a:lnR>
                    <a:lnT w="12700" cap="flat" cmpd="sng" algn="ctr">
                      <a:solidFill>
                        <a:srgbClr val="1E386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1224008"/>
                  </a:ext>
                </a:extLst>
              </a:tr>
            </a:tbl>
          </a:graphicData>
        </a:graphic>
      </p:graphicFrame>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656" y="5648978"/>
            <a:ext cx="222966" cy="225192"/>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1092" y="3020657"/>
            <a:ext cx="419961" cy="299937"/>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847" y="4287448"/>
            <a:ext cx="351949" cy="382384"/>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220027">
            <a:off x="4811375" y="5025528"/>
            <a:ext cx="245108" cy="246034"/>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438674">
            <a:off x="5948167" y="5623421"/>
            <a:ext cx="230767" cy="231639"/>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7507" y="3653698"/>
            <a:ext cx="202824" cy="207757"/>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9309" y="2365861"/>
            <a:ext cx="449240" cy="320848"/>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73895" y="2351021"/>
            <a:ext cx="251341" cy="251341"/>
          </a:xfrm>
          <a:prstGeom prst="rect">
            <a:avLst/>
          </a:prstGeom>
        </p:spPr>
      </p:pic>
      <p:pic>
        <p:nvPicPr>
          <p:cNvPr id="35" name="Picture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19073" y="3027436"/>
            <a:ext cx="423942" cy="255965"/>
          </a:xfrm>
          <a:prstGeom prst="rect">
            <a:avLst/>
          </a:prstGeom>
        </p:spPr>
      </p:pic>
      <p:pic>
        <p:nvPicPr>
          <p:cNvPr id="38" name="Picture 37"/>
          <p:cNvPicPr>
            <a:picLocks noChangeAspect="1"/>
          </p:cNvPicPr>
          <p:nvPr/>
        </p:nvPicPr>
        <p:blipFill rotWithShape="1">
          <a:blip r:embed="rId11" cstate="print">
            <a:extLst>
              <a:ext uri="{28A0092B-C50C-407E-A947-70E740481C1C}">
                <a14:useLocalDpi xmlns:a14="http://schemas.microsoft.com/office/drawing/2010/main" val="0"/>
              </a:ext>
            </a:extLst>
          </a:blip>
          <a:srcRect l="26411" t="32857" r="38116" b="34239"/>
          <a:stretch/>
        </p:blipFill>
        <p:spPr>
          <a:xfrm>
            <a:off x="988087" y="3662762"/>
            <a:ext cx="279460" cy="338097"/>
          </a:xfrm>
          <a:prstGeom prst="rect">
            <a:avLst/>
          </a:prstGeom>
        </p:spPr>
      </p:pic>
      <p:pic>
        <p:nvPicPr>
          <p:cNvPr id="39" name="Picture 38"/>
          <p:cNvPicPr>
            <a:picLocks noChangeAspect="1"/>
          </p:cNvPicPr>
          <p:nvPr/>
        </p:nvPicPr>
        <p:blipFill rotWithShape="1">
          <a:blip r:embed="rId11" cstate="print">
            <a:extLst>
              <a:ext uri="{28A0092B-C50C-407E-A947-70E740481C1C}">
                <a14:useLocalDpi xmlns:a14="http://schemas.microsoft.com/office/drawing/2010/main" val="0"/>
              </a:ext>
            </a:extLst>
          </a:blip>
          <a:srcRect l="65556" t="44245" r="306" b="25204"/>
          <a:stretch/>
        </p:blipFill>
        <p:spPr>
          <a:xfrm>
            <a:off x="1641420" y="3674080"/>
            <a:ext cx="268942" cy="313923"/>
          </a:xfrm>
          <a:prstGeom prst="rect">
            <a:avLst/>
          </a:prstGeom>
        </p:spPr>
      </p:pic>
      <p:pic>
        <p:nvPicPr>
          <p:cNvPr id="40" name="Picture 39"/>
          <p:cNvPicPr>
            <a:picLocks noChangeAspect="1"/>
          </p:cNvPicPr>
          <p:nvPr/>
        </p:nvPicPr>
        <p:blipFill rotWithShape="1">
          <a:blip r:embed="rId11" cstate="print">
            <a:extLst>
              <a:ext uri="{28A0092B-C50C-407E-A947-70E740481C1C}">
                <a14:useLocalDpi xmlns:a14="http://schemas.microsoft.com/office/drawing/2010/main" val="0"/>
              </a:ext>
            </a:extLst>
          </a:blip>
          <a:srcRect t="67406" r="57109" b="6078"/>
          <a:stretch/>
        </p:blipFill>
        <p:spPr>
          <a:xfrm>
            <a:off x="2067433" y="4356900"/>
            <a:ext cx="337898" cy="272463"/>
          </a:xfrm>
          <a:prstGeom prst="rect">
            <a:avLst/>
          </a:prstGeom>
        </p:spPr>
      </p:pic>
      <p:pic>
        <p:nvPicPr>
          <p:cNvPr id="41" name="Picture 40"/>
          <p:cNvPicPr>
            <a:picLocks noChangeAspect="1"/>
          </p:cNvPicPr>
          <p:nvPr/>
        </p:nvPicPr>
        <p:blipFill rotWithShape="1">
          <a:blip r:embed="rId11" cstate="print">
            <a:extLst>
              <a:ext uri="{28A0092B-C50C-407E-A947-70E740481C1C}">
                <a14:useLocalDpi xmlns:a14="http://schemas.microsoft.com/office/drawing/2010/main" val="0"/>
              </a:ext>
            </a:extLst>
          </a:blip>
          <a:srcRect l="45327" t="76916"/>
          <a:stretch/>
        </p:blipFill>
        <p:spPr>
          <a:xfrm>
            <a:off x="1426062" y="4356900"/>
            <a:ext cx="430716" cy="237199"/>
          </a:xfrm>
          <a:prstGeom prst="rect">
            <a:avLst/>
          </a:prstGeom>
        </p:spPr>
      </p:pic>
      <p:pic>
        <p:nvPicPr>
          <p:cNvPr id="42" name="Picture 41"/>
          <p:cNvPicPr>
            <a:picLocks noChangeAspect="1"/>
          </p:cNvPicPr>
          <p:nvPr/>
        </p:nvPicPr>
        <p:blipFill rotWithShape="1">
          <a:blip r:embed="rId11" cstate="print">
            <a:extLst>
              <a:ext uri="{28A0092B-C50C-407E-A947-70E740481C1C}">
                <a14:useLocalDpi xmlns:a14="http://schemas.microsoft.com/office/drawing/2010/main" val="0"/>
              </a:ext>
            </a:extLst>
          </a:blip>
          <a:srcRect l="58341" b="66837"/>
          <a:stretch/>
        </p:blipFill>
        <p:spPr>
          <a:xfrm>
            <a:off x="2233260" y="3690484"/>
            <a:ext cx="328192" cy="340759"/>
          </a:xfrm>
          <a:prstGeom prst="rect">
            <a:avLst/>
          </a:prstGeom>
        </p:spPr>
      </p:pic>
      <p:pic>
        <p:nvPicPr>
          <p:cNvPr id="43" name="Picture 42"/>
          <p:cNvPicPr>
            <a:picLocks noChangeAspect="1"/>
          </p:cNvPicPr>
          <p:nvPr/>
        </p:nvPicPr>
        <p:blipFill rotWithShape="1">
          <a:blip r:embed="rId11" cstate="print">
            <a:extLst>
              <a:ext uri="{28A0092B-C50C-407E-A947-70E740481C1C}">
                <a14:useLocalDpi xmlns:a14="http://schemas.microsoft.com/office/drawing/2010/main" val="0"/>
              </a:ext>
            </a:extLst>
          </a:blip>
          <a:srcRect r="54168" b="66432"/>
          <a:stretch/>
        </p:blipFill>
        <p:spPr>
          <a:xfrm>
            <a:off x="887122" y="4249179"/>
            <a:ext cx="361068" cy="344920"/>
          </a:xfrm>
          <a:prstGeom prst="rect">
            <a:avLst/>
          </a:prstGeom>
        </p:spPr>
      </p:pic>
      <p:pic>
        <p:nvPicPr>
          <p:cNvPr id="45" name="Picture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98919" y="3081961"/>
            <a:ext cx="336947" cy="193155"/>
          </a:xfrm>
          <a:prstGeom prst="rect">
            <a:avLst/>
          </a:prstGeom>
        </p:spPr>
      </p:pic>
      <p:pic>
        <p:nvPicPr>
          <p:cNvPr id="46" name="Picture 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80299" y="2242529"/>
            <a:ext cx="330963" cy="189725"/>
          </a:xfrm>
          <a:prstGeom prst="rect">
            <a:avLst/>
          </a:prstGeom>
        </p:spPr>
      </p:pic>
      <p:pic>
        <p:nvPicPr>
          <p:cNvPr id="48" name="Picture 47"/>
          <p:cNvPicPr>
            <a:picLocks noChangeAspect="1"/>
          </p:cNvPicPr>
          <p:nvPr/>
        </p:nvPicPr>
        <p:blipFill rotWithShape="1">
          <a:blip r:embed="rId13" cstate="print">
            <a:extLst>
              <a:ext uri="{28A0092B-C50C-407E-A947-70E740481C1C}">
                <a14:useLocalDpi xmlns:a14="http://schemas.microsoft.com/office/drawing/2010/main" val="0"/>
              </a:ext>
            </a:extLst>
          </a:blip>
          <a:srcRect b="40687"/>
          <a:stretch/>
        </p:blipFill>
        <p:spPr>
          <a:xfrm>
            <a:off x="4994937" y="4326501"/>
            <a:ext cx="1045663" cy="333263"/>
          </a:xfrm>
          <a:prstGeom prst="rect">
            <a:avLst/>
          </a:prstGeom>
        </p:spPr>
      </p:pic>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77731" y="4326501"/>
            <a:ext cx="359633" cy="242872"/>
          </a:xfrm>
          <a:prstGeom prst="rect">
            <a:avLst/>
          </a:prstGeom>
        </p:spPr>
      </p:pic>
      <p:pic>
        <p:nvPicPr>
          <p:cNvPr id="52" name="Picture 5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19073" y="3674080"/>
            <a:ext cx="539750" cy="374749"/>
          </a:xfrm>
          <a:prstGeom prst="rect">
            <a:avLst/>
          </a:prstGeom>
        </p:spPr>
      </p:pic>
      <p:pic>
        <p:nvPicPr>
          <p:cNvPr id="54" name="Picture 5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168964" y="4966474"/>
            <a:ext cx="508216" cy="276398"/>
          </a:xfrm>
          <a:prstGeom prst="rect">
            <a:avLst/>
          </a:prstGeom>
        </p:spPr>
      </p:pic>
      <p:pic>
        <p:nvPicPr>
          <p:cNvPr id="56" name="Picture 55"/>
          <p:cNvPicPr>
            <a:picLocks noChangeAspect="1"/>
          </p:cNvPicPr>
          <p:nvPr/>
        </p:nvPicPr>
        <p:blipFill rotWithShape="1">
          <a:blip r:embed="rId17" cstate="print">
            <a:extLst>
              <a:ext uri="{28A0092B-C50C-407E-A947-70E740481C1C}">
                <a14:useLocalDpi xmlns:a14="http://schemas.microsoft.com/office/drawing/2010/main" val="0"/>
              </a:ext>
            </a:extLst>
          </a:blip>
          <a:srcRect b="5414"/>
          <a:stretch/>
        </p:blipFill>
        <p:spPr>
          <a:xfrm>
            <a:off x="1848472" y="2919919"/>
            <a:ext cx="688500" cy="471000"/>
          </a:xfrm>
          <a:prstGeom prst="rect">
            <a:avLst/>
          </a:prstGeom>
        </p:spPr>
      </p:pic>
      <p:pic>
        <p:nvPicPr>
          <p:cNvPr id="58" name="Picture 5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716935" y="5611397"/>
            <a:ext cx="408301" cy="262773"/>
          </a:xfrm>
          <a:prstGeom prst="rect">
            <a:avLst/>
          </a:prstGeom>
        </p:spPr>
      </p:pic>
      <p:pic>
        <p:nvPicPr>
          <p:cNvPr id="60" name="Picture 5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28605" y="4898948"/>
            <a:ext cx="423942" cy="380811"/>
          </a:xfrm>
          <a:prstGeom prst="rect">
            <a:avLst/>
          </a:prstGeom>
        </p:spPr>
      </p:pic>
      <p:pic>
        <p:nvPicPr>
          <p:cNvPr id="4" name="Picture 2" descr="A green rectangle with white dots&#10;&#10;Description automatically generated">
            <a:extLst>
              <a:ext uri="{FF2B5EF4-FFF2-40B4-BE49-F238E27FC236}">
                <a16:creationId xmlns:a16="http://schemas.microsoft.com/office/drawing/2014/main" id="{528158A6-33DA-0AE3-29EE-3E6200C81311}"/>
              </a:ext>
            </a:extLst>
          </p:cNvPr>
          <p:cNvPicPr>
            <a:picLocks noChangeAspect="1"/>
          </p:cNvPicPr>
          <p:nvPr/>
        </p:nvPicPr>
        <p:blipFill>
          <a:blip r:embed="rId20"/>
          <a:stretch>
            <a:fillRect/>
          </a:stretch>
        </p:blipFill>
        <p:spPr>
          <a:xfrm>
            <a:off x="327287" y="6300449"/>
            <a:ext cx="8614346" cy="615430"/>
          </a:xfrm>
          <a:prstGeom prst="rect">
            <a:avLst/>
          </a:prstGeom>
          <a:ln>
            <a:noFill/>
          </a:ln>
          <a:effectLst>
            <a:softEdge rad="112500"/>
          </a:effectLst>
        </p:spPr>
      </p:pic>
    </p:spTree>
    <p:extLst>
      <p:ext uri="{BB962C8B-B14F-4D97-AF65-F5344CB8AC3E}">
        <p14:creationId xmlns:p14="http://schemas.microsoft.com/office/powerpoint/2010/main" val="292377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8998-908E-BDD7-B59C-20FB1FB9C939}"/>
              </a:ext>
            </a:extLst>
          </p:cNvPr>
          <p:cNvSpPr>
            <a:spLocks noGrp="1"/>
          </p:cNvSpPr>
          <p:nvPr>
            <p:ph type="title"/>
          </p:nvPr>
        </p:nvSpPr>
        <p:spPr/>
        <p:txBody>
          <a:bodyPr/>
          <a:lstStyle/>
          <a:p>
            <a:r>
              <a:rPr lang="en-GB" dirty="0">
                <a:solidFill>
                  <a:srgbClr val="009386"/>
                </a:solidFill>
                <a:latin typeface="Twinkl"/>
              </a:rPr>
              <a:t>Resting with music</a:t>
            </a:r>
            <a:endParaRPr lang="en-GB">
              <a:solidFill>
                <a:srgbClr val="009386"/>
              </a:solidFill>
            </a:endParaRPr>
          </a:p>
        </p:txBody>
      </p:sp>
      <p:sp>
        <p:nvSpPr>
          <p:cNvPr id="3" name="TextBox 2">
            <a:extLst>
              <a:ext uri="{FF2B5EF4-FFF2-40B4-BE49-F238E27FC236}">
                <a16:creationId xmlns:a16="http://schemas.microsoft.com/office/drawing/2014/main" id="{7054B2BA-49B0-45AF-A15D-E400F9E69EFC}"/>
              </a:ext>
            </a:extLst>
          </p:cNvPr>
          <p:cNvSpPr txBox="1"/>
          <p:nvPr/>
        </p:nvSpPr>
        <p:spPr>
          <a:xfrm>
            <a:off x="841984" y="1473201"/>
            <a:ext cx="7685095"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1. Students should  find a comfortable position. They might relax back in their chair or even lie on the ground. If it feels okay, invite them to close their eyes, or if they prefer to keep their eyes open, ask them to  relax.</a:t>
            </a:r>
          </a:p>
          <a:p>
            <a:endParaRPr lang="en-GB" dirty="0">
              <a:ea typeface="+mn-lt"/>
              <a:cs typeface="+mn-lt"/>
            </a:endParaRPr>
          </a:p>
          <a:p>
            <a:r>
              <a:rPr lang="en-GB" dirty="0">
                <a:ea typeface="+mn-lt"/>
                <a:cs typeface="+mn-lt"/>
              </a:rPr>
              <a:t>2. Play A Quiet Day (6 min)*.</a:t>
            </a:r>
            <a:r>
              <a:rPr lang="en-GB" sz="1600" dirty="0">
                <a:ea typeface="+mn-lt"/>
                <a:cs typeface="+mn-lt"/>
              </a:rPr>
              <a:t> </a:t>
            </a:r>
            <a:r>
              <a:rPr lang="en-GB" sz="1600" dirty="0">
                <a:ea typeface="+mn-lt"/>
                <a:cs typeface="+mn-lt"/>
                <a:hlinkClick r:id="rId2"/>
              </a:rPr>
              <a:t>https://www.calm.com/schools/resources?day=4</a:t>
            </a:r>
            <a:endParaRPr lang="en-US" sz="1600" dirty="0">
              <a:ea typeface="+mn-lt"/>
              <a:cs typeface="+mn-lt"/>
            </a:endParaRPr>
          </a:p>
          <a:p>
            <a:endParaRPr lang="en-GB" sz="1600" dirty="0">
              <a:ea typeface="+mn-lt"/>
              <a:cs typeface="+mn-lt"/>
            </a:endParaRPr>
          </a:p>
          <a:p>
            <a:r>
              <a:rPr lang="en-GB" dirty="0">
                <a:ea typeface="+mn-lt"/>
                <a:cs typeface="+mn-lt"/>
              </a:rPr>
              <a:t>3. Once you’ve started the song, encourage students to relax and listen deeply to the music. Let them know that there’s nothing to do right now but rest and tune in to the sounds. Muscles relaxed. Body heavy. If you feel the urge to move, try taking a few deep breaths or limiting their movements to small adjustments.</a:t>
            </a:r>
            <a:endParaRPr lang="en-US" dirty="0">
              <a:ea typeface="+mn-lt"/>
              <a:cs typeface="+mn-lt"/>
            </a:endParaRPr>
          </a:p>
          <a:p>
            <a:endParaRPr lang="en-GB" dirty="0">
              <a:ea typeface="+mn-lt"/>
              <a:cs typeface="+mn-lt"/>
            </a:endParaRPr>
          </a:p>
          <a:p>
            <a:r>
              <a:rPr lang="en-GB" dirty="0">
                <a:ea typeface="+mn-lt"/>
                <a:cs typeface="+mn-lt"/>
              </a:rPr>
              <a:t>4. As the song ends, invite them to gently wiggle their toes and fingers, and start to bring some movement into the body.</a:t>
            </a:r>
            <a:endParaRPr lang="en-GB" dirty="0"/>
          </a:p>
        </p:txBody>
      </p:sp>
      <p:sp>
        <p:nvSpPr>
          <p:cNvPr id="4" name="Rectangle: Rounded Corners 3">
            <a:extLst>
              <a:ext uri="{FF2B5EF4-FFF2-40B4-BE49-F238E27FC236}">
                <a16:creationId xmlns:a16="http://schemas.microsoft.com/office/drawing/2014/main" id="{18291DF5-3AFF-AD36-5BAE-D29BF47B3BC3}"/>
              </a:ext>
            </a:extLst>
          </p:cNvPr>
          <p:cNvSpPr/>
          <p:nvPr/>
        </p:nvSpPr>
        <p:spPr>
          <a:xfrm>
            <a:off x="755650" y="5736435"/>
            <a:ext cx="7632700" cy="547779"/>
          </a:xfrm>
          <a:prstGeom prst="roundRect">
            <a:avLst>
              <a:gd name="adj" fmla="val 17624"/>
            </a:avLst>
          </a:prstGeom>
          <a:solidFill>
            <a:schemeClr val="bg1"/>
          </a:solidFill>
          <a:ln w="38100">
            <a:solidFill>
              <a:srgbClr val="1E386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dirty="0">
                <a:solidFill>
                  <a:srgbClr val="009386"/>
                </a:solidFill>
              </a:rPr>
              <a:t>How did this feel?</a:t>
            </a:r>
          </a:p>
        </p:txBody>
      </p:sp>
      <p:pic>
        <p:nvPicPr>
          <p:cNvPr id="6" name="Picture 2" descr="A green rectangle with white dots&#10;&#10;Description automatically generated">
            <a:extLst>
              <a:ext uri="{FF2B5EF4-FFF2-40B4-BE49-F238E27FC236}">
                <a16:creationId xmlns:a16="http://schemas.microsoft.com/office/drawing/2014/main" id="{0325103F-3844-8BF2-9916-D23EB349B826}"/>
              </a:ext>
            </a:extLst>
          </p:cNvPr>
          <p:cNvPicPr>
            <a:picLocks noChangeAspect="1"/>
          </p:cNvPicPr>
          <p:nvPr/>
        </p:nvPicPr>
        <p:blipFill>
          <a:blip r:embed="rId3"/>
          <a:stretch>
            <a:fillRect/>
          </a:stretch>
        </p:blipFill>
        <p:spPr>
          <a:xfrm>
            <a:off x="302303" y="6325433"/>
            <a:ext cx="8614346" cy="615430"/>
          </a:xfrm>
          <a:prstGeom prst="rect">
            <a:avLst/>
          </a:prstGeom>
          <a:ln>
            <a:noFill/>
          </a:ln>
          <a:effectLst>
            <a:softEdge rad="112500"/>
          </a:effectLst>
        </p:spPr>
      </p:pic>
    </p:spTree>
    <p:extLst>
      <p:ext uri="{BB962C8B-B14F-4D97-AF65-F5344CB8AC3E}">
        <p14:creationId xmlns:p14="http://schemas.microsoft.com/office/powerpoint/2010/main" val="4024118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91D3-B936-9A53-AE88-D4042ED3AB4A}"/>
              </a:ext>
            </a:extLst>
          </p:cNvPr>
          <p:cNvSpPr>
            <a:spLocks noGrp="1"/>
          </p:cNvSpPr>
          <p:nvPr>
            <p:ph type="title"/>
          </p:nvPr>
        </p:nvSpPr>
        <p:spPr/>
        <p:txBody>
          <a:bodyPr/>
          <a:lstStyle/>
          <a:p>
            <a:r>
              <a:rPr lang="en-GB" dirty="0">
                <a:solidFill>
                  <a:srgbClr val="1E386D"/>
                </a:solidFill>
                <a:latin typeface="Twinkl"/>
              </a:rPr>
              <a:t>The Senses</a:t>
            </a:r>
            <a:endParaRPr lang="en-GB">
              <a:solidFill>
                <a:srgbClr val="1E386D"/>
              </a:solidFill>
            </a:endParaRPr>
          </a:p>
        </p:txBody>
      </p:sp>
      <p:sp>
        <p:nvSpPr>
          <p:cNvPr id="3" name="TextBox 2">
            <a:extLst>
              <a:ext uri="{FF2B5EF4-FFF2-40B4-BE49-F238E27FC236}">
                <a16:creationId xmlns:a16="http://schemas.microsoft.com/office/drawing/2014/main" id="{C582C8BA-5C80-927F-84E2-C8ABC11BF2A3}"/>
              </a:ext>
            </a:extLst>
          </p:cNvPr>
          <p:cNvSpPr txBox="1"/>
          <p:nvPr/>
        </p:nvSpPr>
        <p:spPr>
          <a:xfrm>
            <a:off x="615557" y="1227609"/>
            <a:ext cx="790335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The senses are a gateway to the present moment. The following technique invites students to connect with their senses by looking, feeling, listening, smelling, and tasting. It’s an extremely useful tool when it comes to helping both adults and children find calm in times of stress. </a:t>
            </a:r>
            <a:endParaRPr lang="en-US" dirty="0">
              <a:ea typeface="+mn-lt"/>
              <a:cs typeface="+mn-lt"/>
            </a:endParaRPr>
          </a:p>
          <a:p>
            <a:endParaRPr lang="en-GB" dirty="0">
              <a:ea typeface="+mn-lt"/>
              <a:cs typeface="+mn-lt"/>
            </a:endParaRPr>
          </a:p>
          <a:p>
            <a:r>
              <a:rPr lang="en-GB" dirty="0">
                <a:ea typeface="+mn-lt"/>
                <a:cs typeface="+mn-lt"/>
              </a:rPr>
              <a:t>Mindfulness Activity: You should name: </a:t>
            </a:r>
            <a:endParaRPr lang="en-US" dirty="0">
              <a:ea typeface="+mn-lt"/>
              <a:cs typeface="+mn-lt"/>
            </a:endParaRPr>
          </a:p>
          <a:p>
            <a:r>
              <a:rPr lang="en-GB" dirty="0">
                <a:ea typeface="+mn-lt"/>
                <a:cs typeface="+mn-lt"/>
              </a:rPr>
              <a:t>5 things they can see </a:t>
            </a:r>
            <a:endParaRPr lang="en-US" dirty="0">
              <a:ea typeface="+mn-lt"/>
              <a:cs typeface="+mn-lt"/>
            </a:endParaRPr>
          </a:p>
          <a:p>
            <a:r>
              <a:rPr lang="en-GB" dirty="0">
                <a:ea typeface="+mn-lt"/>
                <a:cs typeface="+mn-lt"/>
              </a:rPr>
              <a:t>4 things they can touch </a:t>
            </a:r>
            <a:endParaRPr lang="en-US" dirty="0">
              <a:ea typeface="+mn-lt"/>
              <a:cs typeface="+mn-lt"/>
            </a:endParaRPr>
          </a:p>
          <a:p>
            <a:r>
              <a:rPr lang="en-GB" dirty="0">
                <a:ea typeface="+mn-lt"/>
                <a:cs typeface="+mn-lt"/>
              </a:rPr>
              <a:t>3 things they can hear </a:t>
            </a:r>
            <a:endParaRPr lang="en-US" dirty="0">
              <a:ea typeface="+mn-lt"/>
              <a:cs typeface="+mn-lt"/>
            </a:endParaRPr>
          </a:p>
          <a:p>
            <a:r>
              <a:rPr lang="en-GB" dirty="0">
                <a:ea typeface="+mn-lt"/>
                <a:cs typeface="+mn-lt"/>
              </a:rPr>
              <a:t>2 things they can smell </a:t>
            </a:r>
            <a:endParaRPr lang="en-US" dirty="0">
              <a:ea typeface="+mn-lt"/>
              <a:cs typeface="+mn-lt"/>
            </a:endParaRPr>
          </a:p>
          <a:p>
            <a:r>
              <a:rPr lang="en-GB" dirty="0">
                <a:ea typeface="+mn-lt"/>
                <a:cs typeface="+mn-lt"/>
              </a:rPr>
              <a:t>1 thing they can taste</a:t>
            </a:r>
            <a:endParaRPr lang="en-US" dirty="0"/>
          </a:p>
        </p:txBody>
      </p:sp>
      <p:sp>
        <p:nvSpPr>
          <p:cNvPr id="5" name="Rectangle: Rounded Corners 4">
            <a:extLst>
              <a:ext uri="{FF2B5EF4-FFF2-40B4-BE49-F238E27FC236}">
                <a16:creationId xmlns:a16="http://schemas.microsoft.com/office/drawing/2014/main" id="{910F4C69-39FA-47C1-4955-058BC61E9509}"/>
              </a:ext>
            </a:extLst>
          </p:cNvPr>
          <p:cNvSpPr/>
          <p:nvPr/>
        </p:nvSpPr>
        <p:spPr>
          <a:xfrm>
            <a:off x="755650" y="4901546"/>
            <a:ext cx="7632700" cy="1160713"/>
          </a:xfrm>
          <a:prstGeom prst="roundRect">
            <a:avLst>
              <a:gd name="adj" fmla="val 17624"/>
            </a:avLst>
          </a:prstGeom>
          <a:solidFill>
            <a:schemeClr val="bg1"/>
          </a:solidFill>
          <a:ln w="38100">
            <a:solidFill>
              <a:srgbClr val="1E386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dirty="0">
                <a:solidFill>
                  <a:srgbClr val="1E386D"/>
                </a:solidFill>
                <a:ea typeface="+mn-lt"/>
                <a:cs typeface="+mn-lt"/>
              </a:rPr>
              <a:t> What did you notice as you explored each sense? </a:t>
            </a:r>
            <a:endParaRPr lang="en-US">
              <a:solidFill>
                <a:srgbClr val="1E386D"/>
              </a:solidFill>
              <a:ea typeface="+mn-lt"/>
              <a:cs typeface="+mn-lt"/>
            </a:endParaRPr>
          </a:p>
          <a:p>
            <a:r>
              <a:rPr lang="en-GB" dirty="0">
                <a:solidFill>
                  <a:srgbClr val="1E386D"/>
                </a:solidFill>
                <a:ea typeface="+mn-lt"/>
                <a:cs typeface="+mn-lt"/>
              </a:rPr>
              <a:t>Next time you feel stressed, what might you look at, feel, touch, smell or taste that would help you to feel calmer?</a:t>
            </a:r>
            <a:endParaRPr lang="en-US">
              <a:solidFill>
                <a:srgbClr val="1E386D"/>
              </a:solidFill>
              <a:ea typeface="+mn-lt"/>
              <a:cs typeface="+mn-lt"/>
            </a:endParaRPr>
          </a:p>
        </p:txBody>
      </p:sp>
      <p:pic>
        <p:nvPicPr>
          <p:cNvPr id="6" name="Picture 2" descr="A green rectangle with white dots&#10;&#10;Description automatically generated">
            <a:extLst>
              <a:ext uri="{FF2B5EF4-FFF2-40B4-BE49-F238E27FC236}">
                <a16:creationId xmlns:a16="http://schemas.microsoft.com/office/drawing/2014/main" id="{C6C27D45-6563-A84F-A7C7-C8AC032E2825}"/>
              </a:ext>
            </a:extLst>
          </p:cNvPr>
          <p:cNvPicPr>
            <a:picLocks noChangeAspect="1"/>
          </p:cNvPicPr>
          <p:nvPr/>
        </p:nvPicPr>
        <p:blipFill>
          <a:blip r:embed="rId2"/>
          <a:stretch>
            <a:fillRect/>
          </a:stretch>
        </p:blipFill>
        <p:spPr>
          <a:xfrm>
            <a:off x="302303" y="6325433"/>
            <a:ext cx="8614346" cy="615430"/>
          </a:xfrm>
          <a:prstGeom prst="rect">
            <a:avLst/>
          </a:prstGeom>
          <a:ln>
            <a:noFill/>
          </a:ln>
          <a:effectLst>
            <a:softEdge rad="112500"/>
          </a:effectLst>
        </p:spPr>
      </p:pic>
    </p:spTree>
    <p:extLst>
      <p:ext uri="{BB962C8B-B14F-4D97-AF65-F5344CB8AC3E}">
        <p14:creationId xmlns:p14="http://schemas.microsoft.com/office/powerpoint/2010/main" val="1147972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27415-C90D-85C8-715A-A67915BBC0E8}"/>
              </a:ext>
            </a:extLst>
          </p:cNvPr>
          <p:cNvSpPr>
            <a:spLocks noGrp="1"/>
          </p:cNvSpPr>
          <p:nvPr>
            <p:ph type="title"/>
          </p:nvPr>
        </p:nvSpPr>
        <p:spPr/>
        <p:txBody>
          <a:bodyPr/>
          <a:lstStyle/>
          <a:p>
            <a:r>
              <a:rPr lang="en-GB" dirty="0">
                <a:solidFill>
                  <a:srgbClr val="25B7BC"/>
                </a:solidFill>
                <a:latin typeface="Twinkl"/>
              </a:rPr>
              <a:t>Mental Fitness</a:t>
            </a:r>
            <a:endParaRPr lang="en-GB">
              <a:solidFill>
                <a:srgbClr val="25B7BC"/>
              </a:solidFill>
            </a:endParaRPr>
          </a:p>
        </p:txBody>
      </p:sp>
      <p:sp>
        <p:nvSpPr>
          <p:cNvPr id="3" name="TextBox 2">
            <a:extLst>
              <a:ext uri="{FF2B5EF4-FFF2-40B4-BE49-F238E27FC236}">
                <a16:creationId xmlns:a16="http://schemas.microsoft.com/office/drawing/2014/main" id="{DA1BF395-5803-B577-A303-FB0D2B27F655}"/>
              </a:ext>
            </a:extLst>
          </p:cNvPr>
          <p:cNvSpPr txBox="1"/>
          <p:nvPr/>
        </p:nvSpPr>
        <p:spPr>
          <a:xfrm>
            <a:off x="689246" y="1470391"/>
            <a:ext cx="771955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Just as we need specific physical exercises and movement to build strength, agility, and endurance; we can also benefit from exercises — or practices — to strengthen our mind’s capacity for concentration, compassion, clarity, courage, and composure. In this session, one of the greatest basketball players of all time talks about how meditation, sleep, and a healthy mindset are the keys to his extraordinary achievements and personal happiness. </a:t>
            </a:r>
            <a:endParaRPr lang="en-US" dirty="0">
              <a:ea typeface="+mn-lt"/>
              <a:cs typeface="+mn-lt"/>
            </a:endParaRPr>
          </a:p>
          <a:p>
            <a:endParaRPr lang="en-GB" dirty="0">
              <a:ea typeface="+mn-lt"/>
              <a:cs typeface="+mn-lt"/>
            </a:endParaRPr>
          </a:p>
          <a:p>
            <a:r>
              <a:rPr lang="en-GB" b="1" dirty="0">
                <a:ea typeface="+mn-lt"/>
                <a:cs typeface="+mn-lt"/>
              </a:rPr>
              <a:t>Mindfulness Activity: </a:t>
            </a:r>
            <a:endParaRPr lang="en-US" b="1" dirty="0">
              <a:ea typeface="+mn-lt"/>
              <a:cs typeface="+mn-lt"/>
            </a:endParaRPr>
          </a:p>
          <a:p>
            <a:r>
              <a:rPr lang="en-GB" dirty="0">
                <a:ea typeface="+mn-lt"/>
                <a:cs typeface="+mn-lt"/>
              </a:rPr>
              <a:t>1. Find a comfortable position, seated or lying down. </a:t>
            </a:r>
            <a:endParaRPr lang="en-US" dirty="0">
              <a:ea typeface="+mn-lt"/>
              <a:cs typeface="+mn-lt"/>
            </a:endParaRPr>
          </a:p>
          <a:p>
            <a:r>
              <a:rPr lang="en-GB" dirty="0">
                <a:ea typeface="+mn-lt"/>
                <a:cs typeface="+mn-lt"/>
              </a:rPr>
              <a:t>2. Play </a:t>
            </a:r>
            <a:r>
              <a:rPr lang="en-GB" sz="1600" dirty="0">
                <a:ea typeface="+mn-lt"/>
                <a:cs typeface="+mn-lt"/>
                <a:hlinkClick r:id="rId2"/>
              </a:rPr>
              <a:t>https://www.calm.com/schools/resources?day=7</a:t>
            </a:r>
            <a:endParaRPr lang="en-US" sz="1600" dirty="0">
              <a:ea typeface="+mn-lt"/>
              <a:cs typeface="+mn-lt"/>
            </a:endParaRPr>
          </a:p>
          <a:p>
            <a:endParaRPr lang="en-GB" dirty="0"/>
          </a:p>
        </p:txBody>
      </p:sp>
      <p:sp>
        <p:nvSpPr>
          <p:cNvPr id="5" name="Rectangle: Rounded Corners 4">
            <a:extLst>
              <a:ext uri="{FF2B5EF4-FFF2-40B4-BE49-F238E27FC236}">
                <a16:creationId xmlns:a16="http://schemas.microsoft.com/office/drawing/2014/main" id="{562DBB8D-224C-3E07-EFFB-C0EB883F9546}"/>
              </a:ext>
            </a:extLst>
          </p:cNvPr>
          <p:cNvSpPr/>
          <p:nvPr/>
        </p:nvSpPr>
        <p:spPr>
          <a:xfrm>
            <a:off x="755650" y="4924521"/>
            <a:ext cx="7632700" cy="1160713"/>
          </a:xfrm>
          <a:prstGeom prst="roundRect">
            <a:avLst>
              <a:gd name="adj" fmla="val 17624"/>
            </a:avLst>
          </a:prstGeom>
          <a:solidFill>
            <a:schemeClr val="bg1"/>
          </a:solidFill>
          <a:ln w="38100">
            <a:solidFill>
              <a:srgbClr val="1E386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dirty="0">
                <a:solidFill>
                  <a:srgbClr val="25B7BC"/>
                </a:solidFill>
                <a:ea typeface="+mn-lt"/>
                <a:cs typeface="+mn-lt"/>
              </a:rPr>
              <a:t>What makes it hard for you to focus? </a:t>
            </a:r>
            <a:endParaRPr lang="en-US">
              <a:solidFill>
                <a:srgbClr val="25B7BC"/>
              </a:solidFill>
              <a:ea typeface="+mn-lt"/>
              <a:cs typeface="+mn-lt"/>
            </a:endParaRPr>
          </a:p>
          <a:p>
            <a:r>
              <a:rPr lang="en-GB" dirty="0">
                <a:solidFill>
                  <a:srgbClr val="25B7BC"/>
                </a:solidFill>
                <a:ea typeface="+mn-lt"/>
                <a:cs typeface="+mn-lt"/>
              </a:rPr>
              <a:t>What did you learn from LeBron James? </a:t>
            </a:r>
            <a:endParaRPr lang="en-US">
              <a:solidFill>
                <a:srgbClr val="25B7BC"/>
              </a:solidFill>
              <a:ea typeface="+mn-lt"/>
              <a:cs typeface="+mn-lt"/>
            </a:endParaRPr>
          </a:p>
          <a:p>
            <a:r>
              <a:rPr lang="en-GB" dirty="0">
                <a:solidFill>
                  <a:srgbClr val="25B7BC"/>
                </a:solidFill>
                <a:ea typeface="+mn-lt"/>
                <a:cs typeface="+mn-lt"/>
              </a:rPr>
              <a:t>What do you want to bring more focus to in your life?</a:t>
            </a:r>
            <a:endParaRPr lang="en-US">
              <a:solidFill>
                <a:srgbClr val="25B7BC"/>
              </a:solidFill>
              <a:ea typeface="+mn-lt"/>
              <a:cs typeface="+mn-lt"/>
            </a:endParaRPr>
          </a:p>
        </p:txBody>
      </p:sp>
      <p:pic>
        <p:nvPicPr>
          <p:cNvPr id="6" name="Picture 2" descr="A green rectangle with white dots&#10;&#10;Description automatically generated">
            <a:extLst>
              <a:ext uri="{FF2B5EF4-FFF2-40B4-BE49-F238E27FC236}">
                <a16:creationId xmlns:a16="http://schemas.microsoft.com/office/drawing/2014/main" id="{3A02B5E9-DE20-E3B8-4015-5BDDBCD5EA60}"/>
              </a:ext>
            </a:extLst>
          </p:cNvPr>
          <p:cNvPicPr>
            <a:picLocks noChangeAspect="1"/>
          </p:cNvPicPr>
          <p:nvPr/>
        </p:nvPicPr>
        <p:blipFill>
          <a:blip r:embed="rId3"/>
          <a:stretch>
            <a:fillRect/>
          </a:stretch>
        </p:blipFill>
        <p:spPr>
          <a:xfrm>
            <a:off x="302303" y="6325433"/>
            <a:ext cx="8614346" cy="615430"/>
          </a:xfrm>
          <a:prstGeom prst="rect">
            <a:avLst/>
          </a:prstGeom>
          <a:ln>
            <a:noFill/>
          </a:ln>
          <a:effectLst>
            <a:softEdge rad="112500"/>
          </a:effectLst>
        </p:spPr>
      </p:pic>
    </p:spTree>
    <p:extLst>
      <p:ext uri="{BB962C8B-B14F-4D97-AF65-F5344CB8AC3E}">
        <p14:creationId xmlns:p14="http://schemas.microsoft.com/office/powerpoint/2010/main" val="1268858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6C1C-312A-4175-B234-285F72EB603B}"/>
              </a:ext>
            </a:extLst>
          </p:cNvPr>
          <p:cNvSpPr>
            <a:spLocks noGrp="1"/>
          </p:cNvSpPr>
          <p:nvPr>
            <p:ph type="title"/>
          </p:nvPr>
        </p:nvSpPr>
        <p:spPr/>
        <p:txBody>
          <a:bodyPr/>
          <a:lstStyle/>
          <a:p>
            <a:r>
              <a:rPr lang="en-GB" sz="3600" dirty="0">
                <a:solidFill>
                  <a:srgbClr val="E94E13"/>
                </a:solidFill>
                <a:latin typeface="Twinkl"/>
              </a:rPr>
              <a:t>Morning Wake Up/Afternoon Reset</a:t>
            </a:r>
            <a:endParaRPr lang="en-GB" sz="3600" dirty="0">
              <a:solidFill>
                <a:srgbClr val="E94E13"/>
              </a:solidFill>
            </a:endParaRPr>
          </a:p>
        </p:txBody>
      </p:sp>
      <p:sp>
        <p:nvSpPr>
          <p:cNvPr id="3" name="TextBox 2">
            <a:extLst>
              <a:ext uri="{FF2B5EF4-FFF2-40B4-BE49-F238E27FC236}">
                <a16:creationId xmlns:a16="http://schemas.microsoft.com/office/drawing/2014/main" id="{368078A1-5876-BC8B-00ED-DD88B6005188}"/>
              </a:ext>
            </a:extLst>
          </p:cNvPr>
          <p:cNvSpPr txBox="1"/>
          <p:nvPr/>
        </p:nvSpPr>
        <p:spPr>
          <a:xfrm>
            <a:off x="586838" y="1367374"/>
            <a:ext cx="7960793" cy="40010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ea typeface="+mn-lt"/>
                <a:cs typeface="+mn-lt"/>
              </a:rPr>
              <a:t>Movement is a helpful entry point to mindfulness, especially for anyone who struggles to sit still. The mind naturally begins to settle when we invite our attention to the body and the breath. </a:t>
            </a:r>
            <a:endParaRPr lang="en-GB" sz="1600" dirty="0" smtClean="0">
              <a:ea typeface="+mn-lt"/>
              <a:cs typeface="+mn-lt"/>
            </a:endParaRPr>
          </a:p>
          <a:p>
            <a:r>
              <a:rPr lang="en-GB" sz="1600" dirty="0" smtClean="0">
                <a:ea typeface="+mn-lt"/>
                <a:cs typeface="+mn-lt"/>
              </a:rPr>
              <a:t>In </a:t>
            </a:r>
            <a:r>
              <a:rPr lang="en-GB" sz="1600" dirty="0">
                <a:ea typeface="+mn-lt"/>
                <a:cs typeface="+mn-lt"/>
              </a:rPr>
              <a:t>addition to giving the mind a break, mindful movement is a powerful way to release tension, boost your mood, and get better sleep. While moving mindfully can be applied to any type of movement or exercise, gentle stretching is a good place to begin — just five to ten minutes is enough to reduce stress and shift your mental and emotional state. </a:t>
            </a:r>
            <a:endParaRPr lang="en-US" sz="1600" dirty="0">
              <a:ea typeface="+mn-lt"/>
              <a:cs typeface="+mn-lt"/>
            </a:endParaRPr>
          </a:p>
          <a:p>
            <a:endParaRPr lang="en-GB" sz="1600" dirty="0">
              <a:ea typeface="+mn-lt"/>
              <a:cs typeface="+mn-lt"/>
            </a:endParaRPr>
          </a:p>
          <a:p>
            <a:r>
              <a:rPr lang="en-GB" sz="1600" dirty="0">
                <a:ea typeface="+mn-lt"/>
                <a:cs typeface="+mn-lt"/>
              </a:rPr>
              <a:t>Mindfulness Activity: </a:t>
            </a:r>
            <a:endParaRPr lang="en-US" sz="1600" dirty="0">
              <a:ea typeface="+mn-lt"/>
              <a:cs typeface="+mn-lt"/>
            </a:endParaRPr>
          </a:p>
          <a:p>
            <a:r>
              <a:rPr lang="en-GB" sz="1600" dirty="0">
                <a:ea typeface="+mn-lt"/>
                <a:cs typeface="+mn-lt"/>
              </a:rPr>
              <a:t>1. Invite students to find enough space to stand with their arms stretched out. </a:t>
            </a:r>
          </a:p>
          <a:p>
            <a:r>
              <a:rPr lang="en-GB" sz="1600" dirty="0">
                <a:ea typeface="+mn-lt"/>
                <a:cs typeface="+mn-lt"/>
              </a:rPr>
              <a:t>2. Play </a:t>
            </a:r>
            <a:endParaRPr lang="en-US" sz="1400" dirty="0">
              <a:ea typeface="+mn-lt"/>
              <a:cs typeface="+mn-lt"/>
            </a:endParaRPr>
          </a:p>
          <a:p>
            <a:r>
              <a:rPr lang="en-GB" sz="1600" dirty="0">
                <a:ea typeface="+mn-lt"/>
                <a:cs typeface="+mn-lt"/>
              </a:rPr>
              <a:t>MORNING: </a:t>
            </a:r>
            <a:r>
              <a:rPr lang="en-GB" sz="1400" dirty="0">
                <a:ea typeface="+mn-lt"/>
                <a:cs typeface="+mn-lt"/>
                <a:hlinkClick r:id="rId2"/>
              </a:rPr>
              <a:t>https://www.calm.com/schools/resources?day=9</a:t>
            </a:r>
            <a:endParaRPr lang="en-US" sz="1400" dirty="0">
              <a:ea typeface="+mn-lt"/>
              <a:cs typeface="+mn-lt"/>
            </a:endParaRPr>
          </a:p>
          <a:p>
            <a:r>
              <a:rPr lang="en-GB" sz="1600" dirty="0">
                <a:ea typeface="+mn-lt"/>
                <a:cs typeface="+mn-lt"/>
              </a:rPr>
              <a:t>AFTERNOON: </a:t>
            </a:r>
            <a:r>
              <a:rPr lang="en-GB" sz="1400" dirty="0">
                <a:ea typeface="+mn-lt"/>
                <a:cs typeface="+mn-lt"/>
                <a:hlinkClick r:id="rId3"/>
              </a:rPr>
              <a:t>https://www.calm.com/schools/resources?day=18</a:t>
            </a:r>
            <a:endParaRPr lang="en-GB" sz="1600" dirty="0"/>
          </a:p>
          <a:p>
            <a:endParaRPr lang="en-GB" sz="1400" dirty="0">
              <a:ea typeface="+mn-lt"/>
              <a:cs typeface="+mn-lt"/>
            </a:endParaRPr>
          </a:p>
          <a:p>
            <a:endParaRPr lang="en-GB" sz="1600" dirty="0">
              <a:ea typeface="+mn-lt"/>
              <a:cs typeface="+mn-lt"/>
            </a:endParaRPr>
          </a:p>
        </p:txBody>
      </p:sp>
      <p:sp>
        <p:nvSpPr>
          <p:cNvPr id="5" name="Rectangle: Rounded Corners 4">
            <a:extLst>
              <a:ext uri="{FF2B5EF4-FFF2-40B4-BE49-F238E27FC236}">
                <a16:creationId xmlns:a16="http://schemas.microsoft.com/office/drawing/2014/main" id="{3F21908E-21AB-B2C9-CAA5-2CC1A7C0385C}"/>
              </a:ext>
            </a:extLst>
          </p:cNvPr>
          <p:cNvSpPr/>
          <p:nvPr/>
        </p:nvSpPr>
        <p:spPr>
          <a:xfrm>
            <a:off x="755650" y="5016420"/>
            <a:ext cx="7632700" cy="1160713"/>
          </a:xfrm>
          <a:prstGeom prst="roundRect">
            <a:avLst>
              <a:gd name="adj" fmla="val 17624"/>
            </a:avLst>
          </a:prstGeom>
          <a:solidFill>
            <a:schemeClr val="bg1"/>
          </a:solidFill>
          <a:ln w="38100">
            <a:solidFill>
              <a:srgbClr val="1E386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dirty="0">
                <a:solidFill>
                  <a:srgbClr val="E94E13"/>
                </a:solidFill>
                <a:ea typeface="+mn-lt"/>
                <a:cs typeface="+mn-lt"/>
              </a:rPr>
              <a:t>How did you feel before and after the session? </a:t>
            </a:r>
            <a:endParaRPr lang="en-US">
              <a:solidFill>
                <a:srgbClr val="E94E13"/>
              </a:solidFill>
              <a:ea typeface="+mn-lt"/>
              <a:cs typeface="+mn-lt"/>
            </a:endParaRPr>
          </a:p>
          <a:p>
            <a:r>
              <a:rPr lang="en-GB" dirty="0">
                <a:solidFill>
                  <a:srgbClr val="E94E13"/>
                </a:solidFill>
                <a:ea typeface="+mn-lt"/>
                <a:cs typeface="+mn-lt"/>
              </a:rPr>
              <a:t>Which movement felt good in your body? </a:t>
            </a:r>
            <a:endParaRPr lang="en-US">
              <a:solidFill>
                <a:srgbClr val="E94E13"/>
              </a:solidFill>
              <a:ea typeface="+mn-lt"/>
              <a:cs typeface="+mn-lt"/>
            </a:endParaRPr>
          </a:p>
          <a:p>
            <a:r>
              <a:rPr lang="en-GB" dirty="0">
                <a:solidFill>
                  <a:srgbClr val="E94E13"/>
                </a:solidFill>
                <a:ea typeface="+mn-lt"/>
                <a:cs typeface="+mn-lt"/>
              </a:rPr>
              <a:t>What did you learn about your body today?</a:t>
            </a:r>
            <a:endParaRPr lang="en-US">
              <a:solidFill>
                <a:srgbClr val="E94E13"/>
              </a:solidFill>
              <a:ea typeface="+mn-lt"/>
              <a:cs typeface="+mn-lt"/>
            </a:endParaRPr>
          </a:p>
        </p:txBody>
      </p:sp>
      <p:pic>
        <p:nvPicPr>
          <p:cNvPr id="6" name="Picture 2" descr="A green rectangle with white dots&#10;&#10;Description automatically generated">
            <a:extLst>
              <a:ext uri="{FF2B5EF4-FFF2-40B4-BE49-F238E27FC236}">
                <a16:creationId xmlns:a16="http://schemas.microsoft.com/office/drawing/2014/main" id="{117F3E0C-3296-C2B0-3A4B-B2F7D4356F1B}"/>
              </a:ext>
            </a:extLst>
          </p:cNvPr>
          <p:cNvPicPr>
            <a:picLocks noChangeAspect="1"/>
          </p:cNvPicPr>
          <p:nvPr/>
        </p:nvPicPr>
        <p:blipFill>
          <a:blip r:embed="rId4"/>
          <a:stretch>
            <a:fillRect/>
          </a:stretch>
        </p:blipFill>
        <p:spPr>
          <a:xfrm>
            <a:off x="302303" y="6325433"/>
            <a:ext cx="8614346" cy="615430"/>
          </a:xfrm>
          <a:prstGeom prst="rect">
            <a:avLst/>
          </a:prstGeom>
          <a:ln>
            <a:noFill/>
          </a:ln>
          <a:effectLst>
            <a:softEdge rad="112500"/>
          </a:effectLst>
        </p:spPr>
      </p:pic>
    </p:spTree>
    <p:extLst>
      <p:ext uri="{BB962C8B-B14F-4D97-AF65-F5344CB8AC3E}">
        <p14:creationId xmlns:p14="http://schemas.microsoft.com/office/powerpoint/2010/main" val="3355665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A9EA-12FD-B8DF-76AC-1D68836FFFB4}"/>
              </a:ext>
            </a:extLst>
          </p:cNvPr>
          <p:cNvSpPr>
            <a:spLocks noGrp="1"/>
          </p:cNvSpPr>
          <p:nvPr>
            <p:ph type="title"/>
          </p:nvPr>
        </p:nvSpPr>
        <p:spPr/>
        <p:txBody>
          <a:bodyPr/>
          <a:lstStyle/>
          <a:p>
            <a:r>
              <a:rPr lang="en-GB" dirty="0">
                <a:solidFill>
                  <a:srgbClr val="B9D36E"/>
                </a:solidFill>
                <a:latin typeface="Twinkl"/>
              </a:rPr>
              <a:t>Walking Meditation</a:t>
            </a:r>
            <a:endParaRPr lang="en-GB" dirty="0">
              <a:solidFill>
                <a:srgbClr val="B9D36E"/>
              </a:solidFill>
            </a:endParaRPr>
          </a:p>
        </p:txBody>
      </p:sp>
      <p:sp>
        <p:nvSpPr>
          <p:cNvPr id="3" name="TextBox 2">
            <a:extLst>
              <a:ext uri="{FF2B5EF4-FFF2-40B4-BE49-F238E27FC236}">
                <a16:creationId xmlns:a16="http://schemas.microsoft.com/office/drawing/2014/main" id="{AAAC9763-F665-26BD-092E-A3356AAA4EE5}"/>
              </a:ext>
            </a:extLst>
          </p:cNvPr>
          <p:cNvSpPr txBox="1"/>
          <p:nvPr/>
        </p:nvSpPr>
        <p:spPr>
          <a:xfrm>
            <a:off x="677759" y="1348510"/>
            <a:ext cx="777699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 If we pay close attention to our surroundings and the steps we take, even walking can become a meditation. Slowing down and getting curious about an activity that we tend to perform automatically or without awareness can offer us new insight into ourselves and the world around us. Unlike formal meditation, we do walking meditations with our eyes wide open so that we can receive our environment and stay safe. Explore this exercise on campus or on a </a:t>
            </a:r>
            <a:r>
              <a:rPr lang="en-GB" dirty="0" smtClean="0">
                <a:ea typeface="+mn-lt"/>
                <a:cs typeface="+mn-lt"/>
              </a:rPr>
              <a:t>neighbourhood </a:t>
            </a:r>
            <a:r>
              <a:rPr lang="en-GB" dirty="0">
                <a:ea typeface="+mn-lt"/>
                <a:cs typeface="+mn-lt"/>
              </a:rPr>
              <a:t>walk. It can also be adapted for people in a wheelchair. </a:t>
            </a:r>
            <a:endParaRPr lang="en-US" dirty="0">
              <a:ea typeface="+mn-lt"/>
              <a:cs typeface="+mn-lt"/>
            </a:endParaRPr>
          </a:p>
          <a:p>
            <a:endParaRPr lang="en-GB" dirty="0"/>
          </a:p>
          <a:p>
            <a:r>
              <a:rPr lang="en-GB" dirty="0"/>
              <a:t>You and your class can then go outside and walk around some naturalistic landscape. Try to be quiet as you walk, with your own thoughts. You should return and consider the questions below.</a:t>
            </a:r>
          </a:p>
        </p:txBody>
      </p:sp>
      <p:sp>
        <p:nvSpPr>
          <p:cNvPr id="5" name="Rectangle: Rounded Corners 4">
            <a:extLst>
              <a:ext uri="{FF2B5EF4-FFF2-40B4-BE49-F238E27FC236}">
                <a16:creationId xmlns:a16="http://schemas.microsoft.com/office/drawing/2014/main" id="{AD9254C9-A977-704A-C4C0-1AEA3D9CFF56}"/>
              </a:ext>
            </a:extLst>
          </p:cNvPr>
          <p:cNvSpPr/>
          <p:nvPr/>
        </p:nvSpPr>
        <p:spPr>
          <a:xfrm>
            <a:off x="749906" y="4900855"/>
            <a:ext cx="7632700" cy="1467180"/>
          </a:xfrm>
          <a:prstGeom prst="roundRect">
            <a:avLst>
              <a:gd name="adj" fmla="val 17624"/>
            </a:avLst>
          </a:prstGeom>
          <a:solidFill>
            <a:schemeClr val="bg1"/>
          </a:solidFill>
          <a:ln w="38100">
            <a:solidFill>
              <a:srgbClr val="1E386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dirty="0">
                <a:solidFill>
                  <a:srgbClr val="B9D36E"/>
                </a:solidFill>
                <a:ea typeface="+mn-lt"/>
                <a:cs typeface="+mn-lt"/>
              </a:rPr>
              <a:t>What did you notice about your body when you were walking? </a:t>
            </a:r>
            <a:endParaRPr lang="en-US" dirty="0">
              <a:solidFill>
                <a:srgbClr val="B9D36E"/>
              </a:solidFill>
              <a:ea typeface="+mn-lt"/>
              <a:cs typeface="+mn-lt"/>
            </a:endParaRPr>
          </a:p>
          <a:p>
            <a:r>
              <a:rPr lang="en-GB" dirty="0">
                <a:solidFill>
                  <a:srgbClr val="B9D36E"/>
                </a:solidFill>
                <a:ea typeface="+mn-lt"/>
                <a:cs typeface="+mn-lt"/>
              </a:rPr>
              <a:t>Did you see anything on your walk that you’ve passed by many times, but that you’ve never noticed before? </a:t>
            </a:r>
            <a:endParaRPr lang="en-US" dirty="0">
              <a:solidFill>
                <a:srgbClr val="B9D36E"/>
              </a:solidFill>
              <a:ea typeface="+mn-lt"/>
              <a:cs typeface="+mn-lt"/>
            </a:endParaRPr>
          </a:p>
          <a:p>
            <a:r>
              <a:rPr lang="en-GB" dirty="0">
                <a:solidFill>
                  <a:srgbClr val="B9D36E"/>
                </a:solidFill>
                <a:ea typeface="+mn-lt"/>
                <a:cs typeface="+mn-lt"/>
              </a:rPr>
              <a:t>What’s different about walking meditation and regular walking?</a:t>
            </a:r>
            <a:endParaRPr lang="en-US" dirty="0">
              <a:solidFill>
                <a:srgbClr val="B9D36E"/>
              </a:solidFill>
              <a:ea typeface="+mn-lt"/>
              <a:cs typeface="+mn-lt"/>
            </a:endParaRPr>
          </a:p>
        </p:txBody>
      </p:sp>
      <p:pic>
        <p:nvPicPr>
          <p:cNvPr id="6" name="Picture 2" descr="A green rectangle with white dots&#10;&#10;Description automatically generated">
            <a:extLst>
              <a:ext uri="{FF2B5EF4-FFF2-40B4-BE49-F238E27FC236}">
                <a16:creationId xmlns:a16="http://schemas.microsoft.com/office/drawing/2014/main" id="{B416C242-C457-FF5A-1337-BD95ECBA2FB4}"/>
              </a:ext>
            </a:extLst>
          </p:cNvPr>
          <p:cNvPicPr>
            <a:picLocks noChangeAspect="1"/>
          </p:cNvPicPr>
          <p:nvPr/>
        </p:nvPicPr>
        <p:blipFill>
          <a:blip r:embed="rId2"/>
          <a:stretch>
            <a:fillRect/>
          </a:stretch>
        </p:blipFill>
        <p:spPr>
          <a:xfrm>
            <a:off x="302303" y="6325433"/>
            <a:ext cx="8614346" cy="615430"/>
          </a:xfrm>
          <a:prstGeom prst="rect">
            <a:avLst/>
          </a:prstGeom>
          <a:ln>
            <a:noFill/>
          </a:ln>
          <a:effectLst>
            <a:softEdge rad="112500"/>
          </a:effectLst>
        </p:spPr>
      </p:pic>
    </p:spTree>
    <p:extLst>
      <p:ext uri="{BB962C8B-B14F-4D97-AF65-F5344CB8AC3E}">
        <p14:creationId xmlns:p14="http://schemas.microsoft.com/office/powerpoint/2010/main" val="4199898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4655-E2C1-50ED-9B7B-A33672E124F4}"/>
              </a:ext>
            </a:extLst>
          </p:cNvPr>
          <p:cNvSpPr>
            <a:spLocks noGrp="1"/>
          </p:cNvSpPr>
          <p:nvPr>
            <p:ph type="title"/>
          </p:nvPr>
        </p:nvSpPr>
        <p:spPr/>
        <p:txBody>
          <a:bodyPr/>
          <a:lstStyle/>
          <a:p>
            <a:r>
              <a:rPr lang="en-GB" dirty="0">
                <a:solidFill>
                  <a:srgbClr val="8BC13C"/>
                </a:solidFill>
                <a:latin typeface="Twinkl"/>
              </a:rPr>
              <a:t>Soundscapes</a:t>
            </a:r>
            <a:endParaRPr lang="en-GB" dirty="0">
              <a:solidFill>
                <a:srgbClr val="8BC13C"/>
              </a:solidFill>
            </a:endParaRPr>
          </a:p>
        </p:txBody>
      </p:sp>
      <p:sp>
        <p:nvSpPr>
          <p:cNvPr id="3" name="TextBox 2">
            <a:extLst>
              <a:ext uri="{FF2B5EF4-FFF2-40B4-BE49-F238E27FC236}">
                <a16:creationId xmlns:a16="http://schemas.microsoft.com/office/drawing/2014/main" id="{8ECB1211-3DDA-7BF1-EEBC-20991AB1F19C}"/>
              </a:ext>
            </a:extLst>
          </p:cNvPr>
          <p:cNvSpPr txBox="1"/>
          <p:nvPr/>
        </p:nvSpPr>
        <p:spPr>
          <a:xfrm>
            <a:off x="666271" y="1895426"/>
            <a:ext cx="758170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Listening to nature sounds, even pre-recorded ones, elicits the body’s relaxation response. So when you don’t have the opportunity to go for a hike, playing a soundscape is the next best thing. LeBron James takes advantage of this relaxation trick by listening to Calm’s Rain on Leaves soundscape during his daily nap. </a:t>
            </a:r>
            <a:endParaRPr lang="en-US" dirty="0">
              <a:ea typeface="+mn-lt"/>
              <a:cs typeface="+mn-lt"/>
            </a:endParaRPr>
          </a:p>
          <a:p>
            <a:r>
              <a:rPr lang="en-GB" dirty="0">
                <a:ea typeface="+mn-lt"/>
                <a:cs typeface="+mn-lt"/>
              </a:rPr>
              <a:t> 1. Find a comfortable position, seated or lying down. </a:t>
            </a:r>
            <a:endParaRPr lang="en-US" dirty="0">
              <a:ea typeface="+mn-lt"/>
              <a:cs typeface="+mn-lt"/>
            </a:endParaRPr>
          </a:p>
          <a:p>
            <a:r>
              <a:rPr lang="en-GB" dirty="0">
                <a:ea typeface="+mn-lt"/>
                <a:cs typeface="+mn-lt"/>
              </a:rPr>
              <a:t>2. Play the following soundscapes for a minute each.  Listen closely and note how each one makes you feel.</a:t>
            </a:r>
          </a:p>
          <a:p>
            <a:r>
              <a:rPr lang="en-GB" dirty="0">
                <a:ea typeface="+mn-lt"/>
                <a:cs typeface="+mn-lt"/>
                <a:hlinkClick r:id="rId2"/>
              </a:rPr>
              <a:t>https://www.calm.com/schools/resources?day=12</a:t>
            </a:r>
            <a:endParaRPr lang="en-GB" dirty="0">
              <a:ea typeface="+mn-lt"/>
              <a:cs typeface="+mn-lt"/>
            </a:endParaRPr>
          </a:p>
          <a:p>
            <a:endParaRPr lang="en-GB" dirty="0"/>
          </a:p>
        </p:txBody>
      </p:sp>
      <p:sp>
        <p:nvSpPr>
          <p:cNvPr id="5" name="Rectangle: Rounded Corners 4">
            <a:extLst>
              <a:ext uri="{FF2B5EF4-FFF2-40B4-BE49-F238E27FC236}">
                <a16:creationId xmlns:a16="http://schemas.microsoft.com/office/drawing/2014/main" id="{5A678B79-8CC0-0D5D-5D97-E7804185D03C}"/>
              </a:ext>
            </a:extLst>
          </p:cNvPr>
          <p:cNvSpPr/>
          <p:nvPr/>
        </p:nvSpPr>
        <p:spPr>
          <a:xfrm>
            <a:off x="755650" y="5031805"/>
            <a:ext cx="7632700" cy="854246"/>
          </a:xfrm>
          <a:prstGeom prst="roundRect">
            <a:avLst>
              <a:gd name="adj" fmla="val 17624"/>
            </a:avLst>
          </a:prstGeom>
          <a:solidFill>
            <a:schemeClr val="bg1"/>
          </a:solidFill>
          <a:ln w="38100">
            <a:solidFill>
              <a:srgbClr val="1E386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dirty="0">
                <a:solidFill>
                  <a:srgbClr val="8BC13C"/>
                </a:solidFill>
                <a:ea typeface="+mn-lt"/>
                <a:cs typeface="+mn-lt"/>
              </a:rPr>
              <a:t>Which soundscape made you feel the most relaxed?</a:t>
            </a:r>
          </a:p>
          <a:p>
            <a:r>
              <a:rPr lang="en-GB" dirty="0">
                <a:solidFill>
                  <a:srgbClr val="8BC13C"/>
                </a:solidFill>
              </a:rPr>
              <a:t>Do you already use soundscapes? Do you think you could use them?</a:t>
            </a:r>
          </a:p>
        </p:txBody>
      </p:sp>
      <p:pic>
        <p:nvPicPr>
          <p:cNvPr id="6" name="Picture 2" descr="A green rectangle with white dots&#10;&#10;Description automatically generated">
            <a:extLst>
              <a:ext uri="{FF2B5EF4-FFF2-40B4-BE49-F238E27FC236}">
                <a16:creationId xmlns:a16="http://schemas.microsoft.com/office/drawing/2014/main" id="{52E8D79D-C0FB-F0B8-5044-5DB3A63E6448}"/>
              </a:ext>
            </a:extLst>
          </p:cNvPr>
          <p:cNvPicPr>
            <a:picLocks noChangeAspect="1"/>
          </p:cNvPicPr>
          <p:nvPr/>
        </p:nvPicPr>
        <p:blipFill>
          <a:blip r:embed="rId3"/>
          <a:stretch>
            <a:fillRect/>
          </a:stretch>
        </p:blipFill>
        <p:spPr>
          <a:xfrm>
            <a:off x="302303" y="6325433"/>
            <a:ext cx="8614346" cy="615430"/>
          </a:xfrm>
          <a:prstGeom prst="rect">
            <a:avLst/>
          </a:prstGeom>
          <a:ln>
            <a:noFill/>
          </a:ln>
          <a:effectLst>
            <a:softEdge rad="112500"/>
          </a:effectLst>
        </p:spPr>
      </p:pic>
    </p:spTree>
    <p:extLst>
      <p:ext uri="{BB962C8B-B14F-4D97-AF65-F5344CB8AC3E}">
        <p14:creationId xmlns:p14="http://schemas.microsoft.com/office/powerpoint/2010/main" val="218106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0C888-9122-C479-B6A1-F93E60480DFF}"/>
              </a:ext>
            </a:extLst>
          </p:cNvPr>
          <p:cNvSpPr>
            <a:spLocks noGrp="1"/>
          </p:cNvSpPr>
          <p:nvPr>
            <p:ph type="title"/>
          </p:nvPr>
        </p:nvSpPr>
        <p:spPr/>
        <p:txBody>
          <a:bodyPr/>
          <a:lstStyle/>
          <a:p>
            <a:r>
              <a:rPr lang="en-GB" dirty="0">
                <a:solidFill>
                  <a:srgbClr val="E94E13"/>
                </a:solidFill>
                <a:latin typeface="Twinkl"/>
              </a:rPr>
              <a:t>Gratitude</a:t>
            </a:r>
            <a:endParaRPr lang="en-GB">
              <a:solidFill>
                <a:srgbClr val="E94E13"/>
              </a:solidFill>
            </a:endParaRPr>
          </a:p>
        </p:txBody>
      </p:sp>
      <p:sp>
        <p:nvSpPr>
          <p:cNvPr id="3" name="TextBox 2">
            <a:extLst>
              <a:ext uri="{FF2B5EF4-FFF2-40B4-BE49-F238E27FC236}">
                <a16:creationId xmlns:a16="http://schemas.microsoft.com/office/drawing/2014/main" id="{A70EF1D1-356A-A5E6-EE33-11A87B41F832}"/>
              </a:ext>
            </a:extLst>
          </p:cNvPr>
          <p:cNvSpPr txBox="1"/>
          <p:nvPr/>
        </p:nvSpPr>
        <p:spPr>
          <a:xfrm>
            <a:off x="597346" y="1389979"/>
            <a:ext cx="7891869"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Gratitude is the feeling of thankfulness that comes with our appreciation of an experience, person, or thing. It can arise spontaneously, but can also be cultivated. Practicing gratitude creates a sense of spaciousness by opening the heart, relaxing the body, and bringing a fresh perspective to the mind. Even in challenging times, if we look around, we can find something or someone to appreciate. It doesn’t cancel out what’s hard in our lives, but it does invite a sense of balance and reminds us of what we have.</a:t>
            </a:r>
            <a:endParaRPr lang="en-US" dirty="0">
              <a:ea typeface="+mn-lt"/>
              <a:cs typeface="+mn-lt"/>
            </a:endParaRPr>
          </a:p>
          <a:p>
            <a:endParaRPr lang="en-GB" dirty="0">
              <a:ea typeface="+mn-lt"/>
              <a:cs typeface="+mn-lt"/>
            </a:endParaRPr>
          </a:p>
          <a:p>
            <a:r>
              <a:rPr lang="en-GB" dirty="0">
                <a:ea typeface="+mn-lt"/>
                <a:cs typeface="+mn-lt"/>
              </a:rPr>
              <a:t>1. Invite students into a comfortable position, seated or lying down. Go around the circle and invite each student to name something or someone that they’re grateful for and explain why. </a:t>
            </a:r>
            <a:endParaRPr lang="en-US" dirty="0">
              <a:ea typeface="+mn-lt"/>
              <a:cs typeface="+mn-lt"/>
            </a:endParaRPr>
          </a:p>
          <a:p>
            <a:r>
              <a:rPr lang="en-GB">
                <a:ea typeface="+mn-lt"/>
                <a:cs typeface="+mn-lt"/>
              </a:rPr>
              <a:t>2. Play </a:t>
            </a:r>
            <a:r>
              <a:rPr lang="en-GB" dirty="0">
                <a:ea typeface="+mn-lt"/>
                <a:cs typeface="+mn-lt"/>
                <a:hlinkClick r:id="rId2"/>
              </a:rPr>
              <a:t>https://www.calm.com/schools/resources?day=14</a:t>
            </a:r>
            <a:endParaRPr lang="en-US">
              <a:ea typeface="+mn-lt"/>
              <a:cs typeface="+mn-lt"/>
            </a:endParaRPr>
          </a:p>
          <a:p>
            <a:endParaRPr lang="en-GB" dirty="0"/>
          </a:p>
        </p:txBody>
      </p:sp>
      <p:pic>
        <p:nvPicPr>
          <p:cNvPr id="5" name="Picture 2" descr="A green rectangle with white dots&#10;&#10;Description automatically generated">
            <a:extLst>
              <a:ext uri="{FF2B5EF4-FFF2-40B4-BE49-F238E27FC236}">
                <a16:creationId xmlns:a16="http://schemas.microsoft.com/office/drawing/2014/main" id="{6D987628-3040-3DD0-CE32-3BBFB6F4F4ED}"/>
              </a:ext>
            </a:extLst>
          </p:cNvPr>
          <p:cNvPicPr>
            <a:picLocks noChangeAspect="1"/>
          </p:cNvPicPr>
          <p:nvPr/>
        </p:nvPicPr>
        <p:blipFill>
          <a:blip r:embed="rId3"/>
          <a:stretch>
            <a:fillRect/>
          </a:stretch>
        </p:blipFill>
        <p:spPr>
          <a:xfrm>
            <a:off x="302303" y="6325433"/>
            <a:ext cx="8614346" cy="615430"/>
          </a:xfrm>
          <a:prstGeom prst="rect">
            <a:avLst/>
          </a:prstGeom>
          <a:ln>
            <a:noFill/>
          </a:ln>
          <a:effectLst>
            <a:softEdge rad="112500"/>
          </a:effectLst>
        </p:spPr>
      </p:pic>
    </p:spTree>
    <p:extLst>
      <p:ext uri="{BB962C8B-B14F-4D97-AF65-F5344CB8AC3E}">
        <p14:creationId xmlns:p14="http://schemas.microsoft.com/office/powerpoint/2010/main" val="3676305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13B60-9C80-047C-A1DB-BB3655002EE0}"/>
              </a:ext>
            </a:extLst>
          </p:cNvPr>
          <p:cNvSpPr>
            <a:spLocks noGrp="1"/>
          </p:cNvSpPr>
          <p:nvPr>
            <p:ph type="title"/>
          </p:nvPr>
        </p:nvSpPr>
        <p:spPr/>
        <p:txBody>
          <a:bodyPr/>
          <a:lstStyle/>
          <a:p>
            <a:r>
              <a:rPr lang="en-GB" dirty="0">
                <a:solidFill>
                  <a:srgbClr val="009386"/>
                </a:solidFill>
                <a:latin typeface="Twinkl"/>
              </a:rPr>
              <a:t>Feelings</a:t>
            </a:r>
            <a:endParaRPr lang="en-GB">
              <a:solidFill>
                <a:srgbClr val="009386"/>
              </a:solidFill>
            </a:endParaRPr>
          </a:p>
        </p:txBody>
      </p:sp>
      <p:sp>
        <p:nvSpPr>
          <p:cNvPr id="3" name="TextBox 2">
            <a:extLst>
              <a:ext uri="{FF2B5EF4-FFF2-40B4-BE49-F238E27FC236}">
                <a16:creationId xmlns:a16="http://schemas.microsoft.com/office/drawing/2014/main" id="{8A0EA647-9DA0-8B19-99D3-6B9D5AF8F62C}"/>
              </a:ext>
            </a:extLst>
          </p:cNvPr>
          <p:cNvSpPr txBox="1"/>
          <p:nvPr/>
        </p:nvSpPr>
        <p:spPr>
          <a:xfrm>
            <a:off x="574372" y="1412954"/>
            <a:ext cx="798376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Growing up, many of us were taught that certain emotions are wrong. Perhaps that anger was bad, that joy was uncivilized, or that it wasn’t okay to cry. So instead of accepting our emotions as part of being human, we learned to push them away. Just as nature experiences sunshine and showers, mindfulness invites us to meet all of our emotions with openness and curiosity. Even if the rain forces us to cancel our outdoor plans, we can use the opportunity to snuggle up quietly inside while it nourishes a nearby vegetable garden. Meditation helps us to make space to experience our </a:t>
            </a:r>
            <a:r>
              <a:rPr lang="en-GB">
                <a:ea typeface="+mn-lt"/>
                <a:cs typeface="+mn-lt"/>
              </a:rPr>
              <a:t>feelings and respond with care and appreciation. </a:t>
            </a:r>
            <a:endParaRPr lang="en-US">
              <a:ea typeface="+mn-lt"/>
              <a:cs typeface="+mn-lt"/>
            </a:endParaRPr>
          </a:p>
          <a:p>
            <a:r>
              <a:rPr lang="en-GB" dirty="0">
                <a:ea typeface="+mn-lt"/>
                <a:cs typeface="+mn-lt"/>
              </a:rPr>
              <a:t> 1. Invite students into a comfortable position, seated or lying down. </a:t>
            </a:r>
            <a:endParaRPr lang="en-US" dirty="0">
              <a:ea typeface="+mn-lt"/>
              <a:cs typeface="+mn-lt"/>
            </a:endParaRPr>
          </a:p>
          <a:p>
            <a:r>
              <a:rPr lang="en-GB" dirty="0">
                <a:ea typeface="+mn-lt"/>
                <a:cs typeface="+mn-lt"/>
              </a:rPr>
              <a:t>2. Play </a:t>
            </a:r>
            <a:r>
              <a:rPr lang="en-GB" dirty="0">
                <a:ea typeface="+mn-lt"/>
                <a:cs typeface="+mn-lt"/>
                <a:hlinkClick r:id="rId2"/>
              </a:rPr>
              <a:t>https://www.calm.com/schools/resources?day=15</a:t>
            </a:r>
            <a:endParaRPr lang="en-US">
              <a:ea typeface="+mn-lt"/>
              <a:cs typeface="+mn-lt"/>
            </a:endParaRPr>
          </a:p>
          <a:p>
            <a:endParaRPr lang="en-GB" dirty="0"/>
          </a:p>
        </p:txBody>
      </p:sp>
      <p:sp>
        <p:nvSpPr>
          <p:cNvPr id="5" name="Rectangle: Rounded Corners 4">
            <a:extLst>
              <a:ext uri="{FF2B5EF4-FFF2-40B4-BE49-F238E27FC236}">
                <a16:creationId xmlns:a16="http://schemas.microsoft.com/office/drawing/2014/main" id="{27A25288-77A9-308E-9BA6-A7A3AA71D801}"/>
              </a:ext>
            </a:extLst>
          </p:cNvPr>
          <p:cNvSpPr/>
          <p:nvPr/>
        </p:nvSpPr>
        <p:spPr>
          <a:xfrm>
            <a:off x="755650" y="4878572"/>
            <a:ext cx="7632700" cy="1160713"/>
          </a:xfrm>
          <a:prstGeom prst="roundRect">
            <a:avLst>
              <a:gd name="adj" fmla="val 17624"/>
            </a:avLst>
          </a:prstGeom>
          <a:solidFill>
            <a:schemeClr val="bg1"/>
          </a:solidFill>
          <a:ln w="38100">
            <a:solidFill>
              <a:srgbClr val="1E386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dirty="0">
                <a:solidFill>
                  <a:srgbClr val="009386"/>
                </a:solidFill>
                <a:ea typeface="+mn-lt"/>
                <a:cs typeface="+mn-lt"/>
              </a:rPr>
              <a:t>What did you learn about feelings? </a:t>
            </a:r>
            <a:endParaRPr lang="en-US">
              <a:solidFill>
                <a:srgbClr val="009386"/>
              </a:solidFill>
              <a:ea typeface="+mn-lt"/>
              <a:cs typeface="+mn-lt"/>
            </a:endParaRPr>
          </a:p>
          <a:p>
            <a:r>
              <a:rPr lang="en-GB" dirty="0">
                <a:solidFill>
                  <a:srgbClr val="009386"/>
                </a:solidFill>
                <a:ea typeface="+mn-lt"/>
                <a:cs typeface="+mn-lt"/>
              </a:rPr>
              <a:t>Do you have any “</a:t>
            </a:r>
            <a:r>
              <a:rPr lang="en-GB" dirty="0" err="1">
                <a:solidFill>
                  <a:srgbClr val="009386"/>
                </a:solidFill>
                <a:ea typeface="+mn-lt"/>
                <a:cs typeface="+mn-lt"/>
              </a:rPr>
              <a:t>shoulds</a:t>
            </a:r>
            <a:r>
              <a:rPr lang="en-GB" dirty="0">
                <a:solidFill>
                  <a:srgbClr val="009386"/>
                </a:solidFill>
                <a:ea typeface="+mn-lt"/>
                <a:cs typeface="+mn-lt"/>
              </a:rPr>
              <a:t>” around what’s okay to feel and what’s not? What judgements do you have about feelings?</a:t>
            </a:r>
            <a:endParaRPr lang="en-US">
              <a:solidFill>
                <a:srgbClr val="009386"/>
              </a:solidFill>
              <a:ea typeface="+mn-lt"/>
              <a:cs typeface="+mn-lt"/>
            </a:endParaRPr>
          </a:p>
        </p:txBody>
      </p:sp>
      <p:pic>
        <p:nvPicPr>
          <p:cNvPr id="6" name="Picture 2" descr="A green rectangle with white dots&#10;&#10;Description automatically generated">
            <a:extLst>
              <a:ext uri="{FF2B5EF4-FFF2-40B4-BE49-F238E27FC236}">
                <a16:creationId xmlns:a16="http://schemas.microsoft.com/office/drawing/2014/main" id="{3BED7DF9-D5FE-1BC2-11A4-28680BBF0830}"/>
              </a:ext>
            </a:extLst>
          </p:cNvPr>
          <p:cNvPicPr>
            <a:picLocks noChangeAspect="1"/>
          </p:cNvPicPr>
          <p:nvPr/>
        </p:nvPicPr>
        <p:blipFill>
          <a:blip r:embed="rId3"/>
          <a:stretch>
            <a:fillRect/>
          </a:stretch>
        </p:blipFill>
        <p:spPr>
          <a:xfrm>
            <a:off x="302303" y="6325433"/>
            <a:ext cx="8614346" cy="615430"/>
          </a:xfrm>
          <a:prstGeom prst="rect">
            <a:avLst/>
          </a:prstGeom>
          <a:ln>
            <a:noFill/>
          </a:ln>
          <a:effectLst>
            <a:softEdge rad="112500"/>
          </a:effectLst>
        </p:spPr>
      </p:pic>
    </p:spTree>
    <p:extLst>
      <p:ext uri="{BB962C8B-B14F-4D97-AF65-F5344CB8AC3E}">
        <p14:creationId xmlns:p14="http://schemas.microsoft.com/office/powerpoint/2010/main" val="3176842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97FF3-D57A-1DE4-6F01-E52360F731E6}"/>
              </a:ext>
            </a:extLst>
          </p:cNvPr>
          <p:cNvSpPr>
            <a:spLocks noGrp="1"/>
          </p:cNvSpPr>
          <p:nvPr>
            <p:ph type="title"/>
          </p:nvPr>
        </p:nvSpPr>
        <p:spPr/>
        <p:txBody>
          <a:bodyPr/>
          <a:lstStyle/>
          <a:p>
            <a:r>
              <a:rPr lang="en-GB" dirty="0">
                <a:solidFill>
                  <a:srgbClr val="8ACBC0"/>
                </a:solidFill>
                <a:latin typeface="Twinkl"/>
              </a:rPr>
              <a:t>Heartbeat</a:t>
            </a:r>
            <a:endParaRPr lang="en-GB">
              <a:solidFill>
                <a:srgbClr val="8ACBC0"/>
              </a:solidFill>
            </a:endParaRPr>
          </a:p>
        </p:txBody>
      </p:sp>
      <p:sp>
        <p:nvSpPr>
          <p:cNvPr id="3" name="TextBox 2">
            <a:extLst>
              <a:ext uri="{FF2B5EF4-FFF2-40B4-BE49-F238E27FC236}">
                <a16:creationId xmlns:a16="http://schemas.microsoft.com/office/drawing/2014/main" id="{FFFAED17-35EC-7210-6FAA-AC62299FBF9E}"/>
              </a:ext>
            </a:extLst>
          </p:cNvPr>
          <p:cNvSpPr txBox="1"/>
          <p:nvPr/>
        </p:nvSpPr>
        <p:spPr>
          <a:xfrm>
            <a:off x="597346" y="1688653"/>
            <a:ext cx="789186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A short burst of physical activity that increases the heart rate, releases endorphins, and speeds up our breathing is a great way to shift our state (mentally, physically and emotionally). With just 60 seconds of vigorous movement, we can transform our energy from tired to lively or anxious to calm. </a:t>
            </a:r>
            <a:endParaRPr lang="en-US" dirty="0">
              <a:ea typeface="+mn-lt"/>
              <a:cs typeface="+mn-lt"/>
            </a:endParaRPr>
          </a:p>
          <a:p>
            <a:r>
              <a:rPr lang="en-GB" dirty="0">
                <a:ea typeface="+mn-lt"/>
                <a:cs typeface="+mn-lt"/>
              </a:rPr>
              <a:t>1. Play the sound for one minute. </a:t>
            </a:r>
            <a:r>
              <a:rPr lang="en-GB" sz="1400" dirty="0">
                <a:ea typeface="+mn-lt"/>
                <a:cs typeface="+mn-lt"/>
                <a:hlinkClick r:id="rId2">
                  <a:extLst>
                    <a:ext uri="{A12FA001-AC4F-418D-AE19-62706E023703}">
                      <ahyp:hlinkClr xmlns:ahyp="http://schemas.microsoft.com/office/drawing/2018/hyperlinkcolor" xmlns="" val="tx"/>
                    </a:ext>
                  </a:extLst>
                </a:hlinkClick>
              </a:rPr>
              <a:t>https://www.calm.com/schools/resources?day=17</a:t>
            </a:r>
            <a:endParaRPr lang="en-US" sz="1400">
              <a:ea typeface="+mn-lt"/>
              <a:cs typeface="+mn-lt"/>
            </a:endParaRPr>
          </a:p>
          <a:p>
            <a:r>
              <a:rPr lang="en-GB" dirty="0">
                <a:ea typeface="+mn-lt"/>
                <a:cs typeface="+mn-lt"/>
              </a:rPr>
              <a:t>2. Invite students to jump up and down on the spot, dance with their whole body, or do jumping jacks for the entire minute. </a:t>
            </a:r>
            <a:endParaRPr lang="en-US">
              <a:ea typeface="+mn-lt"/>
              <a:cs typeface="+mn-lt"/>
            </a:endParaRPr>
          </a:p>
          <a:p>
            <a:r>
              <a:rPr lang="en-GB" dirty="0">
                <a:ea typeface="+mn-lt"/>
                <a:cs typeface="+mn-lt"/>
              </a:rPr>
              <a:t>3. After one minute, ask students to return to stillness and place their hands over their hearts. </a:t>
            </a:r>
            <a:endParaRPr lang="en-US">
              <a:ea typeface="+mn-lt"/>
              <a:cs typeface="+mn-lt"/>
            </a:endParaRPr>
          </a:p>
          <a:p>
            <a:r>
              <a:rPr lang="en-GB" dirty="0">
                <a:ea typeface="+mn-lt"/>
                <a:cs typeface="+mn-lt"/>
              </a:rPr>
              <a:t>4. Turn the music off and ask students to spend the next minute in stillness and silence. Invite them to become aware of their breath and heartbeat.</a:t>
            </a:r>
            <a:endParaRPr lang="en-US"/>
          </a:p>
        </p:txBody>
      </p:sp>
      <p:sp>
        <p:nvSpPr>
          <p:cNvPr id="5" name="Rectangle: Rounded Corners 4">
            <a:extLst>
              <a:ext uri="{FF2B5EF4-FFF2-40B4-BE49-F238E27FC236}">
                <a16:creationId xmlns:a16="http://schemas.microsoft.com/office/drawing/2014/main" id="{BA26CC2D-6AE9-A722-628E-AA28DDF21516}"/>
              </a:ext>
            </a:extLst>
          </p:cNvPr>
          <p:cNvSpPr/>
          <p:nvPr/>
        </p:nvSpPr>
        <p:spPr>
          <a:xfrm>
            <a:off x="732675" y="5165758"/>
            <a:ext cx="7632700" cy="1160713"/>
          </a:xfrm>
          <a:prstGeom prst="roundRect">
            <a:avLst>
              <a:gd name="adj" fmla="val 17624"/>
            </a:avLst>
          </a:prstGeom>
          <a:solidFill>
            <a:schemeClr val="bg1"/>
          </a:solidFill>
          <a:ln w="38100">
            <a:solidFill>
              <a:srgbClr val="1E386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dirty="0">
                <a:solidFill>
                  <a:srgbClr val="8ACBC0"/>
                </a:solidFill>
                <a:ea typeface="+mn-lt"/>
                <a:cs typeface="+mn-lt"/>
              </a:rPr>
              <a:t>How did you feel before you moved? </a:t>
            </a:r>
            <a:endParaRPr lang="en-US">
              <a:solidFill>
                <a:srgbClr val="8ACBC0"/>
              </a:solidFill>
              <a:ea typeface="+mn-lt"/>
              <a:cs typeface="+mn-lt"/>
            </a:endParaRPr>
          </a:p>
          <a:p>
            <a:r>
              <a:rPr lang="en-GB" dirty="0">
                <a:solidFill>
                  <a:srgbClr val="8ACBC0"/>
                </a:solidFill>
                <a:ea typeface="+mn-lt"/>
                <a:cs typeface="+mn-lt"/>
              </a:rPr>
              <a:t>What did it feel like to be in stillness after the movement? </a:t>
            </a:r>
            <a:endParaRPr lang="en-US">
              <a:solidFill>
                <a:srgbClr val="8ACBC0"/>
              </a:solidFill>
              <a:ea typeface="+mn-lt"/>
              <a:cs typeface="+mn-lt"/>
            </a:endParaRPr>
          </a:p>
          <a:p>
            <a:r>
              <a:rPr lang="en-GB" dirty="0">
                <a:solidFill>
                  <a:srgbClr val="8ACBC0"/>
                </a:solidFill>
                <a:ea typeface="+mn-lt"/>
                <a:cs typeface="+mn-lt"/>
              </a:rPr>
              <a:t>What did you feel like after the activity?</a:t>
            </a:r>
            <a:endParaRPr lang="en-US">
              <a:solidFill>
                <a:srgbClr val="8ACBC0"/>
              </a:solidFill>
              <a:ea typeface="+mn-lt"/>
              <a:cs typeface="+mn-lt"/>
            </a:endParaRPr>
          </a:p>
        </p:txBody>
      </p:sp>
      <p:pic>
        <p:nvPicPr>
          <p:cNvPr id="6" name="Picture 2" descr="A green rectangle with white dots&#10;&#10;Description automatically generated">
            <a:extLst>
              <a:ext uri="{FF2B5EF4-FFF2-40B4-BE49-F238E27FC236}">
                <a16:creationId xmlns:a16="http://schemas.microsoft.com/office/drawing/2014/main" id="{81ED5B13-F507-6C40-F20B-3F2C51E5A5DA}"/>
              </a:ext>
            </a:extLst>
          </p:cNvPr>
          <p:cNvPicPr>
            <a:picLocks noChangeAspect="1"/>
          </p:cNvPicPr>
          <p:nvPr/>
        </p:nvPicPr>
        <p:blipFill>
          <a:blip r:embed="rId3"/>
          <a:stretch>
            <a:fillRect/>
          </a:stretch>
        </p:blipFill>
        <p:spPr>
          <a:xfrm>
            <a:off x="302303" y="6325433"/>
            <a:ext cx="8614346" cy="615430"/>
          </a:xfrm>
          <a:prstGeom prst="rect">
            <a:avLst/>
          </a:prstGeom>
          <a:ln>
            <a:noFill/>
          </a:ln>
          <a:effectLst>
            <a:softEdge rad="112500"/>
          </a:effectLst>
        </p:spPr>
      </p:pic>
    </p:spTree>
    <p:extLst>
      <p:ext uri="{BB962C8B-B14F-4D97-AF65-F5344CB8AC3E}">
        <p14:creationId xmlns:p14="http://schemas.microsoft.com/office/powerpoint/2010/main" val="2600421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ndfulness is a Useful Addition to Medical and Nursing Curricula -  Evidence-Based Nursing blo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10000" r="95109">
                        <a14:foregroundMark x1="14599" y1="30952" x2="42628" y2="28005"/>
                        <a14:foregroundMark x1="16496" y1="18594" x2="42117" y2="34354"/>
                        <a14:foregroundMark x1="51168" y1="6576" x2="56934" y2="18594"/>
                        <a14:foregroundMark x1="57737" y1="8730" x2="48978" y2="16893"/>
                        <a14:foregroundMark x1="54745" y1="4422" x2="51460" y2="21088"/>
                        <a14:foregroundMark x1="57226" y1="9637" x2="54453" y2="20748"/>
                        <a14:foregroundMark x1="48102" y1="11338" x2="58321" y2="13492"/>
                        <a14:foregroundMark x1="26642" y1="58730" x2="26131" y2="72789"/>
                        <a14:foregroundMark x1="37956" y1="59184" x2="37664" y2="73243"/>
                        <a14:foregroundMark x1="50073" y1="52381" x2="49197" y2="81859"/>
                        <a14:foregroundMark x1="56642" y1="68141" x2="56934" y2="81406"/>
                        <a14:foregroundMark x1="57737" y1="75850" x2="58029" y2="81406"/>
                        <a14:foregroundMark x1="21752" y1="92517" x2="84453" y2="92063"/>
                        <a14:foregroundMark x1="20876" y1="88662" x2="85255" y2="87415"/>
                        <a14:foregroundMark x1="67956" y1="58277" x2="68248" y2="71995"/>
                        <a14:foregroundMark x1="66277" y1="45465" x2="61095" y2="59977"/>
                      </a14:backgroundRemoval>
                    </a14:imgEffect>
                  </a14:imgLayer>
                </a14:imgProps>
              </a:ext>
              <a:ext uri="{28A0092B-C50C-407E-A947-70E740481C1C}">
                <a14:useLocalDpi xmlns:a14="http://schemas.microsoft.com/office/drawing/2010/main" val="0"/>
              </a:ext>
            </a:extLst>
          </a:blip>
          <a:srcRect/>
          <a:stretch>
            <a:fillRect/>
          </a:stretch>
        </p:blipFill>
        <p:spPr bwMode="auto">
          <a:xfrm>
            <a:off x="821511" y="1850169"/>
            <a:ext cx="3096785" cy="1993697"/>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5147164" y="1395205"/>
            <a:ext cx="1704505" cy="1704505"/>
          </a:xfrm>
          <a:prstGeom prst="ellipse">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826065" y="3832514"/>
            <a:ext cx="1563028" cy="1563028"/>
          </a:xfrm>
          <a:prstGeom prst="ellipse">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4315237" y="1966055"/>
            <a:ext cx="4603053" cy="3615135"/>
          </a:xfrm>
          <a:prstGeom prst="ellipse">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2506726" y="2632972"/>
            <a:ext cx="7969686" cy="2180553"/>
          </a:xfrm>
          <a:ln w="28575"/>
        </p:spPr>
        <p:txBody>
          <a:bodyPr/>
          <a:lstStyle/>
          <a:p>
            <a:pPr algn="ctr"/>
            <a:r>
              <a:rPr lang="en-GB" dirty="0">
                <a:ln w="19050">
                  <a:noFill/>
                </a:ln>
                <a:solidFill>
                  <a:srgbClr val="232321"/>
                </a:solidFill>
                <a:latin typeface="+mn-lt"/>
              </a:rPr>
              <a:t>MINDFULNESS:</a:t>
            </a:r>
            <a:br>
              <a:rPr lang="en-GB" dirty="0">
                <a:ln w="19050">
                  <a:noFill/>
                </a:ln>
                <a:solidFill>
                  <a:srgbClr val="232321"/>
                </a:solidFill>
                <a:latin typeface="+mn-lt"/>
              </a:rPr>
            </a:br>
            <a:r>
              <a:rPr lang="en-GB" sz="2400" dirty="0">
                <a:ln w="19050">
                  <a:noFill/>
                </a:ln>
                <a:solidFill>
                  <a:srgbClr val="232321"/>
                </a:solidFill>
                <a:latin typeface="+mn-lt"/>
              </a:rPr>
              <a:t>What is mindfulness?</a:t>
            </a:r>
            <a:r>
              <a:rPr lang="en-GB" sz="2400" dirty="0">
                <a:ln w="19050">
                  <a:noFill/>
                </a:ln>
                <a:latin typeface="+mn-lt"/>
              </a:rPr>
              <a:t/>
            </a:r>
            <a:br>
              <a:rPr lang="en-GB" sz="2400" dirty="0">
                <a:ln w="19050">
                  <a:noFill/>
                </a:ln>
                <a:latin typeface="+mn-lt"/>
              </a:rPr>
            </a:br>
            <a:r>
              <a:rPr lang="en-GB" sz="2400" dirty="0">
                <a:ln w="19050">
                  <a:noFill/>
                </a:ln>
                <a:solidFill>
                  <a:srgbClr val="232321"/>
                </a:solidFill>
                <a:latin typeface="+mn-lt"/>
              </a:rPr>
              <a:t>How to be Mindful.</a:t>
            </a:r>
            <a:r>
              <a:rPr lang="en-GB" sz="2400" dirty="0">
                <a:ln w="19050">
                  <a:noFill/>
                </a:ln>
                <a:latin typeface="+mn-lt"/>
              </a:rPr>
              <a:t/>
            </a:r>
            <a:br>
              <a:rPr lang="en-GB" sz="2400" dirty="0">
                <a:ln w="19050">
                  <a:noFill/>
                </a:ln>
                <a:latin typeface="+mn-lt"/>
              </a:rPr>
            </a:br>
            <a:r>
              <a:rPr lang="en-GB" sz="2400" dirty="0">
                <a:ln w="19050">
                  <a:noFill/>
                </a:ln>
                <a:solidFill>
                  <a:srgbClr val="232321"/>
                </a:solidFill>
                <a:latin typeface="+mn-lt"/>
              </a:rPr>
              <a:t>How can we apply this to our lives? </a:t>
            </a:r>
            <a:r>
              <a:rPr lang="en-GB" dirty="0">
                <a:ln w="19050">
                  <a:noFill/>
                </a:ln>
                <a:solidFill>
                  <a:srgbClr val="232321"/>
                </a:solidFill>
                <a:latin typeface="+mn-lt"/>
              </a:rPr>
              <a:t> </a:t>
            </a:r>
            <a:endParaRPr lang="en-US" dirty="0"/>
          </a:p>
        </p:txBody>
      </p:sp>
      <p:sp>
        <p:nvSpPr>
          <p:cNvPr id="14" name="Oval 13"/>
          <p:cNvSpPr/>
          <p:nvPr/>
        </p:nvSpPr>
        <p:spPr>
          <a:xfrm>
            <a:off x="4857438" y="586649"/>
            <a:ext cx="721770" cy="72177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077404" y="922225"/>
            <a:ext cx="472980" cy="472980"/>
          </a:xfrm>
          <a:prstGeom prst="ellipse">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076635" y="5043117"/>
            <a:ext cx="721770" cy="72177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052502" y="5396436"/>
            <a:ext cx="472980" cy="472980"/>
          </a:xfrm>
          <a:prstGeom prst="ellipse">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descr="A green rectangle with white dots&#10;&#10;Description automatically generated">
            <a:extLst>
              <a:ext uri="{FF2B5EF4-FFF2-40B4-BE49-F238E27FC236}">
                <a16:creationId xmlns:a16="http://schemas.microsoft.com/office/drawing/2014/main" id="{6632CDC0-D43D-500B-27E0-A5B4E4DC7460}"/>
              </a:ext>
            </a:extLst>
          </p:cNvPr>
          <p:cNvPicPr>
            <a:picLocks noChangeAspect="1"/>
          </p:cNvPicPr>
          <p:nvPr/>
        </p:nvPicPr>
        <p:blipFill>
          <a:blip r:embed="rId4"/>
          <a:stretch>
            <a:fillRect/>
          </a:stretch>
        </p:blipFill>
        <p:spPr>
          <a:xfrm>
            <a:off x="302303" y="5938187"/>
            <a:ext cx="8614346" cy="615430"/>
          </a:xfrm>
          <a:prstGeom prst="rect">
            <a:avLst/>
          </a:prstGeom>
          <a:ln>
            <a:noFill/>
          </a:ln>
          <a:effectLst>
            <a:softEdge rad="112500"/>
          </a:effectLst>
        </p:spPr>
      </p:pic>
    </p:spTree>
    <p:extLst>
      <p:ext uri="{BB962C8B-B14F-4D97-AF65-F5344CB8AC3E}">
        <p14:creationId xmlns:p14="http://schemas.microsoft.com/office/powerpoint/2010/main" val="297483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6BB2-48ED-70B8-854C-2D043D0DA038}"/>
              </a:ext>
            </a:extLst>
          </p:cNvPr>
          <p:cNvSpPr>
            <a:spLocks noGrp="1"/>
          </p:cNvSpPr>
          <p:nvPr>
            <p:ph type="title"/>
          </p:nvPr>
        </p:nvSpPr>
        <p:spPr/>
        <p:txBody>
          <a:bodyPr/>
          <a:lstStyle/>
          <a:p>
            <a:r>
              <a:rPr lang="en-GB" dirty="0">
                <a:solidFill>
                  <a:srgbClr val="1E386D"/>
                </a:solidFill>
                <a:latin typeface="Twinkl"/>
              </a:rPr>
              <a:t>Sky Gazing</a:t>
            </a:r>
            <a:endParaRPr lang="en-GB">
              <a:solidFill>
                <a:srgbClr val="1E386D"/>
              </a:solidFill>
            </a:endParaRPr>
          </a:p>
        </p:txBody>
      </p:sp>
      <p:sp>
        <p:nvSpPr>
          <p:cNvPr id="3" name="TextBox 2">
            <a:extLst>
              <a:ext uri="{FF2B5EF4-FFF2-40B4-BE49-F238E27FC236}">
                <a16:creationId xmlns:a16="http://schemas.microsoft.com/office/drawing/2014/main" id="{27B56F88-1903-F2B8-17D1-F8403E84E075}"/>
              </a:ext>
            </a:extLst>
          </p:cNvPr>
          <p:cNvSpPr txBox="1"/>
          <p:nvPr/>
        </p:nvSpPr>
        <p:spPr>
          <a:xfrm>
            <a:off x="539909" y="1355517"/>
            <a:ext cx="7868894"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This outdoor activity helps us connect with the natural world and discover that our meditation practice is always accessible to us. Meditation encourages us to focus our attention on an object or sensation that we can return to whenever the mind wanders. </a:t>
            </a:r>
            <a:endParaRPr lang="en-US" dirty="0">
              <a:ea typeface="+mn-lt"/>
              <a:cs typeface="+mn-lt"/>
            </a:endParaRPr>
          </a:p>
          <a:p>
            <a:endParaRPr lang="en-GB" dirty="0">
              <a:ea typeface="+mn-lt"/>
              <a:cs typeface="+mn-lt"/>
            </a:endParaRPr>
          </a:p>
          <a:p>
            <a:r>
              <a:rPr lang="en-GB" dirty="0">
                <a:ea typeface="+mn-lt"/>
                <a:cs typeface="+mn-lt"/>
              </a:rPr>
              <a:t>1. Move outside and invite them to find a safe and comfortable position, seated or lying down where they can easily look up at the sky. </a:t>
            </a:r>
            <a:endParaRPr lang="en-US">
              <a:ea typeface="+mn-lt"/>
              <a:cs typeface="+mn-lt"/>
            </a:endParaRPr>
          </a:p>
          <a:p>
            <a:r>
              <a:rPr lang="en-GB" dirty="0">
                <a:ea typeface="+mn-lt"/>
                <a:cs typeface="+mn-lt"/>
              </a:rPr>
              <a:t>2. For the next five minutes is to relax and watch the sky. When you notice your are getting distracted, try to come back to sky watching. Consider the colours and shapes you see. Notice what it feels like to be outside. Is it warm or cold? Dry or damp? Breezy or still? Is the sky changing as you observe it? </a:t>
            </a:r>
            <a:endParaRPr lang="en-US">
              <a:ea typeface="+mn-lt"/>
              <a:cs typeface="+mn-lt"/>
            </a:endParaRPr>
          </a:p>
          <a:p>
            <a:r>
              <a:rPr lang="en-GB" dirty="0">
                <a:ea typeface="+mn-lt"/>
                <a:cs typeface="+mn-lt"/>
              </a:rPr>
              <a:t>3. If they’re you are having trouble focusing, take a few deep breaths and then notice if that changes the way you're able to experience the sky. </a:t>
            </a:r>
            <a:endParaRPr lang="en-US">
              <a:ea typeface="+mn-lt"/>
              <a:cs typeface="+mn-lt"/>
            </a:endParaRPr>
          </a:p>
          <a:p>
            <a:r>
              <a:rPr lang="en-GB" dirty="0">
                <a:solidFill>
                  <a:srgbClr val="1E386D"/>
                </a:solidFill>
                <a:ea typeface="+mn-lt"/>
                <a:cs typeface="+mn-lt"/>
              </a:rPr>
              <a:t>4.  Draw the sky or write about how it made you feel.</a:t>
            </a:r>
            <a:endParaRPr lang="en-US">
              <a:solidFill>
                <a:srgbClr val="1E386D"/>
              </a:solidFill>
            </a:endParaRPr>
          </a:p>
        </p:txBody>
      </p:sp>
      <p:pic>
        <p:nvPicPr>
          <p:cNvPr id="5" name="Picture 2" descr="A green rectangle with white dots&#10;&#10;Description automatically generated">
            <a:extLst>
              <a:ext uri="{FF2B5EF4-FFF2-40B4-BE49-F238E27FC236}">
                <a16:creationId xmlns:a16="http://schemas.microsoft.com/office/drawing/2014/main" id="{32EE455C-C30F-59A5-2ED1-08A424CB6806}"/>
              </a:ext>
            </a:extLst>
          </p:cNvPr>
          <p:cNvPicPr>
            <a:picLocks noChangeAspect="1"/>
          </p:cNvPicPr>
          <p:nvPr/>
        </p:nvPicPr>
        <p:blipFill>
          <a:blip r:embed="rId2"/>
          <a:stretch>
            <a:fillRect/>
          </a:stretch>
        </p:blipFill>
        <p:spPr>
          <a:xfrm>
            <a:off x="302303" y="6325433"/>
            <a:ext cx="8614346" cy="615430"/>
          </a:xfrm>
          <a:prstGeom prst="rect">
            <a:avLst/>
          </a:prstGeom>
          <a:ln>
            <a:noFill/>
          </a:ln>
          <a:effectLst>
            <a:softEdge rad="112500"/>
          </a:effectLst>
        </p:spPr>
      </p:pic>
    </p:spTree>
    <p:extLst>
      <p:ext uri="{BB962C8B-B14F-4D97-AF65-F5344CB8AC3E}">
        <p14:creationId xmlns:p14="http://schemas.microsoft.com/office/powerpoint/2010/main" val="734211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28E5-B54F-5658-DAF8-320D641BC056}"/>
              </a:ext>
            </a:extLst>
          </p:cNvPr>
          <p:cNvSpPr>
            <a:spLocks noGrp="1"/>
          </p:cNvSpPr>
          <p:nvPr>
            <p:ph type="title"/>
          </p:nvPr>
        </p:nvSpPr>
        <p:spPr/>
        <p:txBody>
          <a:bodyPr/>
          <a:lstStyle/>
          <a:p>
            <a:r>
              <a:rPr lang="en-GB" dirty="0">
                <a:solidFill>
                  <a:srgbClr val="8BC13C"/>
                </a:solidFill>
                <a:latin typeface="Twinkl"/>
              </a:rPr>
              <a:t>Body Scan</a:t>
            </a:r>
            <a:endParaRPr lang="en-GB" dirty="0">
              <a:solidFill>
                <a:srgbClr val="8BC13C"/>
              </a:solidFill>
            </a:endParaRPr>
          </a:p>
        </p:txBody>
      </p:sp>
      <p:sp>
        <p:nvSpPr>
          <p:cNvPr id="3" name="TextBox 2">
            <a:extLst>
              <a:ext uri="{FF2B5EF4-FFF2-40B4-BE49-F238E27FC236}">
                <a16:creationId xmlns:a16="http://schemas.microsoft.com/office/drawing/2014/main" id="{4FB4F11E-94CF-0711-B383-95FFF7D58C9E}"/>
              </a:ext>
            </a:extLst>
          </p:cNvPr>
          <p:cNvSpPr txBox="1"/>
          <p:nvPr/>
        </p:nvSpPr>
        <p:spPr>
          <a:xfrm>
            <a:off x="528422" y="1344029"/>
            <a:ext cx="783443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Body scans are a way of deepening our relationship to self by paying attention to how our body feels. This tool helps us soak up the nourishment of good feelings and pick up on early warning signs of stress and tension in the body. Ultimately, the more connected we are to our bodies, the more information we have to</a:t>
            </a:r>
            <a:r>
              <a:rPr lang="en-GB">
                <a:ea typeface="+mn-lt"/>
                <a:cs typeface="+mn-lt"/>
              </a:rPr>
              <a:t> take better care of ourselves. </a:t>
            </a:r>
            <a:endParaRPr lang="en-US" dirty="0">
              <a:ea typeface="+mn-lt"/>
              <a:cs typeface="+mn-lt"/>
            </a:endParaRPr>
          </a:p>
          <a:p>
            <a:r>
              <a:rPr lang="en-GB" dirty="0">
                <a:ea typeface="+mn-lt"/>
                <a:cs typeface="+mn-lt"/>
              </a:rPr>
              <a:t> 1. Invite students into a comfortable position, seated or lying down. </a:t>
            </a:r>
            <a:endParaRPr lang="en-US">
              <a:ea typeface="+mn-lt"/>
              <a:cs typeface="+mn-lt"/>
            </a:endParaRPr>
          </a:p>
          <a:p>
            <a:r>
              <a:rPr lang="en-GB">
                <a:ea typeface="+mn-lt"/>
                <a:cs typeface="+mn-lt"/>
              </a:rPr>
              <a:t>2. Play </a:t>
            </a:r>
            <a:r>
              <a:rPr lang="en-GB" dirty="0">
                <a:ea typeface="+mn-lt"/>
                <a:cs typeface="+mn-lt"/>
                <a:hlinkClick r:id="rId2"/>
              </a:rPr>
              <a:t>https://www.calm.com/schools/resources?day=27</a:t>
            </a:r>
            <a:endParaRPr lang="en-US">
              <a:ea typeface="+mn-lt"/>
              <a:cs typeface="+mn-lt"/>
            </a:endParaRPr>
          </a:p>
          <a:p>
            <a:endParaRPr lang="en-GB" dirty="0"/>
          </a:p>
          <a:p>
            <a:endParaRPr lang="en-GB" dirty="0"/>
          </a:p>
        </p:txBody>
      </p:sp>
      <p:sp>
        <p:nvSpPr>
          <p:cNvPr id="5" name="Rectangle: Rounded Corners 4">
            <a:extLst>
              <a:ext uri="{FF2B5EF4-FFF2-40B4-BE49-F238E27FC236}">
                <a16:creationId xmlns:a16="http://schemas.microsoft.com/office/drawing/2014/main" id="{C7BE4BBF-ADCC-C8AF-04C0-BC8520D27A7A}"/>
              </a:ext>
            </a:extLst>
          </p:cNvPr>
          <p:cNvSpPr/>
          <p:nvPr/>
        </p:nvSpPr>
        <p:spPr>
          <a:xfrm>
            <a:off x="732675" y="4591386"/>
            <a:ext cx="7632700" cy="1160713"/>
          </a:xfrm>
          <a:prstGeom prst="roundRect">
            <a:avLst>
              <a:gd name="adj" fmla="val 17624"/>
            </a:avLst>
          </a:prstGeom>
          <a:solidFill>
            <a:schemeClr val="bg1"/>
          </a:solidFill>
          <a:ln w="38100">
            <a:solidFill>
              <a:srgbClr val="1E386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dirty="0">
                <a:solidFill>
                  <a:srgbClr val="8BC13C"/>
                </a:solidFill>
                <a:ea typeface="+mn-lt"/>
                <a:cs typeface="+mn-lt"/>
              </a:rPr>
              <a:t>What did you notice about your body today? </a:t>
            </a:r>
            <a:endParaRPr lang="en-US">
              <a:solidFill>
                <a:srgbClr val="8BC13C"/>
              </a:solidFill>
              <a:ea typeface="+mn-lt"/>
              <a:cs typeface="+mn-lt"/>
            </a:endParaRPr>
          </a:p>
          <a:p>
            <a:r>
              <a:rPr lang="en-GB" dirty="0">
                <a:solidFill>
                  <a:srgbClr val="8BC13C"/>
                </a:solidFill>
                <a:ea typeface="+mn-lt"/>
                <a:cs typeface="+mn-lt"/>
              </a:rPr>
              <a:t>What felt different than the day before? </a:t>
            </a:r>
            <a:endParaRPr lang="en-US">
              <a:solidFill>
                <a:srgbClr val="8BC13C"/>
              </a:solidFill>
              <a:ea typeface="+mn-lt"/>
              <a:cs typeface="+mn-lt"/>
            </a:endParaRPr>
          </a:p>
          <a:p>
            <a:r>
              <a:rPr lang="en-GB" dirty="0">
                <a:solidFill>
                  <a:srgbClr val="8BC13C"/>
                </a:solidFill>
                <a:ea typeface="+mn-lt"/>
                <a:cs typeface="+mn-lt"/>
              </a:rPr>
              <a:t>Is there something you can do to support your body to feel better?</a:t>
            </a:r>
            <a:endParaRPr lang="en-US">
              <a:solidFill>
                <a:srgbClr val="8BC13C"/>
              </a:solidFill>
              <a:ea typeface="+mn-lt"/>
              <a:cs typeface="+mn-lt"/>
            </a:endParaRPr>
          </a:p>
        </p:txBody>
      </p:sp>
      <p:pic>
        <p:nvPicPr>
          <p:cNvPr id="6" name="Picture 2" descr="A green rectangle with white dots&#10;&#10;Description automatically generated">
            <a:extLst>
              <a:ext uri="{FF2B5EF4-FFF2-40B4-BE49-F238E27FC236}">
                <a16:creationId xmlns:a16="http://schemas.microsoft.com/office/drawing/2014/main" id="{9713222C-89A0-B112-24CC-D0E9CD4FF985}"/>
              </a:ext>
            </a:extLst>
          </p:cNvPr>
          <p:cNvPicPr>
            <a:picLocks noChangeAspect="1"/>
          </p:cNvPicPr>
          <p:nvPr/>
        </p:nvPicPr>
        <p:blipFill>
          <a:blip r:embed="rId3"/>
          <a:stretch>
            <a:fillRect/>
          </a:stretch>
        </p:blipFill>
        <p:spPr>
          <a:xfrm>
            <a:off x="302303" y="6325433"/>
            <a:ext cx="8614346" cy="615430"/>
          </a:xfrm>
          <a:prstGeom prst="rect">
            <a:avLst/>
          </a:prstGeom>
          <a:ln>
            <a:noFill/>
          </a:ln>
          <a:effectLst>
            <a:softEdge rad="112500"/>
          </a:effectLst>
        </p:spPr>
      </p:pic>
    </p:spTree>
    <p:extLst>
      <p:ext uri="{BB962C8B-B14F-4D97-AF65-F5344CB8AC3E}">
        <p14:creationId xmlns:p14="http://schemas.microsoft.com/office/powerpoint/2010/main" val="3294619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9A8A6-F6C7-3638-80A6-3EDAED8356A8}"/>
              </a:ext>
            </a:extLst>
          </p:cNvPr>
          <p:cNvSpPr>
            <a:spLocks noGrp="1"/>
          </p:cNvSpPr>
          <p:nvPr>
            <p:ph type="title"/>
          </p:nvPr>
        </p:nvSpPr>
        <p:spPr/>
        <p:txBody>
          <a:bodyPr/>
          <a:lstStyle/>
          <a:p>
            <a:r>
              <a:rPr lang="en-GB" dirty="0">
                <a:solidFill>
                  <a:srgbClr val="25B7BC"/>
                </a:solidFill>
                <a:latin typeface="Twinkl"/>
              </a:rPr>
              <a:t>Visualise your goals</a:t>
            </a:r>
            <a:endParaRPr lang="en-GB">
              <a:solidFill>
                <a:srgbClr val="25B7BC"/>
              </a:solidFill>
            </a:endParaRPr>
          </a:p>
        </p:txBody>
      </p:sp>
      <p:sp>
        <p:nvSpPr>
          <p:cNvPr id="3" name="TextBox 2">
            <a:extLst>
              <a:ext uri="{FF2B5EF4-FFF2-40B4-BE49-F238E27FC236}">
                <a16:creationId xmlns:a16="http://schemas.microsoft.com/office/drawing/2014/main" id="{D11FC672-7118-156F-A9C1-36473FF495C9}"/>
              </a:ext>
            </a:extLst>
          </p:cNvPr>
          <p:cNvSpPr txBox="1"/>
          <p:nvPr/>
        </p:nvSpPr>
        <p:spPr>
          <a:xfrm>
            <a:off x="815608" y="1585266"/>
            <a:ext cx="726006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Paralympian Lex Gillette was only eight years old when he permanently lost his eyesight. For a free-spirited kid who was used to playing sports with his friends, this wasn’t just a huge shock; it was a complete upheaval of his life. Today, he’s one of the country’s most decorated long and triple jumpers and he makes space every day to envision success. In today’s session, we listen to him talk about how </a:t>
            </a:r>
            <a:r>
              <a:rPr lang="en-GB">
                <a:ea typeface="+mn-lt"/>
                <a:cs typeface="+mn-lt"/>
              </a:rPr>
              <a:t>he works towards his goals using the practice of visualization. </a:t>
            </a:r>
            <a:endParaRPr lang="en-US" dirty="0">
              <a:ea typeface="+mn-lt"/>
              <a:cs typeface="+mn-lt"/>
            </a:endParaRPr>
          </a:p>
          <a:p>
            <a:endParaRPr lang="en-GB" dirty="0">
              <a:ea typeface="+mn-lt"/>
              <a:cs typeface="+mn-lt"/>
            </a:endParaRPr>
          </a:p>
          <a:p>
            <a:r>
              <a:rPr lang="en-GB" dirty="0">
                <a:ea typeface="+mn-lt"/>
                <a:cs typeface="+mn-lt"/>
              </a:rPr>
              <a:t>1. Invite students into a comfortable position, seated or lying down. </a:t>
            </a:r>
            <a:endParaRPr lang="en-US">
              <a:ea typeface="+mn-lt"/>
              <a:cs typeface="+mn-lt"/>
            </a:endParaRPr>
          </a:p>
          <a:p>
            <a:r>
              <a:rPr lang="en-GB" dirty="0">
                <a:ea typeface="+mn-lt"/>
                <a:cs typeface="+mn-lt"/>
              </a:rPr>
              <a:t>2. Play </a:t>
            </a:r>
            <a:r>
              <a:rPr lang="en-GB" dirty="0">
                <a:ea typeface="+mn-lt"/>
                <a:cs typeface="+mn-lt"/>
                <a:hlinkClick r:id="rId2"/>
              </a:rPr>
              <a:t>https://www.calm.com/schools/resources?day=29</a:t>
            </a:r>
            <a:endParaRPr lang="en-US">
              <a:ea typeface="+mn-lt"/>
              <a:cs typeface="+mn-lt"/>
            </a:endParaRPr>
          </a:p>
          <a:p>
            <a:endParaRPr lang="en-GB" dirty="0"/>
          </a:p>
        </p:txBody>
      </p:sp>
      <p:sp>
        <p:nvSpPr>
          <p:cNvPr id="5" name="Rectangle: Rounded Corners 4">
            <a:extLst>
              <a:ext uri="{FF2B5EF4-FFF2-40B4-BE49-F238E27FC236}">
                <a16:creationId xmlns:a16="http://schemas.microsoft.com/office/drawing/2014/main" id="{8141C41E-72C9-7F0D-FBF4-601179FF7D2E}"/>
              </a:ext>
            </a:extLst>
          </p:cNvPr>
          <p:cNvSpPr/>
          <p:nvPr/>
        </p:nvSpPr>
        <p:spPr>
          <a:xfrm>
            <a:off x="732675" y="4591386"/>
            <a:ext cx="7632700" cy="1160713"/>
          </a:xfrm>
          <a:prstGeom prst="roundRect">
            <a:avLst>
              <a:gd name="adj" fmla="val 17624"/>
            </a:avLst>
          </a:prstGeom>
          <a:solidFill>
            <a:schemeClr val="bg1"/>
          </a:solidFill>
          <a:ln w="38100">
            <a:solidFill>
              <a:srgbClr val="1E386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dirty="0">
                <a:solidFill>
                  <a:srgbClr val="25B7BC"/>
                </a:solidFill>
                <a:ea typeface="+mn-lt"/>
                <a:cs typeface="+mn-lt"/>
              </a:rPr>
              <a:t>What challenges in your life have helped shape who you are today? What have you learned that has helped you? </a:t>
            </a:r>
            <a:endParaRPr lang="en-US">
              <a:solidFill>
                <a:srgbClr val="25B7BC"/>
              </a:solidFill>
              <a:ea typeface="+mn-lt"/>
              <a:cs typeface="+mn-lt"/>
            </a:endParaRPr>
          </a:p>
          <a:p>
            <a:r>
              <a:rPr lang="en-GB" dirty="0">
                <a:solidFill>
                  <a:srgbClr val="25B7BC"/>
                </a:solidFill>
                <a:ea typeface="+mn-lt"/>
                <a:cs typeface="+mn-lt"/>
              </a:rPr>
              <a:t>What do you want to start envisioning for yourself?</a:t>
            </a:r>
            <a:endParaRPr lang="en-US">
              <a:solidFill>
                <a:srgbClr val="25B7BC"/>
              </a:solidFill>
              <a:ea typeface="+mn-lt"/>
              <a:cs typeface="+mn-lt"/>
            </a:endParaRPr>
          </a:p>
        </p:txBody>
      </p:sp>
      <p:pic>
        <p:nvPicPr>
          <p:cNvPr id="6" name="Picture 2" descr="A green rectangle with white dots&#10;&#10;Description automatically generated">
            <a:extLst>
              <a:ext uri="{FF2B5EF4-FFF2-40B4-BE49-F238E27FC236}">
                <a16:creationId xmlns:a16="http://schemas.microsoft.com/office/drawing/2014/main" id="{023280B0-15EC-9CC9-EEC0-0ECBA202AB8F}"/>
              </a:ext>
            </a:extLst>
          </p:cNvPr>
          <p:cNvPicPr>
            <a:picLocks noChangeAspect="1"/>
          </p:cNvPicPr>
          <p:nvPr/>
        </p:nvPicPr>
        <p:blipFill>
          <a:blip r:embed="rId3"/>
          <a:stretch>
            <a:fillRect/>
          </a:stretch>
        </p:blipFill>
        <p:spPr>
          <a:xfrm>
            <a:off x="302303" y="6325433"/>
            <a:ext cx="8614346" cy="615430"/>
          </a:xfrm>
          <a:prstGeom prst="rect">
            <a:avLst/>
          </a:prstGeom>
          <a:ln>
            <a:noFill/>
          </a:ln>
          <a:effectLst>
            <a:softEdge rad="112500"/>
          </a:effectLst>
        </p:spPr>
      </p:pic>
    </p:spTree>
    <p:extLst>
      <p:ext uri="{BB962C8B-B14F-4D97-AF65-F5344CB8AC3E}">
        <p14:creationId xmlns:p14="http://schemas.microsoft.com/office/powerpoint/2010/main" val="199298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147164" y="1395205"/>
            <a:ext cx="1704505" cy="1704505"/>
          </a:xfrm>
          <a:prstGeom prst="ellipse">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826065" y="3832514"/>
            <a:ext cx="1563028" cy="1563028"/>
          </a:xfrm>
          <a:prstGeom prst="ellipse">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7869381" y="5751186"/>
            <a:ext cx="662597" cy="60459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027518" y="5396436"/>
            <a:ext cx="472980" cy="472980"/>
          </a:xfrm>
          <a:prstGeom prst="ellipse">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green rectangle with white dots&#10;&#10;Description automatically generated">
            <a:extLst>
              <a:ext uri="{FF2B5EF4-FFF2-40B4-BE49-F238E27FC236}">
                <a16:creationId xmlns:a16="http://schemas.microsoft.com/office/drawing/2014/main" id="{26D79C31-6BBF-701F-60EB-7A15E0F5B312}"/>
              </a:ext>
            </a:extLst>
          </p:cNvPr>
          <p:cNvPicPr>
            <a:picLocks noChangeAspect="1"/>
          </p:cNvPicPr>
          <p:nvPr/>
        </p:nvPicPr>
        <p:blipFill>
          <a:blip r:embed="rId2"/>
          <a:stretch>
            <a:fillRect/>
          </a:stretch>
        </p:blipFill>
        <p:spPr>
          <a:xfrm>
            <a:off x="343867" y="6325433"/>
            <a:ext cx="8614346" cy="615430"/>
          </a:xfrm>
          <a:prstGeom prst="rect">
            <a:avLst/>
          </a:prstGeom>
          <a:ln>
            <a:noFill/>
          </a:ln>
          <a:effectLst>
            <a:softEdge rad="112500"/>
          </a:effectLst>
        </p:spPr>
      </p:pic>
      <p:sp>
        <p:nvSpPr>
          <p:cNvPr id="2" name="TextBox 1"/>
          <p:cNvSpPr txBox="1"/>
          <p:nvPr/>
        </p:nvSpPr>
        <p:spPr>
          <a:xfrm>
            <a:off x="946802" y="798544"/>
            <a:ext cx="7321550" cy="369332"/>
          </a:xfrm>
          <a:prstGeom prst="rect">
            <a:avLst/>
          </a:prstGeom>
          <a:noFill/>
        </p:spPr>
        <p:txBody>
          <a:bodyPr wrap="square" rtlCol="0">
            <a:spAutoFit/>
          </a:bodyPr>
          <a:lstStyle/>
          <a:p>
            <a:r>
              <a:rPr lang="en-US" b="1" dirty="0" smtClean="0"/>
              <a:t>Additional Mindful Apps: </a:t>
            </a:r>
            <a:endParaRPr lang="en-GB" b="1" dirty="0"/>
          </a:p>
        </p:txBody>
      </p:sp>
      <p:pic>
        <p:nvPicPr>
          <p:cNvPr id="5" name="Picture 4"/>
          <p:cNvPicPr>
            <a:picLocks noChangeAspect="1"/>
          </p:cNvPicPr>
          <p:nvPr/>
        </p:nvPicPr>
        <p:blipFill>
          <a:blip r:embed="rId3"/>
          <a:stretch>
            <a:fillRect/>
          </a:stretch>
        </p:blipFill>
        <p:spPr>
          <a:xfrm>
            <a:off x="946802" y="1329212"/>
            <a:ext cx="771161" cy="768555"/>
          </a:xfrm>
          <a:prstGeom prst="rect">
            <a:avLst/>
          </a:prstGeom>
        </p:spPr>
      </p:pic>
      <p:sp>
        <p:nvSpPr>
          <p:cNvPr id="7" name="Rectangle 6"/>
          <p:cNvSpPr/>
          <p:nvPr/>
        </p:nvSpPr>
        <p:spPr>
          <a:xfrm>
            <a:off x="1828800" y="1411802"/>
            <a:ext cx="6040582" cy="738664"/>
          </a:xfrm>
          <a:prstGeom prst="rect">
            <a:avLst/>
          </a:prstGeom>
        </p:spPr>
        <p:txBody>
          <a:bodyPr wrap="square">
            <a:spAutoFit/>
          </a:bodyPr>
          <a:lstStyle/>
          <a:p>
            <a:r>
              <a:rPr lang="en-US" sz="1200" b="1" dirty="0">
                <a:solidFill>
                  <a:srgbClr val="373737"/>
                </a:solidFill>
                <a:latin typeface="Arial" panose="020B0604020202020204" pitchFamily="34" charset="0"/>
                <a:cs typeface="Arial" panose="020B0604020202020204" pitchFamily="34" charset="0"/>
              </a:rPr>
              <a:t>Happy not Perfect </a:t>
            </a:r>
            <a:r>
              <a:rPr lang="en-US" sz="1200" dirty="0">
                <a:solidFill>
                  <a:srgbClr val="373737"/>
                </a:solidFill>
                <a:latin typeface="Arial" panose="020B0604020202020204" pitchFamily="34" charset="0"/>
                <a:cs typeface="Arial" panose="020B0604020202020204" pitchFamily="34" charset="0"/>
              </a:rPr>
              <a:t>is a mindfulness app which gives you a daily happiness work out to help you to relax, process thoughts and build emotional fitness. </a:t>
            </a:r>
            <a:r>
              <a:rPr lang="en-US" sz="1200" dirty="0" smtClean="0">
                <a:solidFill>
                  <a:srgbClr val="000000"/>
                </a:solidFill>
                <a:latin typeface="Arial" panose="020B0604020202020204" pitchFamily="34" charset="0"/>
                <a:cs typeface="Arial" panose="020B0604020202020204" pitchFamily="34" charset="0"/>
              </a:rPr>
              <a:t> </a:t>
            </a:r>
            <a:r>
              <a:rPr lang="en-GB" sz="1200" dirty="0" smtClean="0">
                <a:solidFill>
                  <a:srgbClr val="1882D1"/>
                </a:solidFill>
                <a:latin typeface="Arial" panose="020B0604020202020204" pitchFamily="34" charset="0"/>
                <a:cs typeface="Arial" panose="020B0604020202020204" pitchFamily="34" charset="0"/>
              </a:rPr>
              <a:t>www.happynotperfect.com </a:t>
            </a:r>
            <a:r>
              <a:rPr lang="en-GB" sz="1200" dirty="0">
                <a:solidFill>
                  <a:srgbClr val="1882D1"/>
                </a:solidFill>
                <a:latin typeface="Arial" panose="020B0604020202020204" pitchFamily="34" charset="0"/>
                <a:cs typeface="Arial" panose="020B0604020202020204" pitchFamily="34" charset="0"/>
              </a:rPr>
              <a:t>	</a:t>
            </a:r>
            <a:r>
              <a:rPr lang="en-GB" sz="1200" dirty="0">
                <a:solidFill>
                  <a:srgbClr val="373737"/>
                </a:solidFill>
                <a:latin typeface="Arial" panose="020B0604020202020204" pitchFamily="34" charset="0"/>
                <a:cs typeface="Arial" panose="020B0604020202020204" pitchFamily="34" charset="0"/>
              </a:rPr>
              <a:t>Free </a:t>
            </a:r>
            <a:r>
              <a:rPr lang="en-GB" dirty="0">
                <a:solidFill>
                  <a:srgbClr val="373737"/>
                </a:solidFill>
                <a:latin typeface="Arial" panose="020B0604020202020204" pitchFamily="34" charset="0"/>
                <a:cs typeface="Arial" panose="020B0604020202020204" pitchFamily="34" charset="0"/>
              </a:rPr>
              <a:t>	</a:t>
            </a:r>
          </a:p>
        </p:txBody>
      </p:sp>
      <p:pic>
        <p:nvPicPr>
          <p:cNvPr id="10" name="Picture 9"/>
          <p:cNvPicPr>
            <a:picLocks noChangeAspect="1"/>
          </p:cNvPicPr>
          <p:nvPr/>
        </p:nvPicPr>
        <p:blipFill>
          <a:blip r:embed="rId4"/>
          <a:stretch>
            <a:fillRect/>
          </a:stretch>
        </p:blipFill>
        <p:spPr>
          <a:xfrm>
            <a:off x="946801" y="2330844"/>
            <a:ext cx="771161" cy="768866"/>
          </a:xfrm>
          <a:prstGeom prst="rect">
            <a:avLst/>
          </a:prstGeom>
        </p:spPr>
      </p:pic>
      <p:sp>
        <p:nvSpPr>
          <p:cNvPr id="11" name="Rectangle 10"/>
          <p:cNvSpPr/>
          <p:nvPr/>
        </p:nvSpPr>
        <p:spPr>
          <a:xfrm>
            <a:off x="1828800" y="2322806"/>
            <a:ext cx="6287153" cy="738664"/>
          </a:xfrm>
          <a:prstGeom prst="rect">
            <a:avLst/>
          </a:prstGeom>
        </p:spPr>
        <p:txBody>
          <a:bodyPr wrap="square">
            <a:spAutoFit/>
          </a:bodyPr>
          <a:lstStyle/>
          <a:p>
            <a:r>
              <a:rPr lang="en-US" sz="1200" b="1" dirty="0" smtClean="0">
                <a:solidFill>
                  <a:srgbClr val="373737"/>
                </a:solidFill>
                <a:latin typeface="Arial" panose="020B0604020202020204" pitchFamily="34" charset="0"/>
                <a:cs typeface="Arial" panose="020B0604020202020204" pitchFamily="34" charset="0"/>
              </a:rPr>
              <a:t>Calm</a:t>
            </a:r>
            <a:r>
              <a:rPr lang="en-US" sz="1200" dirty="0" smtClean="0">
                <a:solidFill>
                  <a:srgbClr val="373737"/>
                </a:solidFill>
                <a:latin typeface="Arial" panose="020B0604020202020204" pitchFamily="34" charset="0"/>
                <a:cs typeface="Arial" panose="020B0604020202020204" pitchFamily="34" charset="0"/>
              </a:rPr>
              <a:t> is </a:t>
            </a:r>
            <a:r>
              <a:rPr lang="en-US" sz="1200" dirty="0">
                <a:solidFill>
                  <a:srgbClr val="373737"/>
                </a:solidFill>
                <a:latin typeface="Arial" panose="020B0604020202020204" pitchFamily="34" charset="0"/>
                <a:cs typeface="Arial" panose="020B0604020202020204" pitchFamily="34" charset="0"/>
              </a:rPr>
              <a:t>the no.1 app for sleep, relaxation and meditation. Calm is the perfect mindfulness app for beginners but also includes hundreds of </a:t>
            </a:r>
            <a:r>
              <a:rPr lang="en-US" sz="1200" dirty="0" smtClean="0">
                <a:solidFill>
                  <a:srgbClr val="373737"/>
                </a:solidFill>
                <a:latin typeface="Arial" panose="020B0604020202020204" pitchFamily="34" charset="0"/>
                <a:cs typeface="Arial" panose="020B0604020202020204" pitchFamily="34" charset="0"/>
              </a:rPr>
              <a:t>programs </a:t>
            </a:r>
            <a:r>
              <a:rPr lang="en-US" sz="1200" dirty="0">
                <a:solidFill>
                  <a:srgbClr val="373737"/>
                </a:solidFill>
                <a:latin typeface="Arial" panose="020B0604020202020204" pitchFamily="34" charset="0"/>
                <a:cs typeface="Arial" panose="020B0604020202020204" pitchFamily="34" charset="0"/>
              </a:rPr>
              <a:t>for intermediate and advanced users. </a:t>
            </a:r>
            <a:r>
              <a:rPr lang="en-US" sz="1200" dirty="0" smtClean="0">
                <a:solidFill>
                  <a:srgbClr val="000000"/>
                </a:solidFill>
                <a:latin typeface="Arial" panose="020B0604020202020204" pitchFamily="34" charset="0"/>
                <a:cs typeface="Arial" panose="020B0604020202020204" pitchFamily="34" charset="0"/>
              </a:rPr>
              <a:t> </a:t>
            </a:r>
            <a:r>
              <a:rPr lang="en-GB" sz="1200" dirty="0" smtClean="0">
                <a:solidFill>
                  <a:srgbClr val="373737"/>
                </a:solidFill>
                <a:latin typeface="Arial" panose="020B0604020202020204" pitchFamily="34" charset="0"/>
                <a:cs typeface="Arial" panose="020B0604020202020204" pitchFamily="34" charset="0"/>
              </a:rPr>
              <a:t>iOS </a:t>
            </a:r>
            <a:r>
              <a:rPr lang="en-GB" sz="1200" dirty="0">
                <a:solidFill>
                  <a:srgbClr val="373737"/>
                </a:solidFill>
                <a:latin typeface="Arial" panose="020B0604020202020204" pitchFamily="34" charset="0"/>
                <a:cs typeface="Arial" panose="020B0604020202020204" pitchFamily="34" charset="0"/>
              </a:rPr>
              <a:t>and Android </a:t>
            </a:r>
            <a:r>
              <a:rPr lang="en-GB" sz="1200" dirty="0" smtClean="0">
                <a:solidFill>
                  <a:srgbClr val="373737"/>
                </a:solidFill>
                <a:latin typeface="Arial" panose="020B0604020202020204" pitchFamily="34" charset="0"/>
                <a:cs typeface="Arial" panose="020B0604020202020204" pitchFamily="34" charset="0"/>
              </a:rPr>
              <a:t> </a:t>
            </a:r>
            <a:r>
              <a:rPr lang="en-GB" sz="1200" dirty="0" smtClean="0">
                <a:solidFill>
                  <a:srgbClr val="1882D1"/>
                </a:solidFill>
                <a:latin typeface="Arial" panose="020B0604020202020204" pitchFamily="34" charset="0"/>
                <a:cs typeface="Arial" panose="020B0604020202020204" pitchFamily="34" charset="0"/>
              </a:rPr>
              <a:t>www.calm.com  </a:t>
            </a:r>
            <a:r>
              <a:rPr lang="en-GB" sz="1200" dirty="0" smtClean="0">
                <a:solidFill>
                  <a:srgbClr val="373737"/>
                </a:solidFill>
                <a:latin typeface="Arial" panose="020B0604020202020204" pitchFamily="34" charset="0"/>
                <a:cs typeface="Arial" panose="020B0604020202020204" pitchFamily="34" charset="0"/>
              </a:rPr>
              <a:t>Free </a:t>
            </a:r>
            <a:r>
              <a:rPr lang="en-GB" dirty="0">
                <a:solidFill>
                  <a:srgbClr val="373737"/>
                </a:solidFill>
                <a:latin typeface="Objektiv Mk2 Trial"/>
              </a:rPr>
              <a:t>	</a:t>
            </a:r>
          </a:p>
        </p:txBody>
      </p:sp>
      <p:sp>
        <p:nvSpPr>
          <p:cNvPr id="19" name="Rectangle 18"/>
          <p:cNvSpPr/>
          <p:nvPr/>
        </p:nvSpPr>
        <p:spPr>
          <a:xfrm>
            <a:off x="1828800" y="3305396"/>
            <a:ext cx="6287152" cy="738664"/>
          </a:xfrm>
          <a:prstGeom prst="rect">
            <a:avLst/>
          </a:prstGeom>
        </p:spPr>
        <p:txBody>
          <a:bodyPr wrap="square">
            <a:spAutoFit/>
          </a:bodyPr>
          <a:lstStyle/>
          <a:p>
            <a:r>
              <a:rPr lang="en-US" sz="1200" b="1" dirty="0" smtClean="0">
                <a:solidFill>
                  <a:srgbClr val="373737"/>
                </a:solidFill>
                <a:latin typeface="Arial" panose="020B0604020202020204" pitchFamily="34" charset="0"/>
                <a:cs typeface="Arial" panose="020B0604020202020204" pitchFamily="34" charset="0"/>
              </a:rPr>
              <a:t>Headspace</a:t>
            </a:r>
            <a:r>
              <a:rPr lang="en-US" sz="1200" dirty="0" smtClean="0">
                <a:solidFill>
                  <a:srgbClr val="373737"/>
                </a:solidFill>
                <a:latin typeface="Arial" panose="020B0604020202020204" pitchFamily="34" charset="0"/>
                <a:cs typeface="Arial" panose="020B0604020202020204" pitchFamily="34" charset="0"/>
              </a:rPr>
              <a:t> meditation </a:t>
            </a:r>
            <a:r>
              <a:rPr lang="en-US" sz="1200" dirty="0">
                <a:solidFill>
                  <a:srgbClr val="373737"/>
                </a:solidFill>
                <a:latin typeface="Arial" panose="020B0604020202020204" pitchFamily="34" charset="0"/>
                <a:cs typeface="Arial" panose="020B0604020202020204" pitchFamily="34" charset="0"/>
              </a:rPr>
              <a:t>and mindfulness app. Designed to guide the user through narrated sessions to focus on relaxation and help cope with stress and anxiety. </a:t>
            </a:r>
            <a:endParaRPr lang="en-US" sz="1200" dirty="0">
              <a:solidFill>
                <a:srgbClr val="000000"/>
              </a:solidFill>
              <a:latin typeface="Arial" panose="020B0604020202020204" pitchFamily="34" charset="0"/>
              <a:cs typeface="Arial" panose="020B0604020202020204" pitchFamily="34" charset="0"/>
            </a:endParaRPr>
          </a:p>
          <a:p>
            <a:r>
              <a:rPr lang="en-GB" sz="1200" dirty="0">
                <a:solidFill>
                  <a:srgbClr val="373737"/>
                </a:solidFill>
                <a:latin typeface="Arial" panose="020B0604020202020204" pitchFamily="34" charset="0"/>
                <a:cs typeface="Arial" panose="020B0604020202020204" pitchFamily="34" charset="0"/>
              </a:rPr>
              <a:t>iOS, Android and online </a:t>
            </a:r>
            <a:r>
              <a:rPr lang="en-GB" sz="1200" dirty="0" smtClean="0">
                <a:solidFill>
                  <a:srgbClr val="373737"/>
                </a:solidFill>
                <a:latin typeface="Arial" panose="020B0604020202020204" pitchFamily="34" charset="0"/>
                <a:cs typeface="Arial" panose="020B0604020202020204" pitchFamily="34" charset="0"/>
              </a:rPr>
              <a:t> </a:t>
            </a:r>
            <a:r>
              <a:rPr lang="en-GB" sz="1200" dirty="0" smtClean="0">
                <a:solidFill>
                  <a:srgbClr val="1882D1"/>
                </a:solidFill>
                <a:latin typeface="Arial" panose="020B0604020202020204" pitchFamily="34" charset="0"/>
                <a:cs typeface="Arial" panose="020B0604020202020204" pitchFamily="34" charset="0"/>
              </a:rPr>
              <a:t>www.headpace.com  </a:t>
            </a:r>
            <a:r>
              <a:rPr lang="en-GB" sz="1200" dirty="0" smtClean="0">
                <a:solidFill>
                  <a:srgbClr val="373737"/>
                </a:solidFill>
                <a:latin typeface="Arial" panose="020B0604020202020204" pitchFamily="34" charset="0"/>
                <a:cs typeface="Arial" panose="020B0604020202020204" pitchFamily="34" charset="0"/>
              </a:rPr>
              <a:t>Free </a:t>
            </a:r>
            <a:r>
              <a:rPr lang="en-GB" dirty="0">
                <a:solidFill>
                  <a:srgbClr val="373737"/>
                </a:solidFill>
                <a:latin typeface="Objektiv Mk2 Trial"/>
              </a:rPr>
              <a:t>	</a:t>
            </a:r>
          </a:p>
        </p:txBody>
      </p:sp>
      <p:pic>
        <p:nvPicPr>
          <p:cNvPr id="20" name="Picture 19"/>
          <p:cNvPicPr>
            <a:picLocks noChangeAspect="1"/>
          </p:cNvPicPr>
          <p:nvPr/>
        </p:nvPicPr>
        <p:blipFill>
          <a:blip r:embed="rId5"/>
          <a:stretch>
            <a:fillRect/>
          </a:stretch>
        </p:blipFill>
        <p:spPr>
          <a:xfrm>
            <a:off x="933676" y="3391896"/>
            <a:ext cx="764468" cy="764468"/>
          </a:xfrm>
          <a:prstGeom prst="rect">
            <a:avLst/>
          </a:prstGeom>
        </p:spPr>
      </p:pic>
      <p:sp>
        <p:nvSpPr>
          <p:cNvPr id="22" name="Rectangle 21"/>
          <p:cNvSpPr/>
          <p:nvPr/>
        </p:nvSpPr>
        <p:spPr>
          <a:xfrm>
            <a:off x="1883942" y="4284322"/>
            <a:ext cx="6287152" cy="646331"/>
          </a:xfrm>
          <a:prstGeom prst="rect">
            <a:avLst/>
          </a:prstGeom>
        </p:spPr>
        <p:txBody>
          <a:bodyPr wrap="square">
            <a:spAutoFit/>
          </a:bodyPr>
          <a:lstStyle/>
          <a:p>
            <a:r>
              <a:rPr lang="en-US" sz="1200" b="1" dirty="0">
                <a:solidFill>
                  <a:srgbClr val="373737"/>
                </a:solidFill>
                <a:latin typeface="Objektiv Mk2 Trial"/>
              </a:rPr>
              <a:t>T2 Mood Tracker </a:t>
            </a:r>
            <a:r>
              <a:rPr lang="en-US" sz="1200" dirty="0" smtClean="0">
                <a:solidFill>
                  <a:srgbClr val="373737"/>
                </a:solidFill>
                <a:latin typeface="Objektiv Mk2 Trial"/>
              </a:rPr>
              <a:t>Designed </a:t>
            </a:r>
            <a:r>
              <a:rPr lang="en-US" sz="1200" dirty="0">
                <a:solidFill>
                  <a:srgbClr val="373737"/>
                </a:solidFill>
                <a:latin typeface="Objektiv Mk2 Trial"/>
              </a:rPr>
              <a:t>to help users track their emotions over time. It comes with six pre-installed areas, including Anxiety, Depression, Well-Being, and Stress. Users can also add and customize additional scales. </a:t>
            </a:r>
            <a:r>
              <a:rPr lang="en-GB" sz="1200" dirty="0" smtClean="0">
                <a:solidFill>
                  <a:srgbClr val="373737"/>
                </a:solidFill>
                <a:latin typeface="Objektiv Mk2 Trial"/>
              </a:rPr>
              <a:t>iOS </a:t>
            </a:r>
            <a:r>
              <a:rPr lang="en-GB" sz="1200" dirty="0">
                <a:solidFill>
                  <a:srgbClr val="373737"/>
                </a:solidFill>
                <a:latin typeface="Objektiv Mk2 Trial"/>
              </a:rPr>
              <a:t>and Android </a:t>
            </a:r>
            <a:r>
              <a:rPr lang="en-GB" sz="1200" dirty="0" smtClean="0">
                <a:solidFill>
                  <a:srgbClr val="373737"/>
                </a:solidFill>
                <a:latin typeface="Objektiv Mk2 Trial"/>
              </a:rPr>
              <a:t> </a:t>
            </a:r>
            <a:r>
              <a:rPr lang="en-GB" sz="1200" dirty="0" smtClean="0">
                <a:solidFill>
                  <a:srgbClr val="1882D1"/>
                </a:solidFill>
                <a:latin typeface="Objektiv Mk2 Trial"/>
              </a:rPr>
              <a:t>www.psyberguide.org </a:t>
            </a:r>
            <a:r>
              <a:rPr lang="en-GB" sz="1200" dirty="0">
                <a:solidFill>
                  <a:srgbClr val="1882D1"/>
                </a:solidFill>
                <a:latin typeface="Objektiv Mk2 Trial"/>
              </a:rPr>
              <a:t>	</a:t>
            </a:r>
          </a:p>
        </p:txBody>
      </p:sp>
      <p:pic>
        <p:nvPicPr>
          <p:cNvPr id="23" name="Picture 22"/>
          <p:cNvPicPr>
            <a:picLocks noChangeAspect="1"/>
          </p:cNvPicPr>
          <p:nvPr/>
        </p:nvPicPr>
        <p:blipFill>
          <a:blip r:embed="rId6"/>
          <a:stretch>
            <a:fillRect/>
          </a:stretch>
        </p:blipFill>
        <p:spPr>
          <a:xfrm>
            <a:off x="922953" y="4282408"/>
            <a:ext cx="877393" cy="580537"/>
          </a:xfrm>
          <a:prstGeom prst="rect">
            <a:avLst/>
          </a:prstGeom>
        </p:spPr>
      </p:pic>
      <p:sp>
        <p:nvSpPr>
          <p:cNvPr id="24" name="Rectangle 23"/>
          <p:cNvSpPr/>
          <p:nvPr/>
        </p:nvSpPr>
        <p:spPr>
          <a:xfrm>
            <a:off x="1917311" y="5183996"/>
            <a:ext cx="6110130" cy="738664"/>
          </a:xfrm>
          <a:prstGeom prst="rect">
            <a:avLst/>
          </a:prstGeom>
        </p:spPr>
        <p:txBody>
          <a:bodyPr wrap="square">
            <a:spAutoFit/>
          </a:bodyPr>
          <a:lstStyle/>
          <a:p>
            <a:r>
              <a:rPr lang="en-US" sz="1200" b="1" dirty="0">
                <a:solidFill>
                  <a:srgbClr val="373737"/>
                </a:solidFill>
                <a:latin typeface="Objektiv Mk2 Trial"/>
              </a:rPr>
              <a:t>Create</a:t>
            </a:r>
            <a:r>
              <a:rPr lang="en-US" sz="1200" dirty="0">
                <a:solidFill>
                  <a:srgbClr val="373737"/>
                </a:solidFill>
                <a:latin typeface="Objektiv Mk2 Trial"/>
              </a:rPr>
              <a:t> minimalist melodies for relaxation purposes </a:t>
            </a:r>
            <a:endParaRPr lang="en-US" sz="1200" dirty="0">
              <a:solidFill>
                <a:srgbClr val="000000"/>
              </a:solidFill>
              <a:latin typeface="Objektiv Mk2 Trial"/>
            </a:endParaRPr>
          </a:p>
          <a:p>
            <a:r>
              <a:rPr lang="en-GB" sz="1200" dirty="0">
                <a:solidFill>
                  <a:srgbClr val="373737"/>
                </a:solidFill>
                <a:latin typeface="Objektiv Mk2 Trial"/>
              </a:rPr>
              <a:t>iOS only </a:t>
            </a:r>
          </a:p>
          <a:p>
            <a:r>
              <a:rPr lang="en-GB" sz="1200" dirty="0">
                <a:solidFill>
                  <a:srgbClr val="1882D1"/>
                </a:solidFill>
                <a:latin typeface="Objektiv Mk2 Trial"/>
              </a:rPr>
              <a:t>www.lullatone.com/games/dropophone-app/ 	</a:t>
            </a:r>
            <a:r>
              <a:rPr lang="en-GB" sz="1200" dirty="0">
                <a:solidFill>
                  <a:srgbClr val="373737"/>
                </a:solidFill>
                <a:latin typeface="Objektiv Mk2 Trial"/>
              </a:rPr>
              <a:t>Free </a:t>
            </a:r>
            <a:r>
              <a:rPr lang="en-GB" dirty="0">
                <a:solidFill>
                  <a:srgbClr val="373737"/>
                </a:solidFill>
                <a:latin typeface="Objektiv Mk2 Trial"/>
              </a:rPr>
              <a:t>	</a:t>
            </a:r>
          </a:p>
        </p:txBody>
      </p:sp>
      <p:pic>
        <p:nvPicPr>
          <p:cNvPr id="25" name="Picture 24"/>
          <p:cNvPicPr>
            <a:picLocks noChangeAspect="1"/>
          </p:cNvPicPr>
          <p:nvPr/>
        </p:nvPicPr>
        <p:blipFill>
          <a:blip r:embed="rId7"/>
          <a:stretch>
            <a:fillRect/>
          </a:stretch>
        </p:blipFill>
        <p:spPr>
          <a:xfrm>
            <a:off x="946801" y="5103207"/>
            <a:ext cx="853545" cy="801809"/>
          </a:xfrm>
          <a:prstGeom prst="rect">
            <a:avLst/>
          </a:prstGeom>
        </p:spPr>
      </p:pic>
    </p:spTree>
    <p:extLst>
      <p:ext uri="{BB962C8B-B14F-4D97-AF65-F5344CB8AC3E}">
        <p14:creationId xmlns:p14="http://schemas.microsoft.com/office/powerpoint/2010/main" val="3711287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899399"/>
            <a:ext cx="8220075" cy="994306"/>
          </a:xfrm>
        </p:spPr>
        <p:txBody>
          <a:bodyPr/>
          <a:lstStyle/>
          <a:p>
            <a:pPr algn="ctr"/>
            <a:r>
              <a:rPr lang="en-GB" dirty="0">
                <a:solidFill>
                  <a:srgbClr val="232321"/>
                </a:solidFill>
                <a:latin typeface="+mn-lt"/>
              </a:rPr>
              <a:t>Additional Resources</a:t>
            </a:r>
            <a:endParaRPr lang="en-US" dirty="0"/>
          </a:p>
        </p:txBody>
      </p:sp>
      <p:pic>
        <p:nvPicPr>
          <p:cNvPr id="6" name="Picture 2" descr="A green rectangle with white dots&#10;&#10;Description automatically generated">
            <a:extLst>
              <a:ext uri="{FF2B5EF4-FFF2-40B4-BE49-F238E27FC236}">
                <a16:creationId xmlns:a16="http://schemas.microsoft.com/office/drawing/2014/main" id="{37836789-5BD4-BB04-A26F-794C4E56F7BD}"/>
              </a:ext>
            </a:extLst>
          </p:cNvPr>
          <p:cNvPicPr>
            <a:picLocks noChangeAspect="1"/>
          </p:cNvPicPr>
          <p:nvPr/>
        </p:nvPicPr>
        <p:blipFill>
          <a:blip r:embed="rId2"/>
          <a:stretch>
            <a:fillRect/>
          </a:stretch>
        </p:blipFill>
        <p:spPr>
          <a:xfrm>
            <a:off x="302303" y="5900712"/>
            <a:ext cx="8614346" cy="615430"/>
          </a:xfrm>
          <a:prstGeom prst="rect">
            <a:avLst/>
          </a:prstGeom>
          <a:ln>
            <a:noFill/>
          </a:ln>
          <a:effectLst>
            <a:softEdge rad="112500"/>
          </a:effectLst>
        </p:spPr>
      </p:pic>
      <p:sp>
        <p:nvSpPr>
          <p:cNvPr id="2" name="Rectangle 1"/>
          <p:cNvSpPr/>
          <p:nvPr/>
        </p:nvSpPr>
        <p:spPr>
          <a:xfrm>
            <a:off x="978908" y="2039586"/>
            <a:ext cx="7176654" cy="2862322"/>
          </a:xfrm>
          <a:prstGeom prst="rect">
            <a:avLst/>
          </a:prstGeom>
        </p:spPr>
        <p:txBody>
          <a:bodyPr wrap="square">
            <a:spAutoFit/>
          </a:bodyPr>
          <a:lstStyle/>
          <a:p>
            <a:r>
              <a:rPr lang="en-GB" b="1" dirty="0">
                <a:ea typeface="+mn-lt"/>
                <a:cs typeface="+mn-lt"/>
              </a:rPr>
              <a:t>Free Audio Resources for Mindfulness Meditation: </a:t>
            </a:r>
            <a:r>
              <a:rPr lang="en-GB" dirty="0">
                <a:ea typeface="+mn-lt"/>
                <a:cs typeface="+mn-lt"/>
              </a:rPr>
              <a:t>Mindful: https://www.mindful.org/audio-resources-for-mindfulness-meditation/ The Free </a:t>
            </a:r>
            <a:r>
              <a:rPr lang="en-GB" dirty="0" smtClean="0">
                <a:ea typeface="+mn-lt"/>
                <a:cs typeface="+mn-lt"/>
              </a:rPr>
              <a:t>Mindfulness</a:t>
            </a:r>
          </a:p>
          <a:p>
            <a:endParaRPr lang="en-US" dirty="0">
              <a:ea typeface="+mn-lt"/>
              <a:cs typeface="+mn-lt"/>
            </a:endParaRPr>
          </a:p>
          <a:p>
            <a:r>
              <a:rPr lang="en-GB" b="1" dirty="0">
                <a:ea typeface="+mn-lt"/>
                <a:cs typeface="+mn-lt"/>
              </a:rPr>
              <a:t>Project: </a:t>
            </a:r>
            <a:r>
              <a:rPr lang="en-GB" dirty="0">
                <a:ea typeface="+mn-lt"/>
                <a:cs typeface="+mn-lt"/>
              </a:rPr>
              <a:t>http://www.freemindfulness.org/download Mindfulness Exercises: https://mindfulnessexercises.com/free-guided-meditationsmindfulness-talks/ </a:t>
            </a:r>
            <a:endParaRPr lang="en-GB" dirty="0" smtClean="0">
              <a:ea typeface="+mn-lt"/>
              <a:cs typeface="+mn-lt"/>
            </a:endParaRPr>
          </a:p>
          <a:p>
            <a:endParaRPr lang="en-GB" dirty="0">
              <a:ea typeface="+mn-lt"/>
              <a:cs typeface="+mn-lt"/>
            </a:endParaRPr>
          </a:p>
          <a:p>
            <a:r>
              <a:rPr lang="en-GB" b="1" dirty="0" smtClean="0">
                <a:ea typeface="+mn-lt"/>
                <a:cs typeface="+mn-lt"/>
              </a:rPr>
              <a:t>The </a:t>
            </a:r>
            <a:r>
              <a:rPr lang="en-GB" b="1" dirty="0">
                <a:ea typeface="+mn-lt"/>
                <a:cs typeface="+mn-lt"/>
              </a:rPr>
              <a:t>Mindfulness Network: </a:t>
            </a:r>
            <a:r>
              <a:rPr lang="en-GB" dirty="0" smtClean="0">
                <a:ea typeface="+mn-lt"/>
                <a:cs typeface="+mn-lt"/>
              </a:rPr>
              <a:t>https</a:t>
            </a:r>
            <a:r>
              <a:rPr lang="en-GB" dirty="0">
                <a:ea typeface="+mn-lt"/>
                <a:cs typeface="+mn-lt"/>
              </a:rPr>
              <a:t>://</a:t>
            </a:r>
            <a:r>
              <a:rPr lang="en-GB" dirty="0" smtClean="0">
                <a:ea typeface="+mn-lt"/>
                <a:cs typeface="+mn-lt"/>
              </a:rPr>
              <a:t>home.mindfulness-network.org/practicemindfulness/audio-downloads</a:t>
            </a:r>
            <a:r>
              <a:rPr lang="en-GB" dirty="0">
                <a:ea typeface="+mn-lt"/>
                <a:cs typeface="+mn-lt"/>
              </a:rPr>
              <a:t>/</a:t>
            </a:r>
            <a:endParaRPr lang="en-US" dirty="0"/>
          </a:p>
        </p:txBody>
      </p:sp>
    </p:spTree>
    <p:extLst>
      <p:ext uri="{BB962C8B-B14F-4D97-AF65-F5344CB8AC3E}">
        <p14:creationId xmlns:p14="http://schemas.microsoft.com/office/powerpoint/2010/main" val="2392330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0"/>
          <p:cNvSpPr>
            <a:spLocks noGrp="1"/>
          </p:cNvSpPr>
          <p:nvPr>
            <p:ph type="title"/>
          </p:nvPr>
        </p:nvSpPr>
        <p:spPr>
          <a:xfrm>
            <a:off x="457198" y="613119"/>
            <a:ext cx="8220075" cy="994306"/>
          </a:xfrm>
        </p:spPr>
        <p:txBody>
          <a:bodyPr/>
          <a:lstStyle/>
          <a:p>
            <a:r>
              <a:rPr lang="en-GB" dirty="0">
                <a:solidFill>
                  <a:srgbClr val="232321"/>
                </a:solidFill>
                <a:latin typeface="+mn-lt"/>
              </a:rPr>
              <a:t>Top Tips to Manage Change </a:t>
            </a:r>
          </a:p>
        </p:txBody>
      </p:sp>
      <p:sp>
        <p:nvSpPr>
          <p:cNvPr id="2" name="Rectangle: Rounded Corners 1"/>
          <p:cNvSpPr/>
          <p:nvPr/>
        </p:nvSpPr>
        <p:spPr>
          <a:xfrm>
            <a:off x="755649" y="1998886"/>
            <a:ext cx="3848519" cy="884255"/>
          </a:xfrm>
          <a:prstGeom prst="roundRect">
            <a:avLst>
              <a:gd name="adj" fmla="val 50000"/>
            </a:avLst>
          </a:prstGeom>
          <a:solidFill>
            <a:srgbClr val="D1E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rgbClr val="232321"/>
                </a:solidFill>
              </a:rPr>
              <a:t>To identify what mindfulness is.</a:t>
            </a:r>
          </a:p>
        </p:txBody>
      </p:sp>
      <p:sp>
        <p:nvSpPr>
          <p:cNvPr id="8" name="Rectangle: Rounded Corners 7"/>
          <p:cNvSpPr/>
          <p:nvPr/>
        </p:nvSpPr>
        <p:spPr>
          <a:xfrm>
            <a:off x="4567235" y="3434500"/>
            <a:ext cx="3848519" cy="884255"/>
          </a:xfrm>
          <a:prstGeom prst="roundRect">
            <a:avLst>
              <a:gd name="adj" fmla="val 50000"/>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rgbClr val="232321"/>
                </a:solidFill>
              </a:rPr>
              <a:t>To practice mindfulness techniques.</a:t>
            </a:r>
          </a:p>
        </p:txBody>
      </p:sp>
      <p:sp>
        <p:nvSpPr>
          <p:cNvPr id="9" name="Rectangle: Rounded Corners 8"/>
          <p:cNvSpPr/>
          <p:nvPr/>
        </p:nvSpPr>
        <p:spPr>
          <a:xfrm>
            <a:off x="755649" y="4870113"/>
            <a:ext cx="3848519" cy="884255"/>
          </a:xfrm>
          <a:prstGeom prst="roundRect">
            <a:avLst>
              <a:gd name="adj" fmla="val 50000"/>
            </a:avLst>
          </a:prstGeom>
          <a:solidFill>
            <a:srgbClr val="8BC13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rgbClr val="232321"/>
                </a:solidFill>
              </a:rPr>
              <a:t>To apply mindfulness to our everyday lives.</a:t>
            </a:r>
          </a:p>
        </p:txBody>
      </p:sp>
      <p:pic>
        <p:nvPicPr>
          <p:cNvPr id="5" name="Picture 2" descr="A green rectangle with white dots&#10;&#10;Description automatically generated">
            <a:extLst>
              <a:ext uri="{FF2B5EF4-FFF2-40B4-BE49-F238E27FC236}">
                <a16:creationId xmlns:a16="http://schemas.microsoft.com/office/drawing/2014/main" id="{6D3F9AF3-D601-FE96-D319-F1FA1B050FDB}"/>
              </a:ext>
            </a:extLst>
          </p:cNvPr>
          <p:cNvPicPr>
            <a:picLocks noChangeAspect="1"/>
          </p:cNvPicPr>
          <p:nvPr/>
        </p:nvPicPr>
        <p:blipFill>
          <a:blip r:embed="rId2"/>
          <a:stretch>
            <a:fillRect/>
          </a:stretch>
        </p:blipFill>
        <p:spPr>
          <a:xfrm>
            <a:off x="302303" y="5938187"/>
            <a:ext cx="8614346" cy="615430"/>
          </a:xfrm>
          <a:prstGeom prst="rect">
            <a:avLst/>
          </a:prstGeom>
          <a:ln>
            <a:noFill/>
          </a:ln>
          <a:effectLst>
            <a:softEdge rad="112500"/>
          </a:effectLst>
        </p:spPr>
      </p:pic>
      <p:pic>
        <p:nvPicPr>
          <p:cNvPr id="2050" name="Picture 2" descr="Mindfulness | Lifeh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2299" y="1622275"/>
            <a:ext cx="2978193" cy="16374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2 Simple Ways to Practice Mindfulness - The Pathway 2 Su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8646" y="3015365"/>
            <a:ext cx="1722523" cy="17225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4986270" y="4493505"/>
            <a:ext cx="2962275" cy="1444682"/>
          </a:xfrm>
          <a:prstGeom prst="rect">
            <a:avLst/>
          </a:prstGeom>
        </p:spPr>
      </p:pic>
    </p:spTree>
    <p:extLst>
      <p:ext uri="{BB962C8B-B14F-4D97-AF65-F5344CB8AC3E}">
        <p14:creationId xmlns:p14="http://schemas.microsoft.com/office/powerpoint/2010/main" val="267954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147164" y="1395205"/>
            <a:ext cx="1704505" cy="1704505"/>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585422" y="4050775"/>
            <a:ext cx="1563028" cy="1563028"/>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764432" y="1621432"/>
            <a:ext cx="3615135" cy="3615135"/>
          </a:xfrm>
          <a:prstGeom prst="ellipse">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638400" y="2275050"/>
            <a:ext cx="8220075" cy="2180553"/>
          </a:xfrm>
          <a:ln w="28575"/>
        </p:spPr>
        <p:txBody>
          <a:bodyPr/>
          <a:lstStyle/>
          <a:p>
            <a:pPr algn="ctr"/>
            <a:r>
              <a:rPr lang="en-GB" sz="4500" dirty="0">
                <a:ln w="19050">
                  <a:noFill/>
                </a:ln>
                <a:solidFill>
                  <a:srgbClr val="232321"/>
                </a:solidFill>
                <a:latin typeface="+mn-lt"/>
              </a:rPr>
              <a:t>What is mindfulness?</a:t>
            </a:r>
            <a:br>
              <a:rPr lang="en-GB" sz="4500" dirty="0">
                <a:ln w="19050">
                  <a:noFill/>
                </a:ln>
                <a:solidFill>
                  <a:srgbClr val="232321"/>
                </a:solidFill>
                <a:latin typeface="+mn-lt"/>
              </a:rPr>
            </a:br>
            <a:r>
              <a:rPr lang="en-GB" sz="3600" dirty="0">
                <a:ln w="19050">
                  <a:noFill/>
                </a:ln>
                <a:solidFill>
                  <a:srgbClr val="232321"/>
                </a:solidFill>
                <a:latin typeface="+mn-lt"/>
              </a:rPr>
              <a:t>5 minutes – discuss what </a:t>
            </a:r>
            <a:br>
              <a:rPr lang="en-GB" sz="3600" dirty="0">
                <a:ln w="19050">
                  <a:noFill/>
                </a:ln>
                <a:solidFill>
                  <a:srgbClr val="232321"/>
                </a:solidFill>
                <a:latin typeface="+mn-lt"/>
              </a:rPr>
            </a:br>
            <a:r>
              <a:rPr lang="en-GB" sz="3600" dirty="0">
                <a:ln w="19050">
                  <a:noFill/>
                </a:ln>
                <a:solidFill>
                  <a:srgbClr val="232321"/>
                </a:solidFill>
                <a:latin typeface="+mn-lt"/>
              </a:rPr>
              <a:t>you think mindfulness </a:t>
            </a:r>
            <a:r>
              <a:rPr lang="en-GB" sz="3600" dirty="0" smtClean="0">
                <a:ln w="19050">
                  <a:noFill/>
                </a:ln>
                <a:solidFill>
                  <a:srgbClr val="232321"/>
                </a:solidFill>
                <a:latin typeface="+mn-lt"/>
              </a:rPr>
              <a:t>is?</a:t>
            </a:r>
            <a:r>
              <a:rPr lang="en-GB" sz="3600" dirty="0">
                <a:ln w="19050">
                  <a:noFill/>
                </a:ln>
                <a:latin typeface="+mn-lt"/>
              </a:rPr>
              <a:t/>
            </a:r>
            <a:br>
              <a:rPr lang="en-GB" sz="3600" dirty="0">
                <a:ln w="19050">
                  <a:noFill/>
                </a:ln>
                <a:latin typeface="+mn-lt"/>
              </a:rPr>
            </a:br>
            <a:endParaRPr lang="en-GB" sz="3600" dirty="0">
              <a:ln w="19050">
                <a:noFill/>
              </a:ln>
              <a:solidFill>
                <a:srgbClr val="232321"/>
              </a:solidFill>
              <a:latin typeface="+mn-lt"/>
            </a:endParaRPr>
          </a:p>
        </p:txBody>
      </p:sp>
      <p:sp>
        <p:nvSpPr>
          <p:cNvPr id="14" name="Oval 13"/>
          <p:cNvSpPr/>
          <p:nvPr/>
        </p:nvSpPr>
        <p:spPr>
          <a:xfrm>
            <a:off x="4857438" y="586649"/>
            <a:ext cx="721770" cy="721770"/>
          </a:xfrm>
          <a:prstGeom prst="ellipse">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077404" y="922225"/>
            <a:ext cx="472980" cy="472980"/>
          </a:xfrm>
          <a:prstGeom prst="ellipse">
            <a:avLst/>
          </a:prstGeom>
          <a:solidFill>
            <a:srgbClr val="F18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026668" y="5580265"/>
            <a:ext cx="721770" cy="721770"/>
          </a:xfrm>
          <a:prstGeom prst="ellipse">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027518" y="5396436"/>
            <a:ext cx="472980" cy="472980"/>
          </a:xfrm>
          <a:prstGeom prst="ellipse">
            <a:avLst/>
          </a:prstGeom>
          <a:solidFill>
            <a:srgbClr val="F18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A green rectangle with white dots&#10;&#10;Description automatically generated">
            <a:extLst>
              <a:ext uri="{FF2B5EF4-FFF2-40B4-BE49-F238E27FC236}">
                <a16:creationId xmlns:a16="http://schemas.microsoft.com/office/drawing/2014/main" id="{92F60A4D-C8B8-8668-57AE-7C3163212CCC}"/>
              </a:ext>
            </a:extLst>
          </p:cNvPr>
          <p:cNvPicPr>
            <a:picLocks noChangeAspect="1"/>
          </p:cNvPicPr>
          <p:nvPr/>
        </p:nvPicPr>
        <p:blipFill>
          <a:blip r:embed="rId2"/>
          <a:stretch>
            <a:fillRect/>
          </a:stretch>
        </p:blipFill>
        <p:spPr>
          <a:xfrm>
            <a:off x="302303" y="5938187"/>
            <a:ext cx="8614346" cy="615430"/>
          </a:xfrm>
          <a:prstGeom prst="rect">
            <a:avLst/>
          </a:prstGeom>
          <a:ln>
            <a:noFill/>
          </a:ln>
          <a:effectLst>
            <a:softEdge rad="112500"/>
          </a:effectLst>
        </p:spPr>
      </p:pic>
    </p:spTree>
    <p:extLst>
      <p:ext uri="{BB962C8B-B14F-4D97-AF65-F5344CB8AC3E}">
        <p14:creationId xmlns:p14="http://schemas.microsoft.com/office/powerpoint/2010/main" val="319647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613119"/>
            <a:ext cx="8220075" cy="994306"/>
          </a:xfrm>
        </p:spPr>
        <p:txBody>
          <a:bodyPr/>
          <a:lstStyle/>
          <a:p>
            <a:r>
              <a:rPr lang="en-GB" dirty="0">
                <a:latin typeface="+mn-lt"/>
              </a:rPr>
              <a:t>Mindfulness is...</a:t>
            </a:r>
            <a:endParaRPr lang="en-US" dirty="0"/>
          </a:p>
        </p:txBody>
      </p:sp>
      <p:sp>
        <p:nvSpPr>
          <p:cNvPr id="5" name="Rectangle 4"/>
          <p:cNvSpPr/>
          <p:nvPr/>
        </p:nvSpPr>
        <p:spPr>
          <a:xfrm>
            <a:off x="755650" y="1496435"/>
            <a:ext cx="4875716" cy="2215991"/>
          </a:xfrm>
          <a:prstGeom prst="rect">
            <a:avLst/>
          </a:prstGeom>
        </p:spPr>
        <p:txBody>
          <a:bodyPr wrap="square" lIns="0" tIns="0" rIns="0" bIns="0" anchor="t">
            <a:spAutoFit/>
          </a:bodyPr>
          <a:lstStyle/>
          <a:p>
            <a:r>
              <a:rPr lang="en-GB" dirty="0">
                <a:ea typeface="+mn-lt"/>
                <a:cs typeface="+mn-lt"/>
              </a:rPr>
              <a:t>Mindfulness is a technique you can learn which involves noticing what's happening in the present moment, without judgement. You might take notice and be aware of your mind, body or surroundings. The technique has roots in Buddhism and meditation, but you don't have to be spiritual, or have any beliefs, to try it. Mindfulness aims to help you: </a:t>
            </a:r>
            <a:endParaRPr lang="en-GB" dirty="0"/>
          </a:p>
        </p:txBody>
      </p:sp>
      <p:sp>
        <p:nvSpPr>
          <p:cNvPr id="2" name="Rectangle: Rounded Corners 1"/>
          <p:cNvSpPr/>
          <p:nvPr/>
        </p:nvSpPr>
        <p:spPr>
          <a:xfrm>
            <a:off x="755650" y="3933418"/>
            <a:ext cx="4475186" cy="2016771"/>
          </a:xfrm>
          <a:prstGeom prst="roundRect">
            <a:avLst>
              <a:gd name="adj" fmla="val 7916"/>
            </a:avLst>
          </a:prstGeom>
          <a:solidFill>
            <a:schemeClr val="bg1"/>
          </a:solidFill>
          <a:ln w="38100">
            <a:solidFill>
              <a:srgbClr val="1E386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buFont typeface="Arial" panose="020B0604020202020204" pitchFamily="34" charset="0"/>
              <a:buChar char="•"/>
            </a:pPr>
            <a:r>
              <a:rPr lang="en-GB" sz="1600" dirty="0" smtClean="0">
                <a:solidFill>
                  <a:srgbClr val="1C1C1C"/>
                </a:solidFill>
                <a:ea typeface="+mn-lt"/>
                <a:cs typeface="+mn-lt"/>
              </a:rPr>
              <a:t>become </a:t>
            </a:r>
            <a:r>
              <a:rPr lang="en-GB" sz="1600" dirty="0">
                <a:solidFill>
                  <a:srgbClr val="1C1C1C"/>
                </a:solidFill>
                <a:ea typeface="+mn-lt"/>
                <a:cs typeface="+mn-lt"/>
              </a:rPr>
              <a:t>more self-aware </a:t>
            </a:r>
            <a:endParaRPr lang="en-US" dirty="0"/>
          </a:p>
          <a:p>
            <a:pPr marL="285750" indent="-285750">
              <a:buFont typeface="Arial" panose="020B0604020202020204" pitchFamily="34" charset="0"/>
              <a:buChar char="•"/>
            </a:pPr>
            <a:r>
              <a:rPr lang="en-GB" sz="1600" dirty="0">
                <a:solidFill>
                  <a:srgbClr val="1C1C1C"/>
                </a:solidFill>
                <a:ea typeface="+mn-lt"/>
                <a:cs typeface="+mn-lt"/>
              </a:rPr>
              <a:t>feel calmer and less stressed </a:t>
            </a:r>
            <a:endParaRPr lang="en-GB" dirty="0">
              <a:solidFill>
                <a:srgbClr val="FFFFFF"/>
              </a:solidFill>
              <a:ea typeface="+mn-lt"/>
              <a:cs typeface="+mn-lt"/>
            </a:endParaRPr>
          </a:p>
          <a:p>
            <a:pPr marL="285750" indent="-285750">
              <a:buFont typeface="Arial" panose="020B0604020202020204" pitchFamily="34" charset="0"/>
              <a:buChar char="•"/>
            </a:pPr>
            <a:r>
              <a:rPr lang="en-GB" sz="1600" dirty="0">
                <a:solidFill>
                  <a:srgbClr val="1C1C1C"/>
                </a:solidFill>
                <a:ea typeface="+mn-lt"/>
                <a:cs typeface="+mn-lt"/>
              </a:rPr>
              <a:t>feel more able to choose how to respond to your thoughts and feelings </a:t>
            </a:r>
            <a:endParaRPr lang="en-GB" dirty="0">
              <a:solidFill>
                <a:srgbClr val="FFFFFF"/>
              </a:solidFill>
              <a:ea typeface="+mn-lt"/>
              <a:cs typeface="+mn-lt"/>
            </a:endParaRPr>
          </a:p>
          <a:p>
            <a:pPr marL="285750" indent="-285750">
              <a:buFont typeface="Arial" panose="020B0604020202020204" pitchFamily="34" charset="0"/>
              <a:buChar char="•"/>
            </a:pPr>
            <a:r>
              <a:rPr lang="en-GB" sz="1600" dirty="0">
                <a:solidFill>
                  <a:srgbClr val="1C1C1C"/>
                </a:solidFill>
                <a:ea typeface="+mn-lt"/>
                <a:cs typeface="+mn-lt"/>
              </a:rPr>
              <a:t>cope with difficult or unhelpful thoughts</a:t>
            </a:r>
            <a:endParaRPr lang="en-GB" dirty="0">
              <a:solidFill>
                <a:srgbClr val="FFFFFF"/>
              </a:solidFill>
              <a:ea typeface="+mn-lt"/>
              <a:cs typeface="+mn-lt"/>
            </a:endParaRPr>
          </a:p>
          <a:p>
            <a:pPr marL="285750" indent="-285750">
              <a:buFont typeface="Arial" panose="020B0604020202020204" pitchFamily="34" charset="0"/>
              <a:buChar char="•"/>
            </a:pPr>
            <a:r>
              <a:rPr lang="en-GB" sz="1600" dirty="0">
                <a:solidFill>
                  <a:srgbClr val="1C1C1C"/>
                </a:solidFill>
                <a:ea typeface="+mn-lt"/>
                <a:cs typeface="+mn-lt"/>
              </a:rPr>
              <a:t>be kinder towards yourself. </a:t>
            </a:r>
            <a:endParaRPr lang="en-GB" dirty="0"/>
          </a:p>
          <a:p>
            <a:pPr marL="285750" indent="-285750">
              <a:buFont typeface="Arial" panose="020B0604020202020204" pitchFamily="34" charset="0"/>
              <a:buChar char="•"/>
            </a:pPr>
            <a:endParaRPr lang="en-GB" sz="1600" dirty="0">
              <a:solidFill>
                <a:srgbClr val="232321"/>
              </a:solidFill>
            </a:endParaRPr>
          </a:p>
        </p:txBody>
      </p:sp>
      <p:grpSp>
        <p:nvGrpSpPr>
          <p:cNvPr id="42" name="Circle Background"/>
          <p:cNvGrpSpPr/>
          <p:nvPr/>
        </p:nvGrpSpPr>
        <p:grpSpPr>
          <a:xfrm>
            <a:off x="5400201" y="1822416"/>
            <a:ext cx="2972214" cy="4386639"/>
            <a:chOff x="5400201" y="1822416"/>
            <a:chExt cx="2972214" cy="4386639"/>
          </a:xfrm>
        </p:grpSpPr>
        <p:sp>
          <p:nvSpPr>
            <p:cNvPr id="29" name="Oval 28"/>
            <p:cNvSpPr/>
            <p:nvPr/>
          </p:nvSpPr>
          <p:spPr>
            <a:xfrm>
              <a:off x="7111577" y="5639712"/>
              <a:ext cx="569343" cy="569343"/>
            </a:xfrm>
            <a:prstGeom prst="ellipse">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5400201" y="4094526"/>
              <a:ext cx="1855663" cy="1855663"/>
            </a:xfrm>
            <a:prstGeom prst="ellipse">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7939187" y="5468809"/>
              <a:ext cx="341805" cy="341805"/>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6989425" y="2529877"/>
              <a:ext cx="1382990" cy="1382990"/>
            </a:xfrm>
            <a:prstGeom prst="ellipse">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6364834" y="2262626"/>
              <a:ext cx="341805" cy="341805"/>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6911851" y="1822416"/>
              <a:ext cx="569343" cy="569343"/>
            </a:xfrm>
            <a:prstGeom prst="ellipse">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2" descr="A green rectangle with white dots&#10;&#10;Description automatically generated">
            <a:extLst>
              <a:ext uri="{FF2B5EF4-FFF2-40B4-BE49-F238E27FC236}">
                <a16:creationId xmlns:a16="http://schemas.microsoft.com/office/drawing/2014/main" id="{583786D8-7329-0003-14A9-170AF70BBFD4}"/>
              </a:ext>
            </a:extLst>
          </p:cNvPr>
          <p:cNvPicPr>
            <a:picLocks noChangeAspect="1"/>
          </p:cNvPicPr>
          <p:nvPr/>
        </p:nvPicPr>
        <p:blipFill>
          <a:blip r:embed="rId2"/>
          <a:stretch>
            <a:fillRect/>
          </a:stretch>
        </p:blipFill>
        <p:spPr>
          <a:xfrm>
            <a:off x="302303" y="5938187"/>
            <a:ext cx="8614346" cy="615430"/>
          </a:xfrm>
          <a:prstGeom prst="rect">
            <a:avLst/>
          </a:prstGeom>
          <a:ln>
            <a:noFill/>
          </a:ln>
          <a:effectLst>
            <a:softEdge rad="112500"/>
          </a:effectLst>
        </p:spPr>
      </p:pic>
    </p:spTree>
    <p:extLst>
      <p:ext uri="{BB962C8B-B14F-4D97-AF65-F5344CB8AC3E}">
        <p14:creationId xmlns:p14="http://schemas.microsoft.com/office/powerpoint/2010/main" val="300802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50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nodeType="withEffect">
                                  <p:stCondLst>
                                    <p:cond delay="50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par>
                                <p:cTn id="14" presetID="22" presetClass="entr" presetSubtype="8" fill="hold" nodeType="withEffect">
                                  <p:stCondLst>
                                    <p:cond delay="50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par>
                                <p:cTn id="17" presetID="22" presetClass="entr" presetSubtype="8" fill="hold" nodeType="withEffect">
                                  <p:stCondLst>
                                    <p:cond delay="50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left)">
                                      <p:cBhvr>
                                        <p:cTn id="19" dur="500"/>
                                        <p:tgtEl>
                                          <p:spTgt spid="2">
                                            <p:txEl>
                                              <p:pRg st="4" end="4"/>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5D54B-E33C-5A17-7A50-A1A04180586C}"/>
              </a:ext>
            </a:extLst>
          </p:cNvPr>
          <p:cNvSpPr>
            <a:spLocks noGrp="1"/>
          </p:cNvSpPr>
          <p:nvPr>
            <p:ph type="title"/>
          </p:nvPr>
        </p:nvSpPr>
        <p:spPr>
          <a:xfrm>
            <a:off x="457198" y="478895"/>
            <a:ext cx="8220075" cy="630504"/>
          </a:xfrm>
        </p:spPr>
        <p:txBody>
          <a:bodyPr/>
          <a:lstStyle/>
          <a:p>
            <a:r>
              <a:rPr lang="en-GB" dirty="0" smtClean="0">
                <a:latin typeface="Twinkl"/>
              </a:rPr>
              <a:t>The Science of mindfulness</a:t>
            </a:r>
            <a:endParaRPr lang="en-GB" dirty="0"/>
          </a:p>
        </p:txBody>
      </p:sp>
      <p:pic>
        <p:nvPicPr>
          <p:cNvPr id="6" name="Picture 2" descr="A green rectangle with white dots&#10;&#10;Description automatically generated">
            <a:extLst>
              <a:ext uri="{FF2B5EF4-FFF2-40B4-BE49-F238E27FC236}">
                <a16:creationId xmlns:a16="http://schemas.microsoft.com/office/drawing/2014/main" id="{59A7C797-97C7-1A81-2780-FC1DD34A0683}"/>
              </a:ext>
            </a:extLst>
          </p:cNvPr>
          <p:cNvPicPr>
            <a:picLocks noChangeAspect="1"/>
          </p:cNvPicPr>
          <p:nvPr/>
        </p:nvPicPr>
        <p:blipFill>
          <a:blip r:embed="rId4"/>
          <a:stretch>
            <a:fillRect/>
          </a:stretch>
        </p:blipFill>
        <p:spPr>
          <a:xfrm>
            <a:off x="302303" y="5938187"/>
            <a:ext cx="8614346" cy="615430"/>
          </a:xfrm>
          <a:prstGeom prst="rect">
            <a:avLst/>
          </a:prstGeom>
          <a:ln>
            <a:noFill/>
          </a:ln>
          <a:effectLst>
            <a:softEdge rad="112500"/>
          </a:effectLst>
        </p:spPr>
      </p:pic>
      <p:sp>
        <p:nvSpPr>
          <p:cNvPr id="5" name="Rectangle 4"/>
          <p:cNvSpPr/>
          <p:nvPr/>
        </p:nvSpPr>
        <p:spPr>
          <a:xfrm>
            <a:off x="784944" y="1109399"/>
            <a:ext cx="7564581" cy="2031325"/>
          </a:xfrm>
          <a:prstGeom prst="rect">
            <a:avLst/>
          </a:prstGeom>
        </p:spPr>
        <p:txBody>
          <a:bodyPr wrap="square">
            <a:spAutoFit/>
          </a:bodyPr>
          <a:lstStyle/>
          <a:p>
            <a:r>
              <a:rPr lang="en-US" sz="1400" dirty="0" smtClean="0">
                <a:solidFill>
                  <a:srgbClr val="000000"/>
                </a:solidFill>
                <a:latin typeface="Merriweather"/>
              </a:rPr>
              <a:t>Its not only a believe system, scientists have now found that people who practice</a:t>
            </a:r>
            <a:r>
              <a:rPr lang="en-US" sz="1400" dirty="0">
                <a:solidFill>
                  <a:srgbClr val="000000"/>
                </a:solidFill>
                <a:latin typeface="Merriweather"/>
              </a:rPr>
              <a:t> </a:t>
            </a:r>
            <a:r>
              <a:rPr lang="en-US" sz="1400" dirty="0">
                <a:solidFill>
                  <a:srgbClr val="000000"/>
                </a:solidFill>
                <a:latin typeface="Merriweather"/>
                <a:hlinkClick r:id="rId5" tooltip="Mindfulness"/>
              </a:rPr>
              <a:t>mindfulness</a:t>
            </a:r>
            <a:r>
              <a:rPr lang="en-US" sz="1400" dirty="0">
                <a:solidFill>
                  <a:srgbClr val="000000"/>
                </a:solidFill>
                <a:latin typeface="Merriweather"/>
              </a:rPr>
              <a:t> say it fundamentally changes how they experience life. </a:t>
            </a:r>
            <a:endParaRPr lang="en-US" sz="1400" dirty="0" smtClean="0">
              <a:solidFill>
                <a:srgbClr val="000000"/>
              </a:solidFill>
              <a:latin typeface="Merriweather"/>
            </a:endParaRPr>
          </a:p>
          <a:p>
            <a:r>
              <a:rPr lang="en-US" sz="1400" dirty="0" smtClean="0">
                <a:solidFill>
                  <a:srgbClr val="000000"/>
                </a:solidFill>
                <a:latin typeface="Merriweather"/>
              </a:rPr>
              <a:t>For </a:t>
            </a:r>
            <a:r>
              <a:rPr lang="en-US" sz="1400" dirty="0">
                <a:solidFill>
                  <a:srgbClr val="000000"/>
                </a:solidFill>
                <a:latin typeface="Merriweather"/>
              </a:rPr>
              <a:t>the past 40 years, researchers have been attempting to explain this in biological terms. </a:t>
            </a:r>
            <a:endParaRPr lang="en-US" sz="1400" dirty="0" smtClean="0">
              <a:solidFill>
                <a:srgbClr val="000000"/>
              </a:solidFill>
              <a:latin typeface="Merriweather"/>
            </a:endParaRPr>
          </a:p>
          <a:p>
            <a:r>
              <a:rPr lang="en-US" sz="1400" dirty="0" smtClean="0">
                <a:solidFill>
                  <a:srgbClr val="000000"/>
                </a:solidFill>
                <a:latin typeface="Merriweather"/>
              </a:rPr>
              <a:t>Studies </a:t>
            </a:r>
            <a:r>
              <a:rPr lang="en-US" sz="1400" dirty="0">
                <a:solidFill>
                  <a:srgbClr val="000000"/>
                </a:solidFill>
                <a:latin typeface="Merriweather"/>
              </a:rPr>
              <a:t>reveal that mindfulness may reduce anxiety and depression, boost your immune system, help you manage pain, allow you to unhook from unhealthy habits and addictions</a:t>
            </a:r>
            <a:r>
              <a:rPr lang="en-US" sz="1400" dirty="0" smtClean="0">
                <a:solidFill>
                  <a:srgbClr val="000000"/>
                </a:solidFill>
                <a:latin typeface="Merriweather"/>
              </a:rPr>
              <a:t>,— in perhaps </a:t>
            </a:r>
            <a:r>
              <a:rPr lang="en-US" sz="1400" dirty="0">
                <a:solidFill>
                  <a:srgbClr val="000000"/>
                </a:solidFill>
                <a:latin typeface="Merriweather"/>
              </a:rPr>
              <a:t>as little as </a:t>
            </a:r>
            <a:r>
              <a:rPr lang="en-US" sz="1400" dirty="0" smtClean="0">
                <a:solidFill>
                  <a:srgbClr val="000000"/>
                </a:solidFill>
                <a:latin typeface="Merriweather"/>
              </a:rPr>
              <a:t>2 weeks </a:t>
            </a:r>
            <a:r>
              <a:rPr lang="en-US" sz="1400" dirty="0">
                <a:solidFill>
                  <a:srgbClr val="000000"/>
                </a:solidFill>
                <a:latin typeface="Merriweather"/>
              </a:rPr>
              <a:t>of practice</a:t>
            </a:r>
            <a:r>
              <a:rPr lang="en-US" sz="1400" dirty="0" smtClean="0">
                <a:solidFill>
                  <a:srgbClr val="000000"/>
                </a:solidFill>
                <a:latin typeface="Merriweather"/>
              </a:rPr>
              <a:t>.</a:t>
            </a:r>
          </a:p>
          <a:p>
            <a:endParaRPr lang="en-US" sz="1400" dirty="0" smtClean="0">
              <a:solidFill>
                <a:srgbClr val="000000"/>
              </a:solidFill>
              <a:latin typeface="Merriweather"/>
            </a:endParaRPr>
          </a:p>
          <a:p>
            <a:r>
              <a:rPr lang="en-US" sz="1400" dirty="0" smtClean="0">
                <a:solidFill>
                  <a:srgbClr val="000000"/>
                </a:solidFill>
                <a:latin typeface="Merriweather"/>
              </a:rPr>
              <a:t>Watch this 3.49 min Video to tell you more:</a:t>
            </a:r>
            <a:endParaRPr lang="en-US" sz="1400" dirty="0">
              <a:solidFill>
                <a:srgbClr val="000000"/>
              </a:solidFill>
              <a:latin typeface="Merriweather"/>
            </a:endParaRPr>
          </a:p>
          <a:p>
            <a:endParaRPr lang="en-GB" sz="1400" dirty="0"/>
          </a:p>
        </p:txBody>
      </p:sp>
      <p:pic>
        <p:nvPicPr>
          <p:cNvPr id="3" name="r3neFV38TJQ"/>
          <p:cNvPicPr>
            <a:picLocks noRot="1" noChangeAspect="1"/>
          </p:cNvPicPr>
          <p:nvPr>
            <a:videoFile r:link="rId1"/>
          </p:nvPr>
        </p:nvPicPr>
        <p:blipFill>
          <a:blip r:embed="rId6"/>
          <a:stretch>
            <a:fillRect/>
          </a:stretch>
        </p:blipFill>
        <p:spPr>
          <a:xfrm>
            <a:off x="784944" y="3177520"/>
            <a:ext cx="4556176" cy="2562849"/>
          </a:xfrm>
          <a:prstGeom prst="rect">
            <a:avLst/>
          </a:prstGeom>
        </p:spPr>
      </p:pic>
      <p:sp>
        <p:nvSpPr>
          <p:cNvPr id="8" name="TextBox 7"/>
          <p:cNvSpPr txBox="1"/>
          <p:nvPr/>
        </p:nvSpPr>
        <p:spPr>
          <a:xfrm>
            <a:off x="5556738" y="2508733"/>
            <a:ext cx="2956661" cy="3231636"/>
          </a:xfrm>
          <a:prstGeom prst="rect">
            <a:avLst/>
          </a:prstGeom>
          <a:noFill/>
          <a:ln>
            <a:solidFill>
              <a:schemeClr val="tx1"/>
            </a:solidFill>
          </a:ln>
        </p:spPr>
        <p:txBody>
          <a:bodyPr wrap="square" rtlCol="0">
            <a:spAutoFit/>
          </a:bodyPr>
          <a:lstStyle/>
          <a:p>
            <a:r>
              <a:rPr lang="en-US" sz="1400" dirty="0" smtClean="0">
                <a:solidFill>
                  <a:srgbClr val="232321"/>
                </a:solidFill>
              </a:rPr>
              <a:t>Mindfulness from a science point of view suggests that the brain is ‘plastic’, that we have more power over it that we think. </a:t>
            </a:r>
          </a:p>
          <a:p>
            <a:r>
              <a:rPr lang="en-US" sz="1400" dirty="0" smtClean="0">
                <a:solidFill>
                  <a:srgbClr val="232321"/>
                </a:solidFill>
              </a:rPr>
              <a:t>You don’t have to be a monk to meditate, meditation can come in many different forms, and giving ourselves a mental break can make a difference to our whole wellbeing and mood. </a:t>
            </a:r>
          </a:p>
          <a:p>
            <a:endParaRPr lang="en-US" sz="1400" dirty="0">
              <a:solidFill>
                <a:srgbClr val="232321"/>
              </a:solidFill>
            </a:endParaRPr>
          </a:p>
          <a:p>
            <a:pPr marL="285750" indent="-285750">
              <a:buFont typeface="Arial" panose="020B0604020202020204" pitchFamily="34" charset="0"/>
              <a:buChar char="•"/>
            </a:pPr>
            <a:r>
              <a:rPr lang="en-US" sz="1400" b="1" dirty="0" smtClean="0">
                <a:solidFill>
                  <a:srgbClr val="232321"/>
                </a:solidFill>
              </a:rPr>
              <a:t>Now there is a science link, does it change your feeling on Mindfulness?</a:t>
            </a:r>
            <a:endParaRPr lang="en-GB" sz="1400" b="1" dirty="0">
              <a:solidFill>
                <a:srgbClr val="232321"/>
              </a:solidFill>
            </a:endParaRPr>
          </a:p>
        </p:txBody>
      </p:sp>
    </p:spTree>
    <p:extLst>
      <p:ext uri="{BB962C8B-B14F-4D97-AF65-F5344CB8AC3E}">
        <p14:creationId xmlns:p14="http://schemas.microsoft.com/office/powerpoint/2010/main" val="2850320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5D54B-E33C-5A17-7A50-A1A04180586C}"/>
              </a:ext>
            </a:extLst>
          </p:cNvPr>
          <p:cNvSpPr>
            <a:spLocks noGrp="1"/>
          </p:cNvSpPr>
          <p:nvPr>
            <p:ph type="title"/>
          </p:nvPr>
        </p:nvSpPr>
        <p:spPr/>
        <p:txBody>
          <a:bodyPr/>
          <a:lstStyle/>
          <a:p>
            <a:r>
              <a:rPr lang="en-GB" dirty="0">
                <a:latin typeface="Twinkl"/>
              </a:rPr>
              <a:t>How does it work?</a:t>
            </a:r>
            <a:endParaRPr lang="en-GB" dirty="0"/>
          </a:p>
        </p:txBody>
      </p:sp>
      <p:sp>
        <p:nvSpPr>
          <p:cNvPr id="3" name="TextBox 2">
            <a:extLst>
              <a:ext uri="{FF2B5EF4-FFF2-40B4-BE49-F238E27FC236}">
                <a16:creationId xmlns:a16="http://schemas.microsoft.com/office/drawing/2014/main" id="{D445A160-3E6E-943B-6432-CC0BF2741727}"/>
              </a:ext>
            </a:extLst>
          </p:cNvPr>
          <p:cNvSpPr txBox="1"/>
          <p:nvPr/>
        </p:nvSpPr>
        <p:spPr>
          <a:xfrm>
            <a:off x="817418" y="1286466"/>
            <a:ext cx="7606146"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ea typeface="+mn-lt"/>
                <a:cs typeface="+mn-lt"/>
              </a:rPr>
              <a:t>Notice how thoughts come and go in your </a:t>
            </a:r>
            <a:r>
              <a:rPr lang="en-GB" b="1" dirty="0" smtClean="0">
                <a:ea typeface="+mn-lt"/>
                <a:cs typeface="+mn-lt"/>
              </a:rPr>
              <a:t>mind</a:t>
            </a:r>
            <a:r>
              <a:rPr lang="en-GB" dirty="0">
                <a:ea typeface="+mn-lt"/>
                <a:cs typeface="+mn-lt"/>
              </a:rPr>
              <a:t> </a:t>
            </a:r>
            <a:r>
              <a:rPr lang="en-GB" dirty="0" smtClean="0">
                <a:ea typeface="+mn-lt"/>
                <a:cs typeface="+mn-lt"/>
              </a:rPr>
              <a:t>- </a:t>
            </a:r>
            <a:r>
              <a:rPr lang="en-GB" b="1" dirty="0">
                <a:ea typeface="+mn-lt"/>
                <a:cs typeface="+mn-lt"/>
              </a:rPr>
              <a:t>b</a:t>
            </a:r>
            <a:r>
              <a:rPr lang="en-GB" b="1" dirty="0" smtClean="0">
                <a:ea typeface="+mn-lt"/>
                <a:cs typeface="+mn-lt"/>
              </a:rPr>
              <a:t>ut do not judge.</a:t>
            </a:r>
            <a:endParaRPr lang="en-US" b="1" dirty="0">
              <a:ea typeface="+mn-lt"/>
              <a:cs typeface="+mn-lt"/>
            </a:endParaRPr>
          </a:p>
          <a:p>
            <a:r>
              <a:rPr lang="en-US" dirty="0" smtClean="0"/>
              <a:t>Non-judgment</a:t>
            </a:r>
            <a:r>
              <a:rPr lang="en-US" dirty="0"/>
              <a:t>, meaning you observe thoughts and feelings without immediately labeling them as good or bad, right or wrong. It's about noticing what arises in your mind and body without getting carried away by judgments or trying to control them. </a:t>
            </a:r>
            <a:endParaRPr lang="en-US" dirty="0" smtClean="0"/>
          </a:p>
          <a:p>
            <a:endParaRPr lang="en-GB" dirty="0">
              <a:ea typeface="+mn-lt"/>
              <a:cs typeface="+mn-lt"/>
            </a:endParaRPr>
          </a:p>
          <a:p>
            <a:r>
              <a:rPr lang="en-GB" b="1" dirty="0">
                <a:ea typeface="+mn-lt"/>
                <a:cs typeface="+mn-lt"/>
              </a:rPr>
              <a:t>Notice what your body is telling you.</a:t>
            </a:r>
            <a:r>
              <a:rPr lang="en-GB" dirty="0">
                <a:ea typeface="+mn-lt"/>
                <a:cs typeface="+mn-lt"/>
              </a:rPr>
              <a:t> </a:t>
            </a:r>
            <a:endParaRPr lang="en-US" dirty="0">
              <a:ea typeface="+mn-lt"/>
              <a:cs typeface="+mn-lt"/>
            </a:endParaRPr>
          </a:p>
          <a:p>
            <a:r>
              <a:rPr lang="en-GB" dirty="0">
                <a:ea typeface="+mn-lt"/>
                <a:cs typeface="+mn-lt"/>
              </a:rPr>
              <a:t>For example, you might feel tension or anxiety in your body, such as a fast heartbeat, tense muscles or shallow breathing. </a:t>
            </a:r>
            <a:endParaRPr lang="en-US" dirty="0">
              <a:ea typeface="+mn-lt"/>
              <a:cs typeface="+mn-lt"/>
            </a:endParaRPr>
          </a:p>
          <a:p>
            <a:endParaRPr lang="en-GB" dirty="0">
              <a:ea typeface="+mn-lt"/>
              <a:cs typeface="+mn-lt"/>
            </a:endParaRPr>
          </a:p>
          <a:p>
            <a:r>
              <a:rPr lang="en-GB" b="1" dirty="0">
                <a:ea typeface="+mn-lt"/>
                <a:cs typeface="+mn-lt"/>
              </a:rPr>
              <a:t>Create space between you and your thoughts.</a:t>
            </a:r>
            <a:r>
              <a:rPr lang="en-GB" dirty="0">
                <a:ea typeface="+mn-lt"/>
                <a:cs typeface="+mn-lt"/>
              </a:rPr>
              <a:t> </a:t>
            </a:r>
            <a:endParaRPr lang="en-US" dirty="0">
              <a:ea typeface="+mn-lt"/>
              <a:cs typeface="+mn-lt"/>
            </a:endParaRPr>
          </a:p>
          <a:p>
            <a:r>
              <a:rPr lang="en-GB" dirty="0">
                <a:ea typeface="+mn-lt"/>
                <a:cs typeface="+mn-lt"/>
              </a:rPr>
              <a:t>With this space, </a:t>
            </a:r>
            <a:r>
              <a:rPr lang="en-GB" dirty="0" smtClean="0">
                <a:ea typeface="+mn-lt"/>
                <a:cs typeface="+mn-lt"/>
              </a:rPr>
              <a:t>and with out judgement, you </a:t>
            </a:r>
            <a:r>
              <a:rPr lang="en-GB" dirty="0">
                <a:ea typeface="+mn-lt"/>
                <a:cs typeface="+mn-lt"/>
              </a:rPr>
              <a:t>can reflect on the situation and react more </a:t>
            </a:r>
            <a:r>
              <a:rPr lang="en-GB" dirty="0" smtClean="0">
                <a:ea typeface="+mn-lt"/>
                <a:cs typeface="+mn-lt"/>
              </a:rPr>
              <a:t>calmly.</a:t>
            </a:r>
          </a:p>
          <a:p>
            <a:endParaRPr lang="en-US" dirty="0">
              <a:ea typeface="+mn-lt"/>
              <a:cs typeface="+mn-lt"/>
            </a:endParaRPr>
          </a:p>
          <a:p>
            <a:r>
              <a:rPr lang="en-GB" dirty="0">
                <a:ea typeface="+mn-lt"/>
                <a:cs typeface="+mn-lt"/>
              </a:rPr>
              <a:t>You might find mindfulness very helpful. Or you might feel like it doesn't work or makes you feel worse. It's important to do what works for you and your mental health. </a:t>
            </a:r>
            <a:endParaRPr lang="en-US" dirty="0"/>
          </a:p>
          <a:p>
            <a:endParaRPr lang="en-US" dirty="0"/>
          </a:p>
        </p:txBody>
      </p:sp>
      <p:pic>
        <p:nvPicPr>
          <p:cNvPr id="6" name="Picture 2" descr="A green rectangle with white dots&#10;&#10;Description automatically generated">
            <a:extLst>
              <a:ext uri="{FF2B5EF4-FFF2-40B4-BE49-F238E27FC236}">
                <a16:creationId xmlns:a16="http://schemas.microsoft.com/office/drawing/2014/main" id="{59A7C797-97C7-1A81-2780-FC1DD34A0683}"/>
              </a:ext>
            </a:extLst>
          </p:cNvPr>
          <p:cNvPicPr>
            <a:picLocks noChangeAspect="1"/>
          </p:cNvPicPr>
          <p:nvPr/>
        </p:nvPicPr>
        <p:blipFill>
          <a:blip r:embed="rId2"/>
          <a:stretch>
            <a:fillRect/>
          </a:stretch>
        </p:blipFill>
        <p:spPr>
          <a:xfrm>
            <a:off x="313318" y="6242570"/>
            <a:ext cx="8614346" cy="615430"/>
          </a:xfrm>
          <a:prstGeom prst="rect">
            <a:avLst/>
          </a:prstGeom>
          <a:ln>
            <a:noFill/>
          </a:ln>
          <a:effectLst>
            <a:softEdge rad="112500"/>
          </a:effectLst>
        </p:spPr>
      </p:pic>
    </p:spTree>
    <p:extLst>
      <p:ext uri="{BB962C8B-B14F-4D97-AF65-F5344CB8AC3E}">
        <p14:creationId xmlns:p14="http://schemas.microsoft.com/office/powerpoint/2010/main" val="2244635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147164" y="1395205"/>
            <a:ext cx="1704505" cy="1704505"/>
          </a:xfrm>
          <a:prstGeom prst="ellipse">
            <a:avLst/>
          </a:prstGeom>
          <a:solidFill>
            <a:srgbClr val="F39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585422" y="4050775"/>
            <a:ext cx="1563028" cy="1563028"/>
          </a:xfrm>
          <a:prstGeom prst="ellipse">
            <a:avLst/>
          </a:prstGeom>
          <a:solidFill>
            <a:srgbClr val="F39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764432" y="1621432"/>
            <a:ext cx="3615135" cy="3615135"/>
          </a:xfrm>
          <a:prstGeom prst="ellipse">
            <a:avLst/>
          </a:prstGeom>
          <a:solidFill>
            <a:srgbClr val="F9C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2247458"/>
            <a:ext cx="8220075" cy="2460746"/>
          </a:xfrm>
          <a:ln w="28575"/>
        </p:spPr>
        <p:txBody>
          <a:bodyPr/>
          <a:lstStyle/>
          <a:p>
            <a:pPr algn="ctr"/>
            <a:r>
              <a:rPr lang="en-GB" sz="4500" dirty="0">
                <a:ln w="19050">
                  <a:noFill/>
                </a:ln>
                <a:solidFill>
                  <a:srgbClr val="232321"/>
                </a:solidFill>
                <a:latin typeface="+mn-lt"/>
              </a:rPr>
              <a:t>How do we practice mindfulness</a:t>
            </a:r>
            <a:r>
              <a:rPr lang="en-GB" sz="4500" dirty="0" smtClean="0">
                <a:ln w="19050">
                  <a:noFill/>
                </a:ln>
                <a:solidFill>
                  <a:srgbClr val="232321"/>
                </a:solidFill>
                <a:latin typeface="+mn-lt"/>
              </a:rPr>
              <a:t>?</a:t>
            </a:r>
            <a:br>
              <a:rPr lang="en-GB" sz="4500" dirty="0" smtClean="0">
                <a:ln w="19050">
                  <a:noFill/>
                </a:ln>
                <a:solidFill>
                  <a:srgbClr val="232321"/>
                </a:solidFill>
                <a:latin typeface="+mn-lt"/>
              </a:rPr>
            </a:br>
            <a:r>
              <a:rPr lang="en-GB" sz="4500" dirty="0" smtClean="0">
                <a:ln w="19050">
                  <a:noFill/>
                </a:ln>
                <a:solidFill>
                  <a:srgbClr val="232321"/>
                </a:solidFill>
                <a:latin typeface="+mn-lt"/>
              </a:rPr>
              <a:t/>
            </a:r>
            <a:br>
              <a:rPr lang="en-GB" sz="4500" dirty="0" smtClean="0">
                <a:ln w="19050">
                  <a:noFill/>
                </a:ln>
                <a:solidFill>
                  <a:srgbClr val="232321"/>
                </a:solidFill>
                <a:latin typeface="+mn-lt"/>
              </a:rPr>
            </a:br>
            <a:r>
              <a:rPr lang="en-GB" sz="1800" b="0" dirty="0" smtClean="0">
                <a:ln w="19050">
                  <a:noFill/>
                </a:ln>
                <a:solidFill>
                  <a:srgbClr val="232321"/>
                </a:solidFill>
                <a:latin typeface="+mn-lt"/>
              </a:rPr>
              <a:t>There are many different ways you can practice Mindfulness so be willing to try different ones to find out which will work for you. </a:t>
            </a:r>
            <a:endParaRPr lang="en-GB" sz="1800" b="0" dirty="0">
              <a:ln w="19050">
                <a:noFill/>
              </a:ln>
              <a:solidFill>
                <a:srgbClr val="232321"/>
              </a:solidFill>
              <a:latin typeface="+mn-lt"/>
            </a:endParaRPr>
          </a:p>
        </p:txBody>
      </p:sp>
      <p:sp>
        <p:nvSpPr>
          <p:cNvPr id="14" name="Oval 13"/>
          <p:cNvSpPr/>
          <p:nvPr/>
        </p:nvSpPr>
        <p:spPr>
          <a:xfrm>
            <a:off x="4857438" y="586649"/>
            <a:ext cx="721770" cy="721770"/>
          </a:xfrm>
          <a:prstGeom prst="ellipse">
            <a:avLst/>
          </a:prstGeom>
          <a:solidFill>
            <a:srgbClr val="F06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077404" y="922225"/>
            <a:ext cx="472980" cy="472980"/>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026668" y="5580265"/>
            <a:ext cx="721770" cy="721770"/>
          </a:xfrm>
          <a:prstGeom prst="ellipse">
            <a:avLst/>
          </a:prstGeom>
          <a:solidFill>
            <a:srgbClr val="F06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027518" y="5396436"/>
            <a:ext cx="472980" cy="472980"/>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661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7867" y="816171"/>
            <a:ext cx="7612148" cy="5570756"/>
          </a:xfrm>
          <a:prstGeom prst="rect">
            <a:avLst/>
          </a:prstGeom>
        </p:spPr>
        <p:txBody>
          <a:bodyPr wrap="square" lIns="0" tIns="0" rIns="0" bIns="0" anchor="t">
            <a:spAutoFit/>
          </a:bodyPr>
          <a:lstStyle/>
          <a:p>
            <a:r>
              <a:rPr lang="en-GB" dirty="0">
                <a:ea typeface="+mn-lt"/>
                <a:cs typeface="+mn-lt"/>
              </a:rPr>
              <a:t>Engaging in a quiet activity of their choosing can be rejuvenating and set </a:t>
            </a:r>
            <a:r>
              <a:rPr lang="en-GB" dirty="0" smtClean="0">
                <a:ea typeface="+mn-lt"/>
                <a:cs typeface="+mn-lt"/>
              </a:rPr>
              <a:t>you </a:t>
            </a:r>
            <a:r>
              <a:rPr lang="en-GB" dirty="0">
                <a:ea typeface="+mn-lt"/>
                <a:cs typeface="+mn-lt"/>
              </a:rPr>
              <a:t>up to better focus afterwards. It’s a mental break that also supports learning. You may even find yourself with more energy and presence for the rest of the day. </a:t>
            </a:r>
            <a:endParaRPr lang="en-GB" dirty="0" smtClean="0">
              <a:ea typeface="+mn-lt"/>
              <a:cs typeface="+mn-lt"/>
            </a:endParaRPr>
          </a:p>
          <a:p>
            <a:endParaRPr lang="en-US" sz="1000" dirty="0">
              <a:ea typeface="+mn-lt"/>
              <a:cs typeface="+mn-lt"/>
            </a:endParaRPr>
          </a:p>
          <a:p>
            <a:pPr marL="342900" indent="-342900">
              <a:buAutoNum type="arabicPeriod"/>
            </a:pPr>
            <a:r>
              <a:rPr lang="en-GB" dirty="0" smtClean="0">
                <a:ea typeface="+mn-lt"/>
                <a:cs typeface="+mn-lt"/>
              </a:rPr>
              <a:t>Explain </a:t>
            </a:r>
            <a:r>
              <a:rPr lang="en-GB" dirty="0">
                <a:ea typeface="+mn-lt"/>
                <a:cs typeface="+mn-lt"/>
              </a:rPr>
              <a:t>to students that we’ll be spending the rest of the session doing a quiet </a:t>
            </a:r>
            <a:r>
              <a:rPr lang="en-GB" dirty="0" smtClean="0">
                <a:ea typeface="+mn-lt"/>
                <a:cs typeface="+mn-lt"/>
              </a:rPr>
              <a:t>activity, </a:t>
            </a:r>
            <a:r>
              <a:rPr lang="en-GB" b="1" i="1" dirty="0" smtClean="0">
                <a:ea typeface="+mn-lt"/>
                <a:cs typeface="+mn-lt"/>
              </a:rPr>
              <a:t>or use the next slide </a:t>
            </a:r>
            <a:r>
              <a:rPr lang="en-GB" dirty="0" smtClean="0">
                <a:ea typeface="+mn-lt"/>
                <a:cs typeface="+mn-lt"/>
              </a:rPr>
              <a:t>to choose an activity you can do as a class or in groups. </a:t>
            </a:r>
          </a:p>
          <a:p>
            <a:endParaRPr lang="en-US" sz="1000" dirty="0">
              <a:ea typeface="+mn-lt"/>
              <a:cs typeface="+mn-lt"/>
            </a:endParaRPr>
          </a:p>
          <a:p>
            <a:r>
              <a:rPr lang="en-GB" b="1" dirty="0">
                <a:ea typeface="+mn-lt"/>
                <a:cs typeface="+mn-lt"/>
              </a:rPr>
              <a:t>2. Here are a few examples of quiet time activities: </a:t>
            </a:r>
            <a:endParaRPr lang="en-GB" dirty="0" smtClean="0">
              <a:ea typeface="+mn-lt"/>
              <a:cs typeface="+mn-lt"/>
            </a:endParaRPr>
          </a:p>
          <a:p>
            <a:pPr marL="285750" indent="-285750">
              <a:buFont typeface="Arial" panose="020B0604020202020204" pitchFamily="34" charset="0"/>
              <a:buChar char="•"/>
            </a:pPr>
            <a:r>
              <a:rPr lang="en-GB" dirty="0" smtClean="0">
                <a:ea typeface="+mn-lt"/>
                <a:cs typeface="+mn-lt"/>
              </a:rPr>
              <a:t>Colour</a:t>
            </a:r>
            <a:r>
              <a:rPr lang="en-GB" dirty="0">
                <a:ea typeface="+mn-lt"/>
                <a:cs typeface="+mn-lt"/>
              </a:rPr>
              <a:t> </a:t>
            </a:r>
            <a:r>
              <a:rPr lang="en-GB" dirty="0" smtClean="0">
                <a:ea typeface="+mn-lt"/>
                <a:cs typeface="+mn-lt"/>
              </a:rPr>
              <a:t>(</a:t>
            </a:r>
            <a:r>
              <a:rPr lang="en-US" dirty="0" smtClean="0">
                <a:ea typeface="+mn-lt"/>
                <a:cs typeface="+mn-lt"/>
              </a:rPr>
              <a:t>can be downloaded free: </a:t>
            </a:r>
            <a:r>
              <a:rPr lang="en-US" sz="1100" dirty="0" smtClean="0">
                <a:ea typeface="+mn-lt"/>
                <a:cs typeface="+mn-lt"/>
                <a:hlinkClick r:id="rId2"/>
              </a:rPr>
              <a:t>https</a:t>
            </a:r>
            <a:r>
              <a:rPr lang="en-US" sz="1100" dirty="0">
                <a:ea typeface="+mn-lt"/>
                <a:cs typeface="+mn-lt"/>
                <a:hlinkClick r:id="rId2"/>
              </a:rPr>
              <a:t>://</a:t>
            </a:r>
            <a:r>
              <a:rPr lang="en-US" sz="1100" dirty="0" smtClean="0">
                <a:ea typeface="+mn-lt"/>
                <a:cs typeface="+mn-lt"/>
                <a:hlinkClick r:id="rId2"/>
              </a:rPr>
              <a:t>www.twinkl.co.uk/resource/us-t-c-1551-mindfulness-coloring-pages-bumper-activity-pack</a:t>
            </a:r>
            <a:r>
              <a:rPr lang="en-US" dirty="0" smtClean="0">
                <a:ea typeface="+mn-lt"/>
                <a:cs typeface="+mn-lt"/>
              </a:rPr>
              <a:t>)</a:t>
            </a:r>
            <a:endParaRPr lang="en-US" dirty="0">
              <a:ea typeface="+mn-lt"/>
              <a:cs typeface="+mn-lt"/>
            </a:endParaRPr>
          </a:p>
          <a:p>
            <a:pPr marL="285750" indent="-285750">
              <a:buFont typeface="Arial" panose="020B0604020202020204" pitchFamily="34" charset="0"/>
              <a:buChar char="•"/>
            </a:pPr>
            <a:r>
              <a:rPr lang="en-GB" dirty="0" smtClean="0">
                <a:ea typeface="+mn-lt"/>
                <a:cs typeface="+mn-lt"/>
              </a:rPr>
              <a:t>Read </a:t>
            </a:r>
            <a:endParaRPr lang="en-US" dirty="0">
              <a:ea typeface="+mn-lt"/>
              <a:cs typeface="+mn-lt"/>
            </a:endParaRPr>
          </a:p>
          <a:p>
            <a:pPr marL="285750" indent="-285750">
              <a:buFont typeface="Arial" panose="020B0604020202020204" pitchFamily="34" charset="0"/>
              <a:buChar char="•"/>
            </a:pPr>
            <a:r>
              <a:rPr lang="en-GB" dirty="0" smtClean="0">
                <a:ea typeface="+mn-lt"/>
                <a:cs typeface="+mn-lt"/>
              </a:rPr>
              <a:t>Journal </a:t>
            </a:r>
            <a:endParaRPr lang="en-US" dirty="0">
              <a:ea typeface="+mn-lt"/>
              <a:cs typeface="+mn-lt"/>
            </a:endParaRPr>
          </a:p>
          <a:p>
            <a:pPr marL="285750" indent="-285750">
              <a:buFont typeface="Arial" panose="020B0604020202020204" pitchFamily="34" charset="0"/>
              <a:buChar char="•"/>
            </a:pPr>
            <a:r>
              <a:rPr lang="en-GB" dirty="0" smtClean="0">
                <a:ea typeface="+mn-lt"/>
                <a:cs typeface="+mn-lt"/>
              </a:rPr>
              <a:t>Start </a:t>
            </a:r>
            <a:r>
              <a:rPr lang="en-GB" dirty="0">
                <a:ea typeface="+mn-lt"/>
                <a:cs typeface="+mn-lt"/>
              </a:rPr>
              <a:t>homework </a:t>
            </a:r>
            <a:endParaRPr lang="en-US" dirty="0">
              <a:ea typeface="+mn-lt"/>
              <a:cs typeface="+mn-lt"/>
            </a:endParaRPr>
          </a:p>
          <a:p>
            <a:pPr marL="285750" indent="-285750">
              <a:buFont typeface="Arial" panose="020B0604020202020204" pitchFamily="34" charset="0"/>
              <a:buChar char="•"/>
            </a:pPr>
            <a:r>
              <a:rPr lang="en-GB" dirty="0" smtClean="0">
                <a:ea typeface="+mn-lt"/>
                <a:cs typeface="+mn-lt"/>
              </a:rPr>
              <a:t>Doodle </a:t>
            </a:r>
            <a:endParaRPr lang="en-US" dirty="0">
              <a:ea typeface="+mn-lt"/>
              <a:cs typeface="+mn-lt"/>
            </a:endParaRPr>
          </a:p>
          <a:p>
            <a:pPr marL="285750" indent="-285750">
              <a:buFont typeface="Arial" panose="020B0604020202020204" pitchFamily="34" charset="0"/>
              <a:buChar char="•"/>
            </a:pPr>
            <a:r>
              <a:rPr lang="en-GB" dirty="0" smtClean="0">
                <a:ea typeface="+mn-lt"/>
                <a:cs typeface="+mn-lt"/>
              </a:rPr>
              <a:t>Meditate </a:t>
            </a:r>
          </a:p>
          <a:p>
            <a:pPr marL="285750" indent="-285750">
              <a:buFont typeface="Arial" panose="020B0604020202020204" pitchFamily="34" charset="0"/>
              <a:buChar char="•"/>
            </a:pPr>
            <a:r>
              <a:rPr lang="en-US" dirty="0" smtClean="0">
                <a:ea typeface="+mn-lt"/>
                <a:cs typeface="+mn-lt"/>
              </a:rPr>
              <a:t>Check the next slide for further activities. </a:t>
            </a:r>
            <a:endParaRPr lang="en-GB" dirty="0" smtClean="0">
              <a:ea typeface="+mn-lt"/>
              <a:cs typeface="+mn-lt"/>
            </a:endParaRPr>
          </a:p>
          <a:p>
            <a:endParaRPr lang="en-US" dirty="0">
              <a:ea typeface="+mn-lt"/>
              <a:cs typeface="+mn-lt"/>
            </a:endParaRPr>
          </a:p>
          <a:p>
            <a:r>
              <a:rPr lang="en-GB" dirty="0">
                <a:ea typeface="+mn-lt"/>
                <a:cs typeface="+mn-lt"/>
              </a:rPr>
              <a:t>3. Play Lo-Fi Beats </a:t>
            </a:r>
            <a:r>
              <a:rPr lang="en-GB" dirty="0">
                <a:ea typeface="+mn-lt"/>
                <a:cs typeface="+mn-lt"/>
                <a:hlinkClick r:id="rId3"/>
              </a:rPr>
              <a:t>https://www.calm.com/schools/resources?day=23</a:t>
            </a:r>
            <a:endParaRPr lang="en-US" dirty="0">
              <a:ea typeface="+mn-lt"/>
              <a:cs typeface="+mn-lt"/>
            </a:endParaRPr>
          </a:p>
          <a:p>
            <a:endParaRPr lang="en-GB" dirty="0"/>
          </a:p>
        </p:txBody>
      </p:sp>
      <p:sp>
        <p:nvSpPr>
          <p:cNvPr id="15" name="Oval 14"/>
          <p:cNvSpPr/>
          <p:nvPr/>
        </p:nvSpPr>
        <p:spPr>
          <a:xfrm>
            <a:off x="7615304" y="4651355"/>
            <a:ext cx="796255" cy="796255"/>
          </a:xfrm>
          <a:prstGeom prst="ellips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7869220" y="160074"/>
            <a:ext cx="543464" cy="533488"/>
          </a:xfrm>
          <a:prstGeom prst="ellips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8140952" y="1783858"/>
            <a:ext cx="398127" cy="398127"/>
          </a:xfrm>
          <a:prstGeom prst="ellipse">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8104893" y="5438836"/>
            <a:ext cx="398127" cy="398127"/>
          </a:xfrm>
          <a:prstGeom prst="ellipse">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CB92F16C-E74C-E0B2-5034-E006787A7CC7}"/>
              </a:ext>
            </a:extLst>
          </p:cNvPr>
          <p:cNvSpPr>
            <a:spLocks noGrp="1"/>
          </p:cNvSpPr>
          <p:nvPr>
            <p:ph type="title"/>
          </p:nvPr>
        </p:nvSpPr>
        <p:spPr>
          <a:xfrm>
            <a:off x="423903" y="266286"/>
            <a:ext cx="8220075" cy="215567"/>
          </a:xfrm>
        </p:spPr>
        <p:txBody>
          <a:bodyPr/>
          <a:lstStyle/>
          <a:p>
            <a:pPr algn="ctr"/>
            <a:r>
              <a:rPr lang="en-GB" dirty="0">
                <a:latin typeface="Twinkl"/>
              </a:rPr>
              <a:t>Quiet Time</a:t>
            </a:r>
            <a:endParaRPr lang="en-US" dirty="0"/>
          </a:p>
        </p:txBody>
      </p:sp>
      <p:pic>
        <p:nvPicPr>
          <p:cNvPr id="6" name="Picture 2" descr="A green rectangle with white dots&#10;&#10;Description automatically generated">
            <a:extLst>
              <a:ext uri="{FF2B5EF4-FFF2-40B4-BE49-F238E27FC236}">
                <a16:creationId xmlns:a16="http://schemas.microsoft.com/office/drawing/2014/main" id="{5557CC7F-98B3-59EE-2268-83C0C65019AA}"/>
              </a:ext>
            </a:extLst>
          </p:cNvPr>
          <p:cNvPicPr>
            <a:picLocks noChangeAspect="1"/>
          </p:cNvPicPr>
          <p:nvPr/>
        </p:nvPicPr>
        <p:blipFill>
          <a:blip r:embed="rId4"/>
          <a:stretch>
            <a:fillRect/>
          </a:stretch>
        </p:blipFill>
        <p:spPr>
          <a:xfrm>
            <a:off x="302303" y="6325433"/>
            <a:ext cx="8614346" cy="615430"/>
          </a:xfrm>
          <a:prstGeom prst="rect">
            <a:avLst/>
          </a:prstGeom>
          <a:ln>
            <a:noFill/>
          </a:ln>
          <a:effectLst>
            <a:softEdge rad="112500"/>
          </a:effectLst>
        </p:spPr>
      </p:pic>
    </p:spTree>
    <p:extLst>
      <p:ext uri="{BB962C8B-B14F-4D97-AF65-F5344CB8AC3E}">
        <p14:creationId xmlns:p14="http://schemas.microsoft.com/office/powerpoint/2010/main" val="102565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ind Hyperlink">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1E386D"/>
      </a:hlink>
      <a:folHlink>
        <a:srgbClr val="4A3582"/>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e8693f6-5d79-4604-bddd-456e21101c9d">
      <Terms xmlns="http://schemas.microsoft.com/office/infopath/2007/PartnerControls"/>
    </lcf76f155ced4ddcb4097134ff3c332f>
    <TaxCatchAll xmlns="3fd155e4-6a04-42f1-a34a-dfc70400231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1EBAADD8EB8241B72EDA8B6D88159C" ma:contentTypeVersion="13" ma:contentTypeDescription="Create a new document." ma:contentTypeScope="" ma:versionID="cd2d64b38d700f3ca82f15346f6aa514">
  <xsd:schema xmlns:xsd="http://www.w3.org/2001/XMLSchema" xmlns:xs="http://www.w3.org/2001/XMLSchema" xmlns:p="http://schemas.microsoft.com/office/2006/metadata/properties" xmlns:ns2="7e8693f6-5d79-4604-bddd-456e21101c9d" xmlns:ns3="3fd155e4-6a04-42f1-a34a-dfc70400231e" targetNamespace="http://schemas.microsoft.com/office/2006/metadata/properties" ma:root="true" ma:fieldsID="e7634c76640e3c57ca42cabcbf7aa013" ns2:_="" ns3:_="">
    <xsd:import namespace="7e8693f6-5d79-4604-bddd-456e21101c9d"/>
    <xsd:import namespace="3fd155e4-6a04-42f1-a34a-dfc7040023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693f6-5d79-4604-bddd-456e21101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a6c9892-aff3-4ae5-bb17-7a24d2e1fdc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fd155e4-6a04-42f1-a34a-dfc7040023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50e9f58-65f9-41c3-bbaa-ea38d7c7763f}" ma:internalName="TaxCatchAll" ma:showField="CatchAllData" ma:web="3fd155e4-6a04-42f1-a34a-dfc704002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5E1A2F-A4A8-4836-9F2B-3E628515A2F0}">
  <ds:schemaRef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elements/1.1/"/>
    <ds:schemaRef ds:uri="http://purl.org/dc/terms/"/>
    <ds:schemaRef ds:uri="http://purl.org/dc/dcmitype/"/>
    <ds:schemaRef ds:uri="http://schemas.microsoft.com/office/infopath/2007/PartnerControls"/>
    <ds:schemaRef ds:uri="3fd155e4-6a04-42f1-a34a-dfc70400231e"/>
    <ds:schemaRef ds:uri="7e8693f6-5d79-4604-bddd-456e21101c9d"/>
  </ds:schemaRefs>
</ds:datastoreItem>
</file>

<file path=customXml/itemProps2.xml><?xml version="1.0" encoding="utf-8"?>
<ds:datastoreItem xmlns:ds="http://schemas.openxmlformats.org/officeDocument/2006/customXml" ds:itemID="{36841FAC-FB66-4EEF-B26F-2AEA0F744F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693f6-5d79-4604-bddd-456e21101c9d"/>
    <ds:schemaRef ds:uri="3fd155e4-6a04-42f1-a34a-dfc704002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1D07D2-586E-44AE-BF42-B66AA7DB1B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3395</TotalTime>
  <Words>1631</Words>
  <Application>Microsoft Office PowerPoint</Application>
  <PresentationFormat>On-screen Show (4:3)</PresentationFormat>
  <Paragraphs>178</Paragraphs>
  <Slides>24</Slides>
  <Notes>1</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Objektiv Mk2 Trial</vt:lpstr>
      <vt:lpstr>Twinkl</vt:lpstr>
      <vt:lpstr>Calibri Light</vt:lpstr>
      <vt:lpstr>Calibri</vt:lpstr>
      <vt:lpstr>Merriweather</vt:lpstr>
      <vt:lpstr>Office Theme</vt:lpstr>
      <vt:lpstr>Office Theme</vt:lpstr>
      <vt:lpstr>PowerPoint Presentation</vt:lpstr>
      <vt:lpstr>MINDFULNESS: What is mindfulness? How to be Mindful. How can we apply this to our lives?  </vt:lpstr>
      <vt:lpstr>Top Tips to Manage Change </vt:lpstr>
      <vt:lpstr>What is mindfulness? 5 minutes – discuss what  you think mindfulness is? </vt:lpstr>
      <vt:lpstr>Mindfulness is...</vt:lpstr>
      <vt:lpstr>The Science of mindfulness</vt:lpstr>
      <vt:lpstr>How does it work?</vt:lpstr>
      <vt:lpstr>How do we practice mindfulness?  There are many different ways you can practice Mindfulness so be willing to try different ones to find out which will work for you. </vt:lpstr>
      <vt:lpstr>Quiet Time</vt:lpstr>
      <vt:lpstr>Mindfulness Activities – Prepared by Mind Choose 3-4 of the following activities (each is between 5-10  mins)to take part in with the class or do these in groups if you want to try a different one. </vt:lpstr>
      <vt:lpstr>Resting with music</vt:lpstr>
      <vt:lpstr>The Senses</vt:lpstr>
      <vt:lpstr>Mental Fitness</vt:lpstr>
      <vt:lpstr>Morning Wake Up/Afternoon Reset</vt:lpstr>
      <vt:lpstr>Walking Meditation</vt:lpstr>
      <vt:lpstr>Soundscapes</vt:lpstr>
      <vt:lpstr>Gratitude</vt:lpstr>
      <vt:lpstr>Feelings</vt:lpstr>
      <vt:lpstr>Heartbeat</vt:lpstr>
      <vt:lpstr>Sky Gazing</vt:lpstr>
      <vt:lpstr>Body Scan</vt:lpstr>
      <vt:lpstr>Visualise your goals</vt:lpstr>
      <vt:lpstr>PowerPoint Presentation</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Monteith</dc:creator>
  <cp:lastModifiedBy>Amanda Evans</cp:lastModifiedBy>
  <cp:revision>570</cp:revision>
  <dcterms:created xsi:type="dcterms:W3CDTF">2020-09-07T08:00:29Z</dcterms:created>
  <dcterms:modified xsi:type="dcterms:W3CDTF">2025-07-31T11:42:48Z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0x0101001D1EBAADD8EB8241B72EDA8B6D88159C</vt:lpwstr>
  </property>
  <property fmtid="{D5CDD505-2E9C-101B-9397-08002B2CF9AE}" pid="3" name="MediaServiceImageTags">
    <vt:lpwstr/>
  </property>
</Properties>
</file>