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57218-F81A-4BFF-8F1E-0F1D052A0E12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357B8-F06B-49E2-A9C6-C3BB6AB8D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936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2891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3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6359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608B-2649-4FFC-99C7-1C8A8F61709D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40CE-71EA-43E7-9C02-972241C0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204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608B-2649-4FFC-99C7-1C8A8F61709D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40CE-71EA-43E7-9C02-972241C0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7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608B-2649-4FFC-99C7-1C8A8F61709D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40CE-71EA-43E7-9C02-972241C0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888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9" name="Google Shape;1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0" name="Google Shape;2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7032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5" name="Google Shape;2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6" name="Google Shape;2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2593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1" name="Google Shape;31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2" name="Google Shape;32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6002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8" name="Google Shape;3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9" name="Google Shape;3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5753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7" name="Google Shape;4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8" name="Google Shape;4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5396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6339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56" name="Google Shape;5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57" name="Google Shape;5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7973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63" name="Google Shape;6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64" name="Google Shape;6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763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608B-2649-4FFC-99C7-1C8A8F61709D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40CE-71EA-43E7-9C02-972241C0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952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70" name="Google Shape;7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71" name="Google Shape;7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9175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76" name="Google Shape;7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77" name="Google Shape;7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249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82" name="Google Shape;8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83" name="Google Shape;8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3546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608B-2649-4FFC-99C7-1C8A8F61709D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40CE-71EA-43E7-9C02-972241C0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996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608B-2649-4FFC-99C7-1C8A8F61709D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40CE-71EA-43E7-9C02-972241C0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60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608B-2649-4FFC-99C7-1C8A8F61709D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40CE-71EA-43E7-9C02-972241C0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214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608B-2649-4FFC-99C7-1C8A8F61709D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40CE-71EA-43E7-9C02-972241C0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99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608B-2649-4FFC-99C7-1C8A8F61709D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40CE-71EA-43E7-9C02-972241C0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49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608B-2649-4FFC-99C7-1C8A8F61709D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40CE-71EA-43E7-9C02-972241C0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149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608B-2649-4FFC-99C7-1C8A8F61709D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40CE-71EA-43E7-9C02-972241C0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396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9608B-2649-4FFC-99C7-1C8A8F61709D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140CE-71EA-43E7-9C02-972241C06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96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3" name="Google Shape;1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4" name="Google Shape;1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199943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ideo" Target="https://www.youtube.com/embed/F9SxijF8VRc" TargetMode="Externa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hyperlink" Target="https://www.youtube.com/watch?v=F9SxijF8VR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0" y="0"/>
            <a:ext cx="12191239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5800" y="5538350"/>
            <a:ext cx="4406530" cy="1039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92867" y="3060161"/>
            <a:ext cx="7199376" cy="1801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9540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8;p2">
            <a:extLst>
              <a:ext uri="{FF2B5EF4-FFF2-40B4-BE49-F238E27FC236}">
                <a16:creationId xmlns:a16="http://schemas.microsoft.com/office/drawing/2014/main" id="{6434A750-77BD-4A6E-9575-6ADEE824AA3F}"/>
              </a:ext>
            </a:extLst>
          </p:cNvPr>
          <p:cNvSpPr txBox="1"/>
          <p:nvPr/>
        </p:nvSpPr>
        <p:spPr>
          <a:xfrm>
            <a:off x="388393" y="1111370"/>
            <a:ext cx="907213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1841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3CB92"/>
              </a:buClr>
              <a:buSzPts val="1600"/>
              <a:buFont typeface="Arial"/>
              <a:buNone/>
              <a:tabLst/>
              <a:defRPr/>
            </a:pP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252B39"/>
              </a:solidFill>
              <a:effectLst/>
              <a:uLnTx/>
              <a:uFillTx/>
              <a:latin typeface="Arial"/>
              <a:ea typeface="Poppins"/>
              <a:cs typeface="Poppins"/>
              <a:sym typeface="Poppin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3CB92"/>
              </a:buClr>
              <a:buSzPts val="1600"/>
              <a:buFont typeface="Arial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252B39"/>
                </a:solidFill>
                <a:effectLst/>
                <a:uLnTx/>
                <a:uFillTx/>
                <a:latin typeface="Arial"/>
                <a:ea typeface="Poppins"/>
                <a:cs typeface="Poppins"/>
                <a:sym typeface="Poppins"/>
                <a:hlinkClick r:id="rId4"/>
              </a:rPr>
              <a:t>https://www.youtube.com/watch?v=F9SxijF8VRc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252B39"/>
                </a:solidFill>
                <a:effectLst/>
                <a:uLnTx/>
                <a:uFillTx/>
                <a:latin typeface="Arial"/>
                <a:ea typeface="Poppins"/>
                <a:cs typeface="Poppins"/>
                <a:sym typeface="Poppins"/>
              </a:rPr>
              <a:t> 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252B39"/>
              </a:solidFill>
              <a:effectLst/>
              <a:uLnTx/>
              <a:uFillTx/>
              <a:latin typeface="Arial"/>
              <a:ea typeface="Poppins"/>
              <a:cs typeface="Poppins"/>
              <a:sym typeface="Poppins"/>
            </a:endParaRPr>
          </a:p>
        </p:txBody>
      </p:sp>
      <p:sp>
        <p:nvSpPr>
          <p:cNvPr id="4" name="Google Shape;99;p2">
            <a:extLst>
              <a:ext uri="{FF2B5EF4-FFF2-40B4-BE49-F238E27FC236}">
                <a16:creationId xmlns:a16="http://schemas.microsoft.com/office/drawing/2014/main" id="{23BDF8F6-2023-4D8F-82F6-E671A36A6991}"/>
              </a:ext>
            </a:extLst>
          </p:cNvPr>
          <p:cNvSpPr txBox="1"/>
          <p:nvPr/>
        </p:nvSpPr>
        <p:spPr>
          <a:xfrm>
            <a:off x="300470" y="335857"/>
            <a:ext cx="11191076" cy="91509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252B39"/>
                </a:solidFill>
                <a:effectLst/>
                <a:uLnTx/>
                <a:uFillTx/>
                <a:latin typeface="Arial"/>
                <a:ea typeface="Poppins"/>
                <a:cs typeface="Poppins"/>
                <a:sym typeface="Poppins"/>
              </a:rPr>
              <a:t>What is it like to have  SEND - Dyslexia?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252B39"/>
              </a:solidFill>
              <a:effectLst/>
              <a:uLnTx/>
              <a:uFillTx/>
              <a:latin typeface="Arial"/>
              <a:ea typeface="Poppins"/>
              <a:cs typeface="Poppins"/>
              <a:sym typeface="Poppi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252B39"/>
              </a:solidFill>
              <a:effectLst/>
              <a:uLnTx/>
              <a:uFillTx/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252B39"/>
              </a:solidFill>
              <a:effectLst/>
              <a:uLnTx/>
              <a:uFillTx/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252B39"/>
              </a:solidFill>
              <a:effectLst/>
              <a:uLnTx/>
              <a:uFillTx/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5074D7-3FD0-4FA0-AFF9-F7CEEFE03E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145649"/>
            <a:ext cx="12192000" cy="713232"/>
          </a:xfrm>
          <a:prstGeom prst="rect">
            <a:avLst/>
          </a:prstGeom>
        </p:spPr>
      </p:pic>
      <p:pic>
        <p:nvPicPr>
          <p:cNvPr id="6" name="F9SxijF8VRc"/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1846385" y="2120961"/>
            <a:ext cx="6561992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72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Widescreen</PresentationFormat>
  <Paragraphs>6</Paragraphs>
  <Slides>2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Poppins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Evans</dc:creator>
  <cp:lastModifiedBy>Amanda Evans</cp:lastModifiedBy>
  <cp:revision>1</cp:revision>
  <dcterms:created xsi:type="dcterms:W3CDTF">2024-01-30T17:33:25Z</dcterms:created>
  <dcterms:modified xsi:type="dcterms:W3CDTF">2024-01-30T17:33:52Z</dcterms:modified>
</cp:coreProperties>
</file>