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E4720-480E-460F-B7E1-85B920C808C5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F7963-E395-4722-84F6-7685F0745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19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group discussion and feedback</a:t>
            </a:r>
          </a:p>
          <a:p>
            <a:r>
              <a:rPr lang="en-US" dirty="0"/>
              <a:t>You can have different groups working on separate Key moments and then feeding back to the whole group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F7963-E395-4722-84F6-7685F07451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89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Explanation of the outcome for the students:</a:t>
            </a:r>
          </a:p>
          <a:p>
            <a:r>
              <a:rPr lang="en-US" dirty="0"/>
              <a:t>• Fiona is in care because her home environment was not safe for her. Sometimes this really is the</a:t>
            </a:r>
          </a:p>
          <a:p>
            <a:r>
              <a:rPr lang="en-US" dirty="0"/>
              <a:t>best intervention for a vulnerable young person.</a:t>
            </a:r>
          </a:p>
          <a:p>
            <a:r>
              <a:rPr lang="en-US" dirty="0"/>
              <a:t>• Being in care is not always a happy situation. It can be very tough to live away from your family</a:t>
            </a:r>
          </a:p>
          <a:p>
            <a:r>
              <a:rPr lang="en-US" dirty="0"/>
              <a:t>(even if it’s better for you).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F7963-E395-4722-84F6-7685F07451C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197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A3F1-B750-4926-8B25-157709EABD81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6C5-AB12-4F58-BEA3-80FDC3EB6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61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A3F1-B750-4926-8B25-157709EABD81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6C5-AB12-4F58-BEA3-80FDC3EB6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57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A3F1-B750-4926-8B25-157709EABD81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6C5-AB12-4F58-BEA3-80FDC3EB6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0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A3F1-B750-4926-8B25-157709EABD81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6C5-AB12-4F58-BEA3-80FDC3EB6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9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A3F1-B750-4926-8B25-157709EABD81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6C5-AB12-4F58-BEA3-80FDC3EB6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01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A3F1-B750-4926-8B25-157709EABD81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6C5-AB12-4F58-BEA3-80FDC3EB6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43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A3F1-B750-4926-8B25-157709EABD81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6C5-AB12-4F58-BEA3-80FDC3EB6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62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A3F1-B750-4926-8B25-157709EABD81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6C5-AB12-4F58-BEA3-80FDC3EB6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4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A3F1-B750-4926-8B25-157709EABD81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6C5-AB12-4F58-BEA3-80FDC3EB6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46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A3F1-B750-4926-8B25-157709EABD81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6C5-AB12-4F58-BEA3-80FDC3EB6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45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A3F1-B750-4926-8B25-157709EABD81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16C5-AB12-4F58-BEA3-80FDC3EB6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23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DA3F1-B750-4926-8B25-157709EABD81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216C5-AB12-4F58-BEA3-80FDC3EB6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15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chP_h-qIR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211" y="157942"/>
            <a:ext cx="11064240" cy="75645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Save me – Exploitation Workshop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3149" y="4483187"/>
            <a:ext cx="6327301" cy="2151425"/>
          </a:xfrm>
          <a:solidFill>
            <a:srgbClr val="6666FF"/>
          </a:solidFill>
        </p:spPr>
        <p:txBody>
          <a:bodyPr>
            <a:normAutofit fontScale="77500" lnSpcReduction="20000"/>
          </a:bodyPr>
          <a:lstStyle/>
          <a:p>
            <a:endParaRPr lang="en-US" b="1" dirty="0"/>
          </a:p>
          <a:p>
            <a:r>
              <a:rPr lang="en-US" sz="3200" b="1" dirty="0">
                <a:solidFill>
                  <a:schemeClr val="bg1"/>
                </a:solidFill>
              </a:rPr>
              <a:t>This film is dedicated to all young people suffering the hardships of exploitation.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Created by Amani Simpson –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Youth Coach and Film maker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0" y="1054078"/>
            <a:ext cx="5246370" cy="5580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150" y="1054078"/>
            <a:ext cx="6035040" cy="307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0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347" y="365126"/>
            <a:ext cx="11280530" cy="742706"/>
          </a:xfrm>
          <a:solidFill>
            <a:srgbClr val="FFC000"/>
          </a:solidFill>
        </p:spPr>
        <p:txBody>
          <a:bodyPr/>
          <a:lstStyle/>
          <a:p>
            <a:r>
              <a:rPr lang="en-US" dirty="0"/>
              <a:t>Key Moment 6 – Fiona and Dean at The Green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4" y="1482968"/>
            <a:ext cx="4199792" cy="5085129"/>
          </a:xfrm>
          <a:solidFill>
            <a:srgbClr val="00B0F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What do you think the moment in the trolley meant to Fiona and Dean?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you think </a:t>
            </a:r>
            <a:r>
              <a:rPr lang="en-US" dirty="0" err="1"/>
              <a:t>Strykez’s</a:t>
            </a:r>
            <a:r>
              <a:rPr lang="en-US" dirty="0"/>
              <a:t> comment to his boys would make Fiona feel?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could be done to safeguard the pair while in the shopping </a:t>
            </a:r>
            <a:r>
              <a:rPr lang="en-US" dirty="0" err="1"/>
              <a:t>centre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could be done to safeguard the boys on the roof?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784" y="1482968"/>
            <a:ext cx="7251871" cy="366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9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5798"/>
          </a:xfrm>
          <a:solidFill>
            <a:srgbClr val="FFC000"/>
          </a:solidFill>
        </p:spPr>
        <p:txBody>
          <a:bodyPr/>
          <a:lstStyle/>
          <a:p>
            <a:r>
              <a:rPr lang="en-US" dirty="0"/>
              <a:t>Key Moment 7 – Fiona texting in her bedroom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257" y="1394802"/>
            <a:ext cx="8361485" cy="1084629"/>
          </a:xfrm>
          <a:solidFill>
            <a:srgbClr val="00B0F0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Do you think Fiona and Dean’s relationship is genuine?</a:t>
            </a:r>
          </a:p>
          <a:p>
            <a:pPr marL="0" indent="0">
              <a:buNone/>
            </a:pPr>
            <a:r>
              <a:rPr lang="en-US" dirty="0"/>
              <a:t>What do you think about Fiona’s text to Damian?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1" y="2643310"/>
            <a:ext cx="8252681" cy="40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14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365125"/>
            <a:ext cx="11957538" cy="88338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Key moment 8 – The video goes viral around the Youth Club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269" y="1421179"/>
            <a:ext cx="10515600" cy="935160"/>
          </a:xfrm>
          <a:solidFill>
            <a:srgbClr val="00B0F0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How could the youth workers and young leaders handle this situation? What would you do in this situation?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78" y="2439865"/>
            <a:ext cx="8876567" cy="42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32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44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Key Moment 9 – Fiona agrees to set up Dean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916" y="1090247"/>
            <a:ext cx="10515600" cy="1028700"/>
          </a:xfrm>
          <a:solidFill>
            <a:srgbClr val="00B0F0"/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What were your thoughts about how Fiona reacted?</a:t>
            </a:r>
          </a:p>
          <a:p>
            <a:pPr marL="0" indent="0" algn="ctr">
              <a:buNone/>
            </a:pPr>
            <a:r>
              <a:rPr lang="en-US" dirty="0"/>
              <a:t>How do you think Fiona was feeling when she sent her text to Damian?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93" y="2259624"/>
            <a:ext cx="9093445" cy="453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93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988" y="270119"/>
            <a:ext cx="9270023" cy="63719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Key Moment 10 - Outside the trap house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231" y="1135306"/>
            <a:ext cx="10515600" cy="504337"/>
          </a:xfrm>
          <a:solidFill>
            <a:srgbClr val="00B0F0"/>
          </a:solidFill>
        </p:spPr>
        <p:txBody>
          <a:bodyPr/>
          <a:lstStyle/>
          <a:p>
            <a:r>
              <a:rPr lang="en-US" dirty="0"/>
              <a:t>What do you think about how </a:t>
            </a:r>
            <a:r>
              <a:rPr lang="en-US" dirty="0" err="1"/>
              <a:t>Strykez</a:t>
            </a:r>
            <a:r>
              <a:rPr lang="en-US" dirty="0"/>
              <a:t> reacted to being arrested?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862" y="1867632"/>
            <a:ext cx="9214338" cy="476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50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9" y="312372"/>
            <a:ext cx="8299940" cy="637198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Key Moment 11 – Fiona’s fresh start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345" y="1204546"/>
            <a:ext cx="7822224" cy="1433146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did you think about this outcome for Fiona?</a:t>
            </a:r>
          </a:p>
          <a:p>
            <a:pPr marL="0" indent="0">
              <a:buNone/>
            </a:pPr>
            <a:r>
              <a:rPr lang="en-US" dirty="0"/>
              <a:t>What do you hope has happened to Dean?</a:t>
            </a:r>
          </a:p>
          <a:p>
            <a:pPr marL="0" indent="0">
              <a:buNone/>
            </a:pPr>
            <a:r>
              <a:rPr lang="en-US" dirty="0"/>
              <a:t>What do you hope has happened to </a:t>
            </a:r>
            <a:r>
              <a:rPr lang="en-US" dirty="0" err="1"/>
              <a:t>Strykez</a:t>
            </a:r>
            <a:r>
              <a:rPr lang="en-US" dirty="0"/>
              <a:t>?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677" y="2729926"/>
            <a:ext cx="7666892" cy="394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7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460" y="285995"/>
            <a:ext cx="7731369" cy="79546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/>
              <a:t>Final Moment – Final thought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438" y="1174995"/>
            <a:ext cx="9545516" cy="1093421"/>
          </a:xfrm>
          <a:solidFill>
            <a:srgbClr val="00B0F0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What do you think this quote means?</a:t>
            </a:r>
          </a:p>
          <a:p>
            <a:pPr marL="0" indent="0">
              <a:buNone/>
            </a:pPr>
            <a:r>
              <a:rPr lang="en-US" dirty="0"/>
              <a:t>What are you going to do differently after watching SAVE ME?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135" y="2550135"/>
            <a:ext cx="8549787" cy="412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6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493" y="154111"/>
            <a:ext cx="7696200" cy="628404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Signposting – Helpful contacts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367" y="928808"/>
            <a:ext cx="10029093" cy="5199429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2400" b="1" dirty="0"/>
              <a:t>Where can you get help?</a:t>
            </a:r>
          </a:p>
          <a:p>
            <a:r>
              <a:rPr lang="en-US" sz="2400" dirty="0"/>
              <a:t>Talk to someone that YOU trust such as – parents/Aunts/Uncles/School, GP, Police, health</a:t>
            </a:r>
          </a:p>
          <a:p>
            <a:r>
              <a:rPr lang="en-US" sz="2400" dirty="0"/>
              <a:t>professionals, mentors, sports coaches.</a:t>
            </a:r>
          </a:p>
          <a:p>
            <a:r>
              <a:rPr lang="en-US" sz="2400" dirty="0"/>
              <a:t>Enfield Children’s Portal</a:t>
            </a:r>
          </a:p>
          <a:p>
            <a:r>
              <a:rPr lang="en-US" sz="2400" dirty="0" err="1"/>
              <a:t>Childline</a:t>
            </a:r>
            <a:r>
              <a:rPr lang="en-US" sz="2400" dirty="0"/>
              <a:t> - Charity providing a telephone counselling service for children and young people in danger and distress. Tel 0800 1111 (24-hour free helpline).</a:t>
            </a:r>
          </a:p>
          <a:p>
            <a:r>
              <a:rPr lang="en-US" sz="2400" dirty="0"/>
              <a:t>The Samaritans Charity providing 24-hour support for people feeling depressed, isolated or in despair. Tel 08457 9090 90</a:t>
            </a:r>
          </a:p>
          <a:p>
            <a:r>
              <a:rPr lang="en-US" sz="2400" dirty="0"/>
              <a:t>Crime Stoppers - Provides an anonymous free phone number for callers who have information about crime in the UK - Tel 0800 555 111.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Credits - Amani Simpson Founder &amp; CEO - AVIA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0477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431" y="232122"/>
            <a:ext cx="7679575" cy="69059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Key Themes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474" y="1147156"/>
            <a:ext cx="9883833" cy="1080655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Has anyone heard of these words and </a:t>
            </a:r>
          </a:p>
          <a:p>
            <a:pPr marL="0" indent="0" algn="ctr">
              <a:buNone/>
            </a:pPr>
            <a:r>
              <a:rPr lang="en-US" dirty="0"/>
              <a:t>can you describe what they mean?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68385" y="2327563"/>
            <a:ext cx="7481456" cy="440120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Discuss in pairs/small groups: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Child Sexual Exploitation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Child Criminal Exploitation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Grooming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Intimidation &amp; Control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508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323" y="298623"/>
            <a:ext cx="7139247" cy="1048039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/>
              <a:t>Key themes - 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Child Sexual Exploitation</a:t>
            </a:r>
          </a:p>
          <a:p>
            <a:pPr marL="0" indent="0">
              <a:buNone/>
            </a:pPr>
            <a:r>
              <a:rPr lang="en-US" dirty="0"/>
              <a:t>Is a type of sexual abuse where a child or young person is coerced, tricked, manipulated and/or</a:t>
            </a:r>
          </a:p>
          <a:p>
            <a:pPr marL="0" indent="0">
              <a:buNone/>
            </a:pPr>
            <a:r>
              <a:rPr lang="en-US" dirty="0"/>
              <a:t>deceived into sexual activity with an abuser.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Child Criminal Exploitation</a:t>
            </a:r>
          </a:p>
          <a:p>
            <a:pPr marL="0" indent="0">
              <a:buNone/>
            </a:pPr>
            <a:r>
              <a:rPr lang="en-US" dirty="0"/>
              <a:t>Is child abuse where children and young people are manipulated and coerced into committing</a:t>
            </a:r>
          </a:p>
          <a:p>
            <a:pPr marL="0" indent="0">
              <a:buNone/>
            </a:pPr>
            <a:r>
              <a:rPr lang="en-US" dirty="0"/>
              <a:t>crimes.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Grooming</a:t>
            </a:r>
          </a:p>
          <a:p>
            <a:pPr marL="0" indent="0">
              <a:buNone/>
            </a:pPr>
            <a:r>
              <a:rPr lang="en-US" dirty="0"/>
              <a:t>When someone builds a relationship, trust and emotional connection with a child or young person</a:t>
            </a:r>
          </a:p>
          <a:p>
            <a:pPr marL="0" indent="0">
              <a:buNone/>
            </a:pPr>
            <a:r>
              <a:rPr lang="en-US" dirty="0"/>
              <a:t>so they can manipulate, exploit and abuse them.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Intimidation &amp; Control</a:t>
            </a:r>
          </a:p>
          <a:p>
            <a:pPr marL="0" indent="0">
              <a:buNone/>
            </a:pPr>
            <a:r>
              <a:rPr lang="en-US" dirty="0"/>
              <a:t>An act or a pattern of acts to assert dominance over another person. It can involve threats,</a:t>
            </a:r>
          </a:p>
          <a:p>
            <a:pPr marL="0" indent="0">
              <a:buNone/>
            </a:pPr>
            <a:r>
              <a:rPr lang="en-US" dirty="0"/>
              <a:t>humiliation, fear and even physical abuse to manipulate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140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75" y="132367"/>
            <a:ext cx="8577349" cy="48277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Video – </a:t>
            </a:r>
            <a:r>
              <a:rPr lang="en-US" b="1" dirty="0"/>
              <a:t>Save Me </a:t>
            </a:r>
            <a:r>
              <a:rPr lang="en-US" dirty="0"/>
              <a:t>- Short film </a:t>
            </a:r>
            <a:endParaRPr lang="en-GB" dirty="0"/>
          </a:p>
        </p:txBody>
      </p:sp>
      <p:pic>
        <p:nvPicPr>
          <p:cNvPr id="4" name="_chP_h-qIR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43214" y="822959"/>
            <a:ext cx="9110672" cy="575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8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447" y="365125"/>
            <a:ext cx="11321935" cy="98153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dirty="0"/>
              <a:t>Key Moment 1 - Khaled picks up Fiona &amp; Dean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47" y="1825624"/>
            <a:ext cx="3110345" cy="4359045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were your first thoughts about this situation?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should Khaled notice here?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did you notice about Fiona’s phone call?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0" y="1893204"/>
            <a:ext cx="7930342" cy="40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8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471"/>
          </a:xfrm>
          <a:solidFill>
            <a:srgbClr val="FFC000"/>
          </a:solidFill>
        </p:spPr>
        <p:txBody>
          <a:bodyPr/>
          <a:lstStyle/>
          <a:p>
            <a:r>
              <a:rPr lang="en-US" dirty="0"/>
              <a:t>Key Moment 2 – </a:t>
            </a:r>
            <a:r>
              <a:rPr lang="en-US" dirty="0" err="1"/>
              <a:t>Strykez</a:t>
            </a:r>
            <a:r>
              <a:rPr lang="en-US" dirty="0"/>
              <a:t> and Dante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1022465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was your impression of Fiona at this point?</a:t>
            </a:r>
          </a:p>
          <a:p>
            <a:pPr marL="0" indent="0">
              <a:buNone/>
            </a:pPr>
            <a:r>
              <a:rPr lang="en-US" dirty="0"/>
              <a:t>What did you notice about the conversation between the boys?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298" y="2883824"/>
            <a:ext cx="7142018" cy="36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7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044"/>
          </a:xfrm>
          <a:solidFill>
            <a:srgbClr val="FFC000"/>
          </a:solidFill>
        </p:spPr>
        <p:txBody>
          <a:bodyPr/>
          <a:lstStyle/>
          <a:p>
            <a:r>
              <a:rPr lang="en-US" dirty="0"/>
              <a:t>Key Moment 3 – Dante’s role in the film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108" y="1324464"/>
            <a:ext cx="10515600" cy="1418737"/>
          </a:xfrm>
          <a:solidFill>
            <a:srgbClr val="00B0F0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What did you notice about Dante’s character throughout the film?</a:t>
            </a:r>
          </a:p>
          <a:p>
            <a:pPr marL="0" indent="0">
              <a:buNone/>
            </a:pPr>
            <a:r>
              <a:rPr lang="en-US" dirty="0"/>
              <a:t>How accurate do you think this character is? i.e. always having one friend trying to help you make the right choices.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7" y="2827948"/>
            <a:ext cx="8046794" cy="369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36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31" y="303580"/>
            <a:ext cx="10984523" cy="733912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Key Moment 4 – Fiona and Dean get to know each other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046" y="1274886"/>
            <a:ext cx="10515600" cy="993529"/>
          </a:xfrm>
          <a:solidFill>
            <a:srgbClr val="00B0F0"/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What did you notice about their conversation?</a:t>
            </a:r>
          </a:p>
          <a:p>
            <a:pPr marL="0" indent="0" algn="ctr">
              <a:buNone/>
            </a:pPr>
            <a:r>
              <a:rPr lang="en-US" dirty="0"/>
              <a:t>Do you think Fiona was being genuine from the start?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479" y="2412269"/>
            <a:ext cx="8763367" cy="432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2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/>
              <a:t>Key Moment 5 – Fiona meets Damian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727" y="1245332"/>
            <a:ext cx="11110546" cy="1075837"/>
          </a:xfrm>
          <a:solidFill>
            <a:srgbClr val="00B0F0"/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What are your thoughts on the relationship between Fiona and Damian? </a:t>
            </a:r>
          </a:p>
          <a:p>
            <a:pPr marL="0" indent="0" algn="ctr">
              <a:buNone/>
            </a:pPr>
            <a:r>
              <a:rPr lang="en-US" dirty="0"/>
              <a:t>What did you notice about their conversation and interaction?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331" y="2363475"/>
            <a:ext cx="8845061" cy="446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25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1EBAADD8EB8241B72EDA8B6D88159C" ma:contentTypeVersion="14" ma:contentTypeDescription="Create a new document." ma:contentTypeScope="" ma:versionID="b339d323639a7ab000565834618077d6">
  <xsd:schema xmlns:xsd="http://www.w3.org/2001/XMLSchema" xmlns:xs="http://www.w3.org/2001/XMLSchema" xmlns:p="http://schemas.microsoft.com/office/2006/metadata/properties" xmlns:ns2="7e8693f6-5d79-4604-bddd-456e21101c9d" xmlns:ns3="3fd155e4-6a04-42f1-a34a-dfc70400231e" targetNamespace="http://schemas.microsoft.com/office/2006/metadata/properties" ma:root="true" ma:fieldsID="ea904db3a7e994a4c5f25e2cb6ce3c1c" ns2:_="" ns3:_="">
    <xsd:import namespace="7e8693f6-5d79-4604-bddd-456e21101c9d"/>
    <xsd:import namespace="3fd155e4-6a04-42f1-a34a-dfc7040023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693f6-5d79-4604-bddd-456e21101c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a6c9892-aff3-4ae5-bb17-7a24d2e1fd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155e4-6a04-42f1-a34a-dfc70400231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50e9f58-65f9-41c3-bbaa-ea38d7c7763f}" ma:internalName="TaxCatchAll" ma:showField="CatchAllData" ma:web="3fd155e4-6a04-42f1-a34a-dfc7040023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8693f6-5d79-4604-bddd-456e21101c9d">
      <Terms xmlns="http://schemas.microsoft.com/office/infopath/2007/PartnerControls"/>
    </lcf76f155ced4ddcb4097134ff3c332f>
    <TaxCatchAll xmlns="3fd155e4-6a04-42f1-a34a-dfc70400231e" xsi:nil="true"/>
  </documentManagement>
</p:properties>
</file>

<file path=customXml/itemProps1.xml><?xml version="1.0" encoding="utf-8"?>
<ds:datastoreItem xmlns:ds="http://schemas.openxmlformats.org/officeDocument/2006/customXml" ds:itemID="{4F1E3A73-FF37-43DB-840D-8839CBF188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3620BA-E8A0-4095-B95C-2A41D45425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8693f6-5d79-4604-bddd-456e21101c9d"/>
    <ds:schemaRef ds:uri="3fd155e4-6a04-42f1-a34a-dfc7040023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4E689C-626B-413F-87AF-496896E4AC9E}">
  <ds:schemaRefs>
    <ds:schemaRef ds:uri="http://schemas.microsoft.com/office/2006/metadata/properties"/>
    <ds:schemaRef ds:uri="http://schemas.microsoft.com/office/infopath/2007/PartnerControls"/>
    <ds:schemaRef ds:uri="7e8693f6-5d79-4604-bddd-456e21101c9d"/>
    <ds:schemaRef ds:uri="3fd155e4-6a04-42f1-a34a-dfc70400231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792</Words>
  <Application>Microsoft Office PowerPoint</Application>
  <PresentationFormat>Widescreen</PresentationFormat>
  <Paragraphs>91</Paragraphs>
  <Slides>17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Save me – Exploitation Workshop</vt:lpstr>
      <vt:lpstr>Key Themes</vt:lpstr>
      <vt:lpstr>Key themes - Answers</vt:lpstr>
      <vt:lpstr>Video – Save Me - Short film </vt:lpstr>
      <vt:lpstr>Key Moment 1 - Khaled picks up Fiona &amp; Dean</vt:lpstr>
      <vt:lpstr>Key Moment 2 – Strykez and Dante</vt:lpstr>
      <vt:lpstr>Key Moment 3 – Dante’s role in the film</vt:lpstr>
      <vt:lpstr>Key Moment 4 – Fiona and Dean get to know each other</vt:lpstr>
      <vt:lpstr>Key Moment 5 – Fiona meets Damian</vt:lpstr>
      <vt:lpstr>Key Moment 6 – Fiona and Dean at The Green</vt:lpstr>
      <vt:lpstr>Key Moment 7 – Fiona texting in her bedroom</vt:lpstr>
      <vt:lpstr>Key moment 8 – The video goes viral around the Youth Club</vt:lpstr>
      <vt:lpstr>Key Moment 9 – Fiona agrees to set up Dean</vt:lpstr>
      <vt:lpstr>Key Moment 10 - Outside the trap house</vt:lpstr>
      <vt:lpstr>Key Moment 11 – Fiona’s fresh start</vt:lpstr>
      <vt:lpstr>Final Moment – Final thought</vt:lpstr>
      <vt:lpstr>Signposting – Helpful 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me </dc:title>
  <dc:creator>Tracey Gordon</dc:creator>
  <cp:lastModifiedBy>Tracey Gordon</cp:lastModifiedBy>
  <cp:revision>11</cp:revision>
  <dcterms:created xsi:type="dcterms:W3CDTF">2023-07-18T12:31:45Z</dcterms:created>
  <dcterms:modified xsi:type="dcterms:W3CDTF">2023-07-20T22:27:16Z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0x0101001D1EBAADD8EB8241B72EDA8B6D88159C</vt:lpwstr>
  </property>
  <property fmtid="{D5CDD505-2E9C-101B-9397-08002B2CF9AE}" pid="3" name="MediaServiceImageTags">
    <vt:lpwstr/>
  </property>
</Properties>
</file>