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48" r:id="rId5"/>
  </p:sldMasterIdLst>
  <p:notesMasterIdLst>
    <p:notesMasterId r:id="rId32"/>
  </p:notesMasterIdLst>
  <p:handoutMasterIdLst>
    <p:handoutMasterId r:id="rId33"/>
  </p:handoutMasterIdLst>
  <p:sldIdLst>
    <p:sldId id="319" r:id="rId6"/>
    <p:sldId id="296" r:id="rId7"/>
    <p:sldId id="291" r:id="rId8"/>
    <p:sldId id="274" r:id="rId9"/>
    <p:sldId id="289" r:id="rId10"/>
    <p:sldId id="298" r:id="rId11"/>
    <p:sldId id="299" r:id="rId12"/>
    <p:sldId id="304" r:id="rId13"/>
    <p:sldId id="295" r:id="rId14"/>
    <p:sldId id="297" r:id="rId15"/>
    <p:sldId id="300" r:id="rId16"/>
    <p:sldId id="301" r:id="rId17"/>
    <p:sldId id="302" r:id="rId18"/>
    <p:sldId id="303" r:id="rId19"/>
    <p:sldId id="305" r:id="rId20"/>
    <p:sldId id="306" r:id="rId21"/>
    <p:sldId id="307" r:id="rId22"/>
    <p:sldId id="308" r:id="rId23"/>
    <p:sldId id="309" r:id="rId24"/>
    <p:sldId id="310" r:id="rId25"/>
    <p:sldId id="311" r:id="rId26"/>
    <p:sldId id="314" r:id="rId27"/>
    <p:sldId id="316" r:id="rId28"/>
    <p:sldId id="275" r:id="rId29"/>
    <p:sldId id="318" r:id="rId30"/>
    <p:sldId id="313" r:id="rId31"/>
  </p:sldIdLst>
  <p:sldSz cx="9144000" cy="6858000" type="screen4x3"/>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Twinkl" panose="020B0604020202020204" charset="0"/>
      <p:regular r:id="rId4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B7BC"/>
    <a:srgbClr val="8BC13C"/>
    <a:srgbClr val="1E386D"/>
    <a:srgbClr val="8ACBC0"/>
    <a:srgbClr val="009386"/>
    <a:srgbClr val="E94E13"/>
    <a:srgbClr val="B9D36E"/>
    <a:srgbClr val="C0DFC3"/>
    <a:srgbClr val="232321"/>
    <a:srgbClr val="D1E2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54AFC9-A36E-4094-ACDF-D4A4CE647161}" v="49" dt="2023-07-10T12:02:14.547"/>
    <p1510:client id="{C508D316-CAC7-6AAD-E2E0-86A661EDAFC4}" v="2271" dt="2023-07-10T11:23:25.720"/>
    <p1510:client id="{F3DEBB85-4320-6B3B-759B-1A3A89555140}" v="3" dt="2023-07-10T11:47:17.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96" autoAdjust="0"/>
    <p:restoredTop sz="94660"/>
  </p:normalViewPr>
  <p:slideViewPr>
    <p:cSldViewPr snapToGrid="0" showGuides="1">
      <p:cViewPr varScale="1">
        <p:scale>
          <a:sx n="91" d="100"/>
          <a:sy n="91" d="100"/>
        </p:scale>
        <p:origin x="948" y="66"/>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Patel" userId="S::sophie.patel@capel.ac.uk::be94cf19-6e34-480b-b9d9-099ac16bbc34" providerId="AD" clId="Web-{3354AFC9-A36E-4094-ACDF-D4A4CE647161}"/>
    <pc:docChg chg="addSld delSld modSld">
      <pc:chgData name="Sophie Patel" userId="S::sophie.patel@capel.ac.uk::be94cf19-6e34-480b-b9d9-099ac16bbc34" providerId="AD" clId="Web-{3354AFC9-A36E-4094-ACDF-D4A4CE647161}" dt="2023-07-10T12:02:14.547" v="46" actId="1076"/>
      <pc:docMkLst>
        <pc:docMk/>
      </pc:docMkLst>
      <pc:sldChg chg="addSp">
        <pc:chgData name="Sophie Patel" userId="S::sophie.patel@capel.ac.uk::be94cf19-6e34-480b-b9d9-099ac16bbc34" providerId="AD" clId="Web-{3354AFC9-A36E-4094-ACDF-D4A4CE647161}" dt="2023-07-10T12:00:38.184" v="13"/>
        <pc:sldMkLst>
          <pc:docMk/>
          <pc:sldMk cId="3196474215" sldId="274"/>
        </pc:sldMkLst>
        <pc:picChg chg="add">
          <ac:chgData name="Sophie Patel" userId="S::sophie.patel@capel.ac.uk::be94cf19-6e34-480b-b9d9-099ac16bbc34" providerId="AD" clId="Web-{3354AFC9-A36E-4094-ACDF-D4A4CE647161}" dt="2023-07-10T12:00:38.184" v="13"/>
          <ac:picMkLst>
            <pc:docMk/>
            <pc:sldMk cId="3196474215" sldId="274"/>
            <ac:picMk id="4" creationId="{92F60A4D-C8B8-8668-57AE-7C3163212CCC}"/>
          </ac:picMkLst>
        </pc:picChg>
      </pc:sldChg>
      <pc:sldChg chg="addSp">
        <pc:chgData name="Sophie Patel" userId="S::sophie.patel@capel.ac.uk::be94cf19-6e34-480b-b9d9-099ac16bbc34" providerId="AD" clId="Web-{3354AFC9-A36E-4094-ACDF-D4A4CE647161}" dt="2023-07-10T12:02:03.250" v="41"/>
        <pc:sldMkLst>
          <pc:docMk/>
          <pc:sldMk cId="102565465" sldId="275"/>
        </pc:sldMkLst>
        <pc:picChg chg="add">
          <ac:chgData name="Sophie Patel" userId="S::sophie.patel@capel.ac.uk::be94cf19-6e34-480b-b9d9-099ac16bbc34" providerId="AD" clId="Web-{3354AFC9-A36E-4094-ACDF-D4A4CE647161}" dt="2023-07-10T12:02:03.250" v="41"/>
          <ac:picMkLst>
            <pc:docMk/>
            <pc:sldMk cId="102565465" sldId="275"/>
            <ac:picMk id="6" creationId="{5557CC7F-98B3-59EE-2268-83C0C65019AA}"/>
          </ac:picMkLst>
        </pc:picChg>
      </pc:sldChg>
      <pc:sldChg chg="addSp">
        <pc:chgData name="Sophie Patel" userId="S::sophie.patel@capel.ac.uk::be94cf19-6e34-480b-b9d9-099ac16bbc34" providerId="AD" clId="Web-{3354AFC9-A36E-4094-ACDF-D4A4CE647161}" dt="2023-07-10T12:00:42.434" v="14"/>
        <pc:sldMkLst>
          <pc:docMk/>
          <pc:sldMk cId="3008029393" sldId="289"/>
        </pc:sldMkLst>
        <pc:picChg chg="add">
          <ac:chgData name="Sophie Patel" userId="S::sophie.patel@capel.ac.uk::be94cf19-6e34-480b-b9d9-099ac16bbc34" providerId="AD" clId="Web-{3354AFC9-A36E-4094-ACDF-D4A4CE647161}" dt="2023-07-10T12:00:42.434" v="14"/>
          <ac:picMkLst>
            <pc:docMk/>
            <pc:sldMk cId="3008029393" sldId="289"/>
            <ac:picMk id="6" creationId="{583786D8-7329-0003-14A9-170AF70BBFD4}"/>
          </ac:picMkLst>
        </pc:picChg>
      </pc:sldChg>
      <pc:sldChg chg="addSp">
        <pc:chgData name="Sophie Patel" userId="S::sophie.patel@capel.ac.uk::be94cf19-6e34-480b-b9d9-099ac16bbc34" providerId="AD" clId="Web-{3354AFC9-A36E-4094-ACDF-D4A4CE647161}" dt="2023-07-10T12:00:35.856" v="12"/>
        <pc:sldMkLst>
          <pc:docMk/>
          <pc:sldMk cId="2679545283" sldId="291"/>
        </pc:sldMkLst>
        <pc:picChg chg="add">
          <ac:chgData name="Sophie Patel" userId="S::sophie.patel@capel.ac.uk::be94cf19-6e34-480b-b9d9-099ac16bbc34" providerId="AD" clId="Web-{3354AFC9-A36E-4094-ACDF-D4A4CE647161}" dt="2023-07-10T12:00:35.856" v="12"/>
          <ac:picMkLst>
            <pc:docMk/>
            <pc:sldMk cId="2679545283" sldId="291"/>
            <ac:picMk id="5" creationId="{6D3F9AF3-D601-FE96-D319-F1FA1B050FDB}"/>
          </ac:picMkLst>
        </pc:picChg>
      </pc:sldChg>
      <pc:sldChg chg="addSp modSp">
        <pc:chgData name="Sophie Patel" userId="S::sophie.patel@capel.ac.uk::be94cf19-6e34-480b-b9d9-099ac16bbc34" providerId="AD" clId="Web-{3354AFC9-A36E-4094-ACDF-D4A4CE647161}" dt="2023-07-10T12:00:29.543" v="11" actId="14100"/>
        <pc:sldMkLst>
          <pc:docMk/>
          <pc:sldMk cId="2974830007" sldId="296"/>
        </pc:sldMkLst>
        <pc:spChg chg="mod">
          <ac:chgData name="Sophie Patel" userId="S::sophie.patel@capel.ac.uk::be94cf19-6e34-480b-b9d9-099ac16bbc34" providerId="AD" clId="Web-{3354AFC9-A36E-4094-ACDF-D4A4CE647161}" dt="2023-07-10T11:59:24.166" v="1" actId="1076"/>
          <ac:spMkLst>
            <pc:docMk/>
            <pc:sldMk cId="2974830007" sldId="296"/>
            <ac:spMk id="16" creationId="{00000000-0000-0000-0000-000000000000}"/>
          </ac:spMkLst>
        </pc:spChg>
        <pc:spChg chg="mod">
          <ac:chgData name="Sophie Patel" userId="S::sophie.patel@capel.ac.uk::be94cf19-6e34-480b-b9d9-099ac16bbc34" providerId="AD" clId="Web-{3354AFC9-A36E-4094-ACDF-D4A4CE647161}" dt="2023-07-10T11:59:26.494" v="2" actId="1076"/>
          <ac:spMkLst>
            <pc:docMk/>
            <pc:sldMk cId="2974830007" sldId="296"/>
            <ac:spMk id="17" creationId="{00000000-0000-0000-0000-000000000000}"/>
          </ac:spMkLst>
        </pc:spChg>
        <pc:picChg chg="add mod">
          <ac:chgData name="Sophie Patel" userId="S::sophie.patel@capel.ac.uk::be94cf19-6e34-480b-b9d9-099ac16bbc34" providerId="AD" clId="Web-{3354AFC9-A36E-4094-ACDF-D4A4CE647161}" dt="2023-07-10T12:00:29.543" v="11" actId="14100"/>
          <ac:picMkLst>
            <pc:docMk/>
            <pc:sldMk cId="2974830007" sldId="296"/>
            <ac:picMk id="2" creationId="{6632CDC0-D43D-500B-27E0-A5B4E4DC7460}"/>
          </ac:picMkLst>
        </pc:picChg>
        <pc:picChg chg="mod">
          <ac:chgData name="Sophie Patel" userId="S::sophie.patel@capel.ac.uk::be94cf19-6e34-480b-b9d9-099ac16bbc34" providerId="AD" clId="Web-{3354AFC9-A36E-4094-ACDF-D4A4CE647161}" dt="2023-07-10T11:59:22.134" v="0" actId="1076"/>
          <ac:picMkLst>
            <pc:docMk/>
            <pc:sldMk cId="2974830007" sldId="296"/>
            <ac:picMk id="4" creationId="{00000000-0000-0000-0000-000000000000}"/>
          </ac:picMkLst>
        </pc:picChg>
      </pc:sldChg>
      <pc:sldChg chg="addSp modSp">
        <pc:chgData name="Sophie Patel" userId="S::sophie.patel@capel.ac.uk::be94cf19-6e34-480b-b9d9-099ac16bbc34" providerId="AD" clId="Web-{3354AFC9-A36E-4094-ACDF-D4A4CE647161}" dt="2023-07-10T12:01:14.904" v="23" actId="1076"/>
        <pc:sldMkLst>
          <pc:docMk/>
          <pc:sldMk cId="292377072" sldId="297"/>
        </pc:sldMkLst>
        <pc:picChg chg="add mod">
          <ac:chgData name="Sophie Patel" userId="S::sophie.patel@capel.ac.uk::be94cf19-6e34-480b-b9d9-099ac16bbc34" providerId="AD" clId="Web-{3354AFC9-A36E-4094-ACDF-D4A4CE647161}" dt="2023-07-10T12:01:14.904" v="23" actId="1076"/>
          <ac:picMkLst>
            <pc:docMk/>
            <pc:sldMk cId="292377072" sldId="297"/>
            <ac:picMk id="4" creationId="{528158A6-33DA-0AE3-29EE-3E6200C81311}"/>
          </ac:picMkLst>
        </pc:picChg>
      </pc:sldChg>
      <pc:sldChg chg="addSp">
        <pc:chgData name="Sophie Patel" userId="S::sophie.patel@capel.ac.uk::be94cf19-6e34-480b-b9d9-099ac16bbc34" providerId="AD" clId="Web-{3354AFC9-A36E-4094-ACDF-D4A4CE647161}" dt="2023-07-10T12:00:44.184" v="15"/>
        <pc:sldMkLst>
          <pc:docMk/>
          <pc:sldMk cId="694884041" sldId="298"/>
        </pc:sldMkLst>
        <pc:picChg chg="add">
          <ac:chgData name="Sophie Patel" userId="S::sophie.patel@capel.ac.uk::be94cf19-6e34-480b-b9d9-099ac16bbc34" providerId="AD" clId="Web-{3354AFC9-A36E-4094-ACDF-D4A4CE647161}" dt="2023-07-10T12:00:44.184" v="15"/>
          <ac:picMkLst>
            <pc:docMk/>
            <pc:sldMk cId="694884041" sldId="298"/>
            <ac:picMk id="6" creationId="{359EC246-4F29-130F-1B1D-11ECD447D317}"/>
          </ac:picMkLst>
        </pc:picChg>
      </pc:sldChg>
      <pc:sldChg chg="addSp modSp">
        <pc:chgData name="Sophie Patel" userId="S::sophie.patel@capel.ac.uk::be94cf19-6e34-480b-b9d9-099ac16bbc34" providerId="AD" clId="Web-{3354AFC9-A36E-4094-ACDF-D4A4CE647161}" dt="2023-07-10T12:00:56.107" v="18" actId="1076"/>
        <pc:sldMkLst>
          <pc:docMk/>
          <pc:sldMk cId="2850320895" sldId="299"/>
        </pc:sldMkLst>
        <pc:spChg chg="mod">
          <ac:chgData name="Sophie Patel" userId="S::sophie.patel@capel.ac.uk::be94cf19-6e34-480b-b9d9-099ac16bbc34" providerId="AD" clId="Web-{3354AFC9-A36E-4094-ACDF-D4A4CE647161}" dt="2023-07-10T12:00:52.607" v="17" actId="1076"/>
          <ac:spMkLst>
            <pc:docMk/>
            <pc:sldMk cId="2850320895" sldId="299"/>
            <ac:spMk id="3" creationId="{D445A160-3E6E-943B-6432-CC0BF2741727}"/>
          </ac:spMkLst>
        </pc:spChg>
        <pc:picChg chg="mod">
          <ac:chgData name="Sophie Patel" userId="S::sophie.patel@capel.ac.uk::be94cf19-6e34-480b-b9d9-099ac16bbc34" providerId="AD" clId="Web-{3354AFC9-A36E-4094-ACDF-D4A4CE647161}" dt="2023-07-10T12:00:56.107" v="18" actId="1076"/>
          <ac:picMkLst>
            <pc:docMk/>
            <pc:sldMk cId="2850320895" sldId="299"/>
            <ac:picMk id="4" creationId="{FFED46ED-25EA-5CF5-970C-5AC1A29D1957}"/>
          </ac:picMkLst>
        </pc:picChg>
        <pc:picChg chg="add">
          <ac:chgData name="Sophie Patel" userId="S::sophie.patel@capel.ac.uk::be94cf19-6e34-480b-b9d9-099ac16bbc34" providerId="AD" clId="Web-{3354AFC9-A36E-4094-ACDF-D4A4CE647161}" dt="2023-07-10T12:00:45.794" v="16"/>
          <ac:picMkLst>
            <pc:docMk/>
            <pc:sldMk cId="2850320895" sldId="299"/>
            <ac:picMk id="6" creationId="{59A7C797-97C7-1A81-2780-FC1DD34A0683}"/>
          </ac:picMkLst>
        </pc:picChg>
      </pc:sldChg>
      <pc:sldChg chg="addSp modSp">
        <pc:chgData name="Sophie Patel" userId="S::sophie.patel@capel.ac.uk::be94cf19-6e34-480b-b9d9-099ac16bbc34" providerId="AD" clId="Web-{3354AFC9-A36E-4094-ACDF-D4A4CE647161}" dt="2023-07-10T12:01:23.186" v="25" actId="1076"/>
        <pc:sldMkLst>
          <pc:docMk/>
          <pc:sldMk cId="4024118464" sldId="300"/>
        </pc:sldMkLst>
        <pc:picChg chg="add mod">
          <ac:chgData name="Sophie Patel" userId="S::sophie.patel@capel.ac.uk::be94cf19-6e34-480b-b9d9-099ac16bbc34" providerId="AD" clId="Web-{3354AFC9-A36E-4094-ACDF-D4A4CE647161}" dt="2023-07-10T12:01:23.186" v="25" actId="1076"/>
          <ac:picMkLst>
            <pc:docMk/>
            <pc:sldMk cId="4024118464" sldId="300"/>
            <ac:picMk id="6" creationId="{0325103F-3844-8BF2-9916-D23EB349B826}"/>
          </ac:picMkLst>
        </pc:picChg>
      </pc:sldChg>
      <pc:sldChg chg="addSp">
        <pc:chgData name="Sophie Patel" userId="S::sophie.patel@capel.ac.uk::be94cf19-6e34-480b-b9d9-099ac16bbc34" providerId="AD" clId="Web-{3354AFC9-A36E-4094-ACDF-D4A4CE647161}" dt="2023-07-10T12:01:36.874" v="28"/>
        <pc:sldMkLst>
          <pc:docMk/>
          <pc:sldMk cId="1147972824" sldId="301"/>
        </pc:sldMkLst>
        <pc:picChg chg="add">
          <ac:chgData name="Sophie Patel" userId="S::sophie.patel@capel.ac.uk::be94cf19-6e34-480b-b9d9-099ac16bbc34" providerId="AD" clId="Web-{3354AFC9-A36E-4094-ACDF-D4A4CE647161}" dt="2023-07-10T12:01:36.874" v="28"/>
          <ac:picMkLst>
            <pc:docMk/>
            <pc:sldMk cId="1147972824" sldId="301"/>
            <ac:picMk id="6" creationId="{C6C27D45-6563-A84F-A7C7-C8AC032E2825}"/>
          </ac:picMkLst>
        </pc:picChg>
      </pc:sldChg>
      <pc:sldChg chg="addSp">
        <pc:chgData name="Sophie Patel" userId="S::sophie.patel@capel.ac.uk::be94cf19-6e34-480b-b9d9-099ac16bbc34" providerId="AD" clId="Web-{3354AFC9-A36E-4094-ACDF-D4A4CE647161}" dt="2023-07-10T12:01:40.608" v="29"/>
        <pc:sldMkLst>
          <pc:docMk/>
          <pc:sldMk cId="1268858201" sldId="302"/>
        </pc:sldMkLst>
        <pc:picChg chg="add">
          <ac:chgData name="Sophie Patel" userId="S::sophie.patel@capel.ac.uk::be94cf19-6e34-480b-b9d9-099ac16bbc34" providerId="AD" clId="Web-{3354AFC9-A36E-4094-ACDF-D4A4CE647161}" dt="2023-07-10T12:01:40.608" v="29"/>
          <ac:picMkLst>
            <pc:docMk/>
            <pc:sldMk cId="1268858201" sldId="302"/>
            <ac:picMk id="6" creationId="{3A02B5E9-DE20-E3B8-4015-5BDDBCD5EA60}"/>
          </ac:picMkLst>
        </pc:picChg>
      </pc:sldChg>
      <pc:sldChg chg="addSp">
        <pc:chgData name="Sophie Patel" userId="S::sophie.patel@capel.ac.uk::be94cf19-6e34-480b-b9d9-099ac16bbc34" providerId="AD" clId="Web-{3354AFC9-A36E-4094-ACDF-D4A4CE647161}" dt="2023-07-10T12:01:41.061" v="30"/>
        <pc:sldMkLst>
          <pc:docMk/>
          <pc:sldMk cId="3355665598" sldId="303"/>
        </pc:sldMkLst>
        <pc:picChg chg="add">
          <ac:chgData name="Sophie Patel" userId="S::sophie.patel@capel.ac.uk::be94cf19-6e34-480b-b9d9-099ac16bbc34" providerId="AD" clId="Web-{3354AFC9-A36E-4094-ACDF-D4A4CE647161}" dt="2023-07-10T12:01:41.061" v="30"/>
          <ac:picMkLst>
            <pc:docMk/>
            <pc:sldMk cId="3355665598" sldId="303"/>
            <ac:picMk id="6" creationId="{117F3E0C-3296-C2B0-3A4B-B2F7D4356F1B}"/>
          </ac:picMkLst>
        </pc:picChg>
      </pc:sldChg>
      <pc:sldChg chg="addSp modSp">
        <pc:chgData name="Sophie Patel" userId="S::sophie.patel@capel.ac.uk::be94cf19-6e34-480b-b9d9-099ac16bbc34" providerId="AD" clId="Web-{3354AFC9-A36E-4094-ACDF-D4A4CE647161}" dt="2023-07-10T12:01:08.998" v="21"/>
        <pc:sldMkLst>
          <pc:docMk/>
          <pc:sldMk cId="3665849361" sldId="304"/>
        </pc:sldMkLst>
        <pc:spChg chg="mod">
          <ac:chgData name="Sophie Patel" userId="S::sophie.patel@capel.ac.uk::be94cf19-6e34-480b-b9d9-099ac16bbc34" providerId="AD" clId="Web-{3354AFC9-A36E-4094-ACDF-D4A4CE647161}" dt="2023-07-10T12:01:03.013" v="19"/>
          <ac:spMkLst>
            <pc:docMk/>
            <pc:sldMk cId="3665849361" sldId="304"/>
            <ac:spMk id="3" creationId="{C1A16FFE-9272-7190-D4DE-2222F4A05063}"/>
          </ac:spMkLst>
        </pc:spChg>
        <pc:picChg chg="mod">
          <ac:chgData name="Sophie Patel" userId="S::sophie.patel@capel.ac.uk::be94cf19-6e34-480b-b9d9-099ac16bbc34" providerId="AD" clId="Web-{3354AFC9-A36E-4094-ACDF-D4A4CE647161}" dt="2023-07-10T12:01:07.576" v="20" actId="1076"/>
          <ac:picMkLst>
            <pc:docMk/>
            <pc:sldMk cId="3665849361" sldId="304"/>
            <ac:picMk id="4" creationId="{EA095D4F-D06B-581B-3ACB-2AEB75EAE44C}"/>
          </ac:picMkLst>
        </pc:picChg>
        <pc:picChg chg="add">
          <ac:chgData name="Sophie Patel" userId="S::sophie.patel@capel.ac.uk::be94cf19-6e34-480b-b9d9-099ac16bbc34" providerId="AD" clId="Web-{3354AFC9-A36E-4094-ACDF-D4A4CE647161}" dt="2023-07-10T12:01:08.998" v="21"/>
          <ac:picMkLst>
            <pc:docMk/>
            <pc:sldMk cId="3665849361" sldId="304"/>
            <ac:picMk id="6" creationId="{741DE41E-9A8E-F504-82DA-061B8CF6C7B9}"/>
          </ac:picMkLst>
        </pc:picChg>
      </pc:sldChg>
      <pc:sldChg chg="addSp">
        <pc:chgData name="Sophie Patel" userId="S::sophie.patel@capel.ac.uk::be94cf19-6e34-480b-b9d9-099ac16bbc34" providerId="AD" clId="Web-{3354AFC9-A36E-4094-ACDF-D4A4CE647161}" dt="2023-07-10T12:01:43.202" v="31"/>
        <pc:sldMkLst>
          <pc:docMk/>
          <pc:sldMk cId="4199898480" sldId="305"/>
        </pc:sldMkLst>
        <pc:picChg chg="add">
          <ac:chgData name="Sophie Patel" userId="S::sophie.patel@capel.ac.uk::be94cf19-6e34-480b-b9d9-099ac16bbc34" providerId="AD" clId="Web-{3354AFC9-A36E-4094-ACDF-D4A4CE647161}" dt="2023-07-10T12:01:43.202" v="31"/>
          <ac:picMkLst>
            <pc:docMk/>
            <pc:sldMk cId="4199898480" sldId="305"/>
            <ac:picMk id="6" creationId="{B416C242-C457-FF5A-1337-BD95ECBA2FB4}"/>
          </ac:picMkLst>
        </pc:picChg>
      </pc:sldChg>
      <pc:sldChg chg="addSp">
        <pc:chgData name="Sophie Patel" userId="S::sophie.patel@capel.ac.uk::be94cf19-6e34-480b-b9d9-099ac16bbc34" providerId="AD" clId="Web-{3354AFC9-A36E-4094-ACDF-D4A4CE647161}" dt="2023-07-10T12:01:44.546" v="32"/>
        <pc:sldMkLst>
          <pc:docMk/>
          <pc:sldMk cId="218106017" sldId="306"/>
        </pc:sldMkLst>
        <pc:picChg chg="add">
          <ac:chgData name="Sophie Patel" userId="S::sophie.patel@capel.ac.uk::be94cf19-6e34-480b-b9d9-099ac16bbc34" providerId="AD" clId="Web-{3354AFC9-A36E-4094-ACDF-D4A4CE647161}" dt="2023-07-10T12:01:44.546" v="32"/>
          <ac:picMkLst>
            <pc:docMk/>
            <pc:sldMk cId="218106017" sldId="306"/>
            <ac:picMk id="6" creationId="{52E8D79D-C0FB-F0B8-5044-5DB3A63E6448}"/>
          </ac:picMkLst>
        </pc:picChg>
      </pc:sldChg>
      <pc:sldChg chg="addSp">
        <pc:chgData name="Sophie Patel" userId="S::sophie.patel@capel.ac.uk::be94cf19-6e34-480b-b9d9-099ac16bbc34" providerId="AD" clId="Web-{3354AFC9-A36E-4094-ACDF-D4A4CE647161}" dt="2023-07-10T12:01:46.812" v="33"/>
        <pc:sldMkLst>
          <pc:docMk/>
          <pc:sldMk cId="3676305187" sldId="307"/>
        </pc:sldMkLst>
        <pc:picChg chg="add">
          <ac:chgData name="Sophie Patel" userId="S::sophie.patel@capel.ac.uk::be94cf19-6e34-480b-b9d9-099ac16bbc34" providerId="AD" clId="Web-{3354AFC9-A36E-4094-ACDF-D4A4CE647161}" dt="2023-07-10T12:01:46.812" v="33"/>
          <ac:picMkLst>
            <pc:docMk/>
            <pc:sldMk cId="3676305187" sldId="307"/>
            <ac:picMk id="5" creationId="{6D987628-3040-3DD0-CE32-3BBFB6F4F4ED}"/>
          </ac:picMkLst>
        </pc:picChg>
      </pc:sldChg>
      <pc:sldChg chg="addSp">
        <pc:chgData name="Sophie Patel" userId="S::sophie.patel@capel.ac.uk::be94cf19-6e34-480b-b9d9-099ac16bbc34" providerId="AD" clId="Web-{3354AFC9-A36E-4094-ACDF-D4A4CE647161}" dt="2023-07-10T12:01:49.921" v="34"/>
        <pc:sldMkLst>
          <pc:docMk/>
          <pc:sldMk cId="3176842674" sldId="308"/>
        </pc:sldMkLst>
        <pc:picChg chg="add">
          <ac:chgData name="Sophie Patel" userId="S::sophie.patel@capel.ac.uk::be94cf19-6e34-480b-b9d9-099ac16bbc34" providerId="AD" clId="Web-{3354AFC9-A36E-4094-ACDF-D4A4CE647161}" dt="2023-07-10T12:01:49.921" v="34"/>
          <ac:picMkLst>
            <pc:docMk/>
            <pc:sldMk cId="3176842674" sldId="308"/>
            <ac:picMk id="6" creationId="{3BED7DF9-D5FE-1BC2-11A4-28680BBF0830}"/>
          </ac:picMkLst>
        </pc:picChg>
      </pc:sldChg>
      <pc:sldChg chg="addSp">
        <pc:chgData name="Sophie Patel" userId="S::sophie.patel@capel.ac.uk::be94cf19-6e34-480b-b9d9-099ac16bbc34" providerId="AD" clId="Web-{3354AFC9-A36E-4094-ACDF-D4A4CE647161}" dt="2023-07-10T12:01:52.077" v="35"/>
        <pc:sldMkLst>
          <pc:docMk/>
          <pc:sldMk cId="2600421425" sldId="309"/>
        </pc:sldMkLst>
        <pc:picChg chg="add">
          <ac:chgData name="Sophie Patel" userId="S::sophie.patel@capel.ac.uk::be94cf19-6e34-480b-b9d9-099ac16bbc34" providerId="AD" clId="Web-{3354AFC9-A36E-4094-ACDF-D4A4CE647161}" dt="2023-07-10T12:01:52.077" v="35"/>
          <ac:picMkLst>
            <pc:docMk/>
            <pc:sldMk cId="2600421425" sldId="309"/>
            <ac:picMk id="6" creationId="{81ED5B13-F507-6C40-F20B-3F2C51E5A5DA}"/>
          </ac:picMkLst>
        </pc:picChg>
      </pc:sldChg>
      <pc:sldChg chg="addSp">
        <pc:chgData name="Sophie Patel" userId="S::sophie.patel@capel.ac.uk::be94cf19-6e34-480b-b9d9-099ac16bbc34" providerId="AD" clId="Web-{3354AFC9-A36E-4094-ACDF-D4A4CE647161}" dt="2023-07-10T12:01:54.828" v="36"/>
        <pc:sldMkLst>
          <pc:docMk/>
          <pc:sldMk cId="734211002" sldId="310"/>
        </pc:sldMkLst>
        <pc:picChg chg="add">
          <ac:chgData name="Sophie Patel" userId="S::sophie.patel@capel.ac.uk::be94cf19-6e34-480b-b9d9-099ac16bbc34" providerId="AD" clId="Web-{3354AFC9-A36E-4094-ACDF-D4A4CE647161}" dt="2023-07-10T12:01:54.828" v="36"/>
          <ac:picMkLst>
            <pc:docMk/>
            <pc:sldMk cId="734211002" sldId="310"/>
            <ac:picMk id="5" creationId="{32EE455C-C30F-59A5-2ED1-08A424CB6806}"/>
          </ac:picMkLst>
        </pc:picChg>
      </pc:sldChg>
      <pc:sldChg chg="addSp">
        <pc:chgData name="Sophie Patel" userId="S::sophie.patel@capel.ac.uk::be94cf19-6e34-480b-b9d9-099ac16bbc34" providerId="AD" clId="Web-{3354AFC9-A36E-4094-ACDF-D4A4CE647161}" dt="2023-07-10T12:01:55.624" v="37"/>
        <pc:sldMkLst>
          <pc:docMk/>
          <pc:sldMk cId="3294619956" sldId="311"/>
        </pc:sldMkLst>
        <pc:picChg chg="add">
          <ac:chgData name="Sophie Patel" userId="S::sophie.patel@capel.ac.uk::be94cf19-6e34-480b-b9d9-099ac16bbc34" providerId="AD" clId="Web-{3354AFC9-A36E-4094-ACDF-D4A4CE647161}" dt="2023-07-10T12:01:55.624" v="37"/>
          <ac:picMkLst>
            <pc:docMk/>
            <pc:sldMk cId="3294619956" sldId="311"/>
            <ac:picMk id="6" creationId="{9713222C-89A0-B112-24CC-D0E9CD4FF985}"/>
          </ac:picMkLst>
        </pc:picChg>
      </pc:sldChg>
      <pc:sldChg chg="addSp delSp modSp">
        <pc:chgData name="Sophie Patel" userId="S::sophie.patel@capel.ac.uk::be94cf19-6e34-480b-b9d9-099ac16bbc34" providerId="AD" clId="Web-{3354AFC9-A36E-4094-ACDF-D4A4CE647161}" dt="2023-07-10T12:02:14.547" v="46" actId="1076"/>
        <pc:sldMkLst>
          <pc:docMk/>
          <pc:sldMk cId="2392330875" sldId="313"/>
        </pc:sldMkLst>
        <pc:spChg chg="del">
          <ac:chgData name="Sophie Patel" userId="S::sophie.patel@capel.ac.uk::be94cf19-6e34-480b-b9d9-099ac16bbc34" providerId="AD" clId="Web-{3354AFC9-A36E-4094-ACDF-D4A4CE647161}" dt="2023-07-10T12:02:10.875" v="44"/>
          <ac:spMkLst>
            <pc:docMk/>
            <pc:sldMk cId="2392330875" sldId="313"/>
            <ac:spMk id="2" creationId="{18291DF5-3AFF-AD36-5BAE-D29BF47B3BC3}"/>
          </ac:spMkLst>
        </pc:spChg>
        <pc:picChg chg="add mod">
          <ac:chgData name="Sophie Patel" userId="S::sophie.patel@capel.ac.uk::be94cf19-6e34-480b-b9d9-099ac16bbc34" providerId="AD" clId="Web-{3354AFC9-A36E-4094-ACDF-D4A4CE647161}" dt="2023-07-10T12:02:14.547" v="46" actId="1076"/>
          <ac:picMkLst>
            <pc:docMk/>
            <pc:sldMk cId="2392330875" sldId="313"/>
            <ac:picMk id="6" creationId="{37836789-5BD4-BB04-A26F-794C4E56F7BD}"/>
          </ac:picMkLst>
        </pc:picChg>
      </pc:sldChg>
      <pc:sldChg chg="addSp">
        <pc:chgData name="Sophie Patel" userId="S::sophie.patel@capel.ac.uk::be94cf19-6e34-480b-b9d9-099ac16bbc34" providerId="AD" clId="Web-{3354AFC9-A36E-4094-ACDF-D4A4CE647161}" dt="2023-07-10T12:01:56.046" v="38"/>
        <pc:sldMkLst>
          <pc:docMk/>
          <pc:sldMk cId="199298037" sldId="314"/>
        </pc:sldMkLst>
        <pc:picChg chg="add">
          <ac:chgData name="Sophie Patel" userId="S::sophie.patel@capel.ac.uk::be94cf19-6e34-480b-b9d9-099ac16bbc34" providerId="AD" clId="Web-{3354AFC9-A36E-4094-ACDF-D4A4CE647161}" dt="2023-07-10T12:01:56.046" v="38"/>
          <ac:picMkLst>
            <pc:docMk/>
            <pc:sldMk cId="199298037" sldId="314"/>
            <ac:picMk id="6" creationId="{023280B0-15EC-9CC9-EEC0-0ECBA202AB8F}"/>
          </ac:picMkLst>
        </pc:picChg>
      </pc:sldChg>
      <pc:sldChg chg="addSp modSp">
        <pc:chgData name="Sophie Patel" userId="S::sophie.patel@capel.ac.uk::be94cf19-6e34-480b-b9d9-099ac16bbc34" providerId="AD" clId="Web-{3354AFC9-A36E-4094-ACDF-D4A4CE647161}" dt="2023-07-10T12:02:01.234" v="40" actId="1076"/>
        <pc:sldMkLst>
          <pc:docMk/>
          <pc:sldMk cId="1976330513" sldId="316"/>
        </pc:sldMkLst>
        <pc:picChg chg="add mod">
          <ac:chgData name="Sophie Patel" userId="S::sophie.patel@capel.ac.uk::be94cf19-6e34-480b-b9d9-099ac16bbc34" providerId="AD" clId="Web-{3354AFC9-A36E-4094-ACDF-D4A4CE647161}" dt="2023-07-10T12:02:01.234" v="40" actId="1076"/>
          <ac:picMkLst>
            <pc:docMk/>
            <pc:sldMk cId="1976330513" sldId="316"/>
            <ac:picMk id="3" creationId="{F1086BFD-51D5-174A-67A7-379B712F1A45}"/>
          </ac:picMkLst>
        </pc:picChg>
      </pc:sldChg>
      <pc:sldChg chg="addSp modSp">
        <pc:chgData name="Sophie Patel" userId="S::sophie.patel@capel.ac.uk::be94cf19-6e34-480b-b9d9-099ac16bbc34" providerId="AD" clId="Web-{3354AFC9-A36E-4094-ACDF-D4A4CE647161}" dt="2023-07-10T12:02:07.875" v="43"/>
        <pc:sldMkLst>
          <pc:docMk/>
          <pc:sldMk cId="3711287127" sldId="318"/>
        </pc:sldMkLst>
        <pc:picChg chg="add">
          <ac:chgData name="Sophie Patel" userId="S::sophie.patel@capel.ac.uk::be94cf19-6e34-480b-b9d9-099ac16bbc34" providerId="AD" clId="Web-{3354AFC9-A36E-4094-ACDF-D4A4CE647161}" dt="2023-07-10T12:02:07.875" v="43"/>
          <ac:picMkLst>
            <pc:docMk/>
            <pc:sldMk cId="3711287127" sldId="318"/>
            <ac:picMk id="3" creationId="{26D79C31-6BBF-701F-60EB-7A15E0F5B312}"/>
          </ac:picMkLst>
        </pc:picChg>
        <pc:picChg chg="mod">
          <ac:chgData name="Sophie Patel" userId="S::sophie.patel@capel.ac.uk::be94cf19-6e34-480b-b9d9-099ac16bbc34" providerId="AD" clId="Web-{3354AFC9-A36E-4094-ACDF-D4A4CE647161}" dt="2023-07-10T12:02:06.906" v="42" actId="1076"/>
          <ac:picMkLst>
            <pc:docMk/>
            <pc:sldMk cId="3711287127" sldId="318"/>
            <ac:picMk id="4" creationId="{00000000-0000-0000-0000-000000000000}"/>
          </ac:picMkLst>
        </pc:picChg>
      </pc:sldChg>
      <pc:sldChg chg="add del replId">
        <pc:chgData name="Sophie Patel" userId="S::sophie.patel@capel.ac.uk::be94cf19-6e34-480b-b9d9-099ac16bbc34" providerId="AD" clId="Web-{3354AFC9-A36E-4094-ACDF-D4A4CE647161}" dt="2023-07-10T12:01:31.717" v="27"/>
        <pc:sldMkLst>
          <pc:docMk/>
          <pc:sldMk cId="3230424939" sldId="320"/>
        </pc:sldMkLst>
      </pc:sldChg>
    </pc:docChg>
  </pc:docChgLst>
  <pc:docChgLst>
    <pc:chgData name="Sophie Patel" userId="S::sophie.patel@capel.ac.uk::be94cf19-6e34-480b-b9d9-099ac16bbc34" providerId="AD" clId="Web-{C508D316-CAC7-6AAD-E2E0-86A661EDAFC4}"/>
    <pc:docChg chg="addSld delSld modSld sldOrd">
      <pc:chgData name="Sophie Patel" userId="S::sophie.patel@capel.ac.uk::be94cf19-6e34-480b-b9d9-099ac16bbc34" providerId="AD" clId="Web-{C508D316-CAC7-6AAD-E2E0-86A661EDAFC4}" dt="2023-07-10T11:23:25.720" v="1667"/>
      <pc:docMkLst>
        <pc:docMk/>
      </pc:docMkLst>
      <pc:sldChg chg="del">
        <pc:chgData name="Sophie Patel" userId="S::sophie.patel@capel.ac.uk::be94cf19-6e34-480b-b9d9-099ac16bbc34" providerId="AD" clId="Web-{C508D316-CAC7-6AAD-E2E0-86A661EDAFC4}" dt="2023-07-10T09:43:28.994" v="50"/>
        <pc:sldMkLst>
          <pc:docMk/>
          <pc:sldMk cId="1808075854" sldId="267"/>
        </pc:sldMkLst>
      </pc:sldChg>
      <pc:sldChg chg="addSp delSp modSp ord delAnim">
        <pc:chgData name="Sophie Patel" userId="S::sophie.patel@capel.ac.uk::be94cf19-6e34-480b-b9d9-099ac16bbc34" providerId="AD" clId="Web-{C508D316-CAC7-6AAD-E2E0-86A661EDAFC4}" dt="2023-07-10T10:10:08.366" v="304" actId="1076"/>
        <pc:sldMkLst>
          <pc:docMk/>
          <pc:sldMk cId="3196474215" sldId="274"/>
        </pc:sldMkLst>
        <pc:spChg chg="add del mod">
          <ac:chgData name="Sophie Patel" userId="S::sophie.patel@capel.ac.uk::be94cf19-6e34-480b-b9d9-099ac16bbc34" providerId="AD" clId="Web-{C508D316-CAC7-6AAD-E2E0-86A661EDAFC4}" dt="2023-07-10T10:06:41.780" v="290"/>
          <ac:spMkLst>
            <pc:docMk/>
            <pc:sldMk cId="3196474215" sldId="274"/>
            <ac:spMk id="2" creationId="{CCFDC9B7-8B46-D8A8-FBD3-08937603F929}"/>
          </ac:spMkLst>
        </pc:spChg>
        <pc:spChg chg="add del mod">
          <ac:chgData name="Sophie Patel" userId="S::sophie.patel@capel.ac.uk::be94cf19-6e34-480b-b9d9-099ac16bbc34" providerId="AD" clId="Web-{C508D316-CAC7-6AAD-E2E0-86A661EDAFC4}" dt="2023-07-10T10:07:06.500" v="293"/>
          <ac:spMkLst>
            <pc:docMk/>
            <pc:sldMk cId="3196474215" sldId="274"/>
            <ac:spMk id="4" creationId="{D80A7B90-97AE-C89A-AA10-C42E9114585D}"/>
          </ac:spMkLst>
        </pc:spChg>
        <pc:spChg chg="mod">
          <ac:chgData name="Sophie Patel" userId="S::sophie.patel@capel.ac.uk::be94cf19-6e34-480b-b9d9-099ac16bbc34" providerId="AD" clId="Web-{C508D316-CAC7-6AAD-E2E0-86A661EDAFC4}" dt="2023-07-10T10:10:08.366" v="304" actId="1076"/>
          <ac:spMkLst>
            <pc:docMk/>
            <pc:sldMk cId="3196474215" sldId="274"/>
            <ac:spMk id="21" creationId="{00000000-0000-0000-0000-000000000000}"/>
          </ac:spMkLst>
        </pc:spChg>
        <pc:picChg chg="mod">
          <ac:chgData name="Sophie Patel" userId="S::sophie.patel@capel.ac.uk::be94cf19-6e34-480b-b9d9-099ac16bbc34" providerId="AD" clId="Web-{C508D316-CAC7-6AAD-E2E0-86A661EDAFC4}" dt="2023-07-10T09:51:12.277" v="118" actId="1076"/>
          <ac:picMkLst>
            <pc:docMk/>
            <pc:sldMk cId="3196474215" sldId="274"/>
            <ac:picMk id="3" creationId="{00000000-0000-0000-0000-000000000000}"/>
          </ac:picMkLst>
        </pc:picChg>
        <pc:picChg chg="del">
          <ac:chgData name="Sophie Patel" userId="S::sophie.patel@capel.ac.uk::be94cf19-6e34-480b-b9d9-099ac16bbc34" providerId="AD" clId="Web-{C508D316-CAC7-6AAD-E2E0-86A661EDAFC4}" dt="2023-07-10T10:10:03.678" v="303"/>
          <ac:picMkLst>
            <pc:docMk/>
            <pc:sldMk cId="3196474215" sldId="274"/>
            <ac:picMk id="11" creationId="{00000000-0000-0000-0000-000000000000}"/>
          </ac:picMkLst>
        </pc:picChg>
      </pc:sldChg>
      <pc:sldChg chg="addSp delSp modSp ord delAnim">
        <pc:chgData name="Sophie Patel" userId="S::sophie.patel@capel.ac.uk::be94cf19-6e34-480b-b9d9-099ac16bbc34" providerId="AD" clId="Web-{C508D316-CAC7-6AAD-E2E0-86A661EDAFC4}" dt="2023-07-10T11:05:14.273" v="1319"/>
        <pc:sldMkLst>
          <pc:docMk/>
          <pc:sldMk cId="102565465" sldId="275"/>
        </pc:sldMkLst>
        <pc:spChg chg="add mod">
          <ac:chgData name="Sophie Patel" userId="S::sophie.patel@capel.ac.uk::be94cf19-6e34-480b-b9d9-099ac16bbc34" providerId="AD" clId="Web-{C508D316-CAC7-6AAD-E2E0-86A661EDAFC4}" dt="2023-07-10T11:03:49.536" v="1296" actId="1076"/>
          <ac:spMkLst>
            <pc:docMk/>
            <pc:sldMk cId="102565465" sldId="275"/>
            <ac:spMk id="4" creationId="{CB92F16C-E74C-E0B2-5034-E006787A7CC7}"/>
          </ac:spMkLst>
        </pc:spChg>
        <pc:spChg chg="mod">
          <ac:chgData name="Sophie Patel" userId="S::sophie.patel@capel.ac.uk::be94cf19-6e34-480b-b9d9-099ac16bbc34" providerId="AD" clId="Web-{C508D316-CAC7-6AAD-E2E0-86A661EDAFC4}" dt="2023-07-10T11:05:13.930" v="1318" actId="20577"/>
          <ac:spMkLst>
            <pc:docMk/>
            <pc:sldMk cId="102565465" sldId="275"/>
            <ac:spMk id="5" creationId="{00000000-0000-0000-0000-000000000000}"/>
          </ac:spMkLst>
        </pc:spChg>
        <pc:spChg chg="mod">
          <ac:chgData name="Sophie Patel" userId="S::sophie.patel@capel.ac.uk::be94cf19-6e34-480b-b9d9-099ac16bbc34" providerId="AD" clId="Web-{C508D316-CAC7-6AAD-E2E0-86A661EDAFC4}" dt="2023-07-10T11:03:19.753" v="1289" actId="1076"/>
          <ac:spMkLst>
            <pc:docMk/>
            <pc:sldMk cId="102565465" sldId="275"/>
            <ac:spMk id="15" creationId="{00000000-0000-0000-0000-000000000000}"/>
          </ac:spMkLst>
        </pc:spChg>
        <pc:spChg chg="mod">
          <ac:chgData name="Sophie Patel" userId="S::sophie.patel@capel.ac.uk::be94cf19-6e34-480b-b9d9-099ac16bbc34" providerId="AD" clId="Web-{C508D316-CAC7-6AAD-E2E0-86A661EDAFC4}" dt="2023-07-10T11:03:10.112" v="1285" actId="14100"/>
          <ac:spMkLst>
            <pc:docMk/>
            <pc:sldMk cId="102565465" sldId="275"/>
            <ac:spMk id="17" creationId="{00000000-0000-0000-0000-000000000000}"/>
          </ac:spMkLst>
        </pc:spChg>
        <pc:spChg chg="del">
          <ac:chgData name="Sophie Patel" userId="S::sophie.patel@capel.ac.uk::be94cf19-6e34-480b-b9d9-099ac16bbc34" providerId="AD" clId="Web-{C508D316-CAC7-6AAD-E2E0-86A661EDAFC4}" dt="2023-07-10T11:01:45.062" v="1239"/>
          <ac:spMkLst>
            <pc:docMk/>
            <pc:sldMk cId="102565465" sldId="275"/>
            <ac:spMk id="18" creationId="{00000000-0000-0000-0000-000000000000}"/>
          </ac:spMkLst>
        </pc:spChg>
        <pc:spChg chg="mod">
          <ac:chgData name="Sophie Patel" userId="S::sophie.patel@capel.ac.uk::be94cf19-6e34-480b-b9d9-099ac16bbc34" providerId="AD" clId="Web-{C508D316-CAC7-6AAD-E2E0-86A661EDAFC4}" dt="2023-07-10T11:03:35.957" v="1294" actId="1076"/>
          <ac:spMkLst>
            <pc:docMk/>
            <pc:sldMk cId="102565465" sldId="275"/>
            <ac:spMk id="20" creationId="{00000000-0000-0000-0000-000000000000}"/>
          </ac:spMkLst>
        </pc:spChg>
        <pc:spChg chg="mod">
          <ac:chgData name="Sophie Patel" userId="S::sophie.patel@capel.ac.uk::be94cf19-6e34-480b-b9d9-099ac16bbc34" providerId="AD" clId="Web-{C508D316-CAC7-6AAD-E2E0-86A661EDAFC4}" dt="2023-07-10T11:03:37.926" v="1295" actId="1076"/>
          <ac:spMkLst>
            <pc:docMk/>
            <pc:sldMk cId="102565465" sldId="275"/>
            <ac:spMk id="22" creationId="{00000000-0000-0000-0000-000000000000}"/>
          </ac:spMkLst>
        </pc:spChg>
        <pc:spChg chg="mod">
          <ac:chgData name="Sophie Patel" userId="S::sophie.patel@capel.ac.uk::be94cf19-6e34-480b-b9d9-099ac16bbc34" providerId="AD" clId="Web-{C508D316-CAC7-6AAD-E2E0-86A661EDAFC4}" dt="2023-07-10T11:03:27.129" v="1292" actId="1076"/>
          <ac:spMkLst>
            <pc:docMk/>
            <pc:sldMk cId="102565465" sldId="275"/>
            <ac:spMk id="23" creationId="{00000000-0000-0000-0000-000000000000}"/>
          </ac:spMkLst>
        </pc:spChg>
        <pc:picChg chg="add mod">
          <ac:chgData name="Sophie Patel" userId="S::sophie.patel@capel.ac.uk::be94cf19-6e34-480b-b9d9-099ac16bbc34" providerId="AD" clId="Web-{C508D316-CAC7-6AAD-E2E0-86A661EDAFC4}" dt="2023-07-10T11:03:24.035" v="1291" actId="1076"/>
          <ac:picMkLst>
            <pc:docMk/>
            <pc:sldMk cId="102565465" sldId="275"/>
            <ac:picMk id="2" creationId="{73487968-253C-D58D-CC00-180CFC6E33D6}"/>
          </ac:picMkLst>
        </pc:picChg>
        <pc:picChg chg="del">
          <ac:chgData name="Sophie Patel" userId="S::sophie.patel@capel.ac.uk::be94cf19-6e34-480b-b9d9-099ac16bbc34" providerId="AD" clId="Web-{C508D316-CAC7-6AAD-E2E0-86A661EDAFC4}" dt="2023-07-10T10:59:53.917" v="1203"/>
          <ac:picMkLst>
            <pc:docMk/>
            <pc:sldMk cId="102565465" sldId="275"/>
            <ac:picMk id="9" creationId="{00000000-0000-0000-0000-000000000000}"/>
          </ac:picMkLst>
        </pc:picChg>
      </pc:sldChg>
      <pc:sldChg chg="modSp">
        <pc:chgData name="Sophie Patel" userId="S::sophie.patel@capel.ac.uk::be94cf19-6e34-480b-b9d9-099ac16bbc34" providerId="AD" clId="Web-{C508D316-CAC7-6AAD-E2E0-86A661EDAFC4}" dt="2023-07-10T11:19:47.665" v="1547" actId="1076"/>
        <pc:sldMkLst>
          <pc:docMk/>
          <pc:sldMk cId="3008029393" sldId="289"/>
        </pc:sldMkLst>
        <pc:spChg chg="mod">
          <ac:chgData name="Sophie Patel" userId="S::sophie.patel@capel.ac.uk::be94cf19-6e34-480b-b9d9-099ac16bbc34" providerId="AD" clId="Web-{C508D316-CAC7-6AAD-E2E0-86A661EDAFC4}" dt="2023-07-10T09:55:22.192" v="158" actId="1076"/>
          <ac:spMkLst>
            <pc:docMk/>
            <pc:sldMk cId="3008029393" sldId="289"/>
            <ac:spMk id="2" creationId="{00000000-0000-0000-0000-000000000000}"/>
          </ac:spMkLst>
        </pc:spChg>
        <pc:spChg chg="mod">
          <ac:chgData name="Sophie Patel" userId="S::sophie.patel@capel.ac.uk::be94cf19-6e34-480b-b9d9-099ac16bbc34" providerId="AD" clId="Web-{C508D316-CAC7-6AAD-E2E0-86A661EDAFC4}" dt="2023-07-10T09:56:17.851" v="169" actId="14100"/>
          <ac:spMkLst>
            <pc:docMk/>
            <pc:sldMk cId="3008029393" sldId="289"/>
            <ac:spMk id="5" creationId="{00000000-0000-0000-0000-000000000000}"/>
          </ac:spMkLst>
        </pc:spChg>
        <pc:spChg chg="mod">
          <ac:chgData name="Sophie Patel" userId="S::sophie.patel@capel.ac.uk::be94cf19-6e34-480b-b9d9-099ac16bbc34" providerId="AD" clId="Web-{C508D316-CAC7-6AAD-E2E0-86A661EDAFC4}" dt="2023-07-10T09:51:55.356" v="133" actId="20577"/>
          <ac:spMkLst>
            <pc:docMk/>
            <pc:sldMk cId="3008029393" sldId="289"/>
            <ac:spMk id="21" creationId="{00000000-0000-0000-0000-000000000000}"/>
          </ac:spMkLst>
        </pc:spChg>
        <pc:picChg chg="mod">
          <ac:chgData name="Sophie Patel" userId="S::sophie.patel@capel.ac.uk::be94cf19-6e34-480b-b9d9-099ac16bbc34" providerId="AD" clId="Web-{C508D316-CAC7-6AAD-E2E0-86A661EDAFC4}" dt="2023-07-10T11:19:34.071" v="1542" actId="1076"/>
          <ac:picMkLst>
            <pc:docMk/>
            <pc:sldMk cId="3008029393" sldId="289"/>
            <ac:picMk id="9" creationId="{00000000-0000-0000-0000-000000000000}"/>
          </ac:picMkLst>
        </pc:picChg>
        <pc:picChg chg="mod">
          <ac:chgData name="Sophie Patel" userId="S::sophie.patel@capel.ac.uk::be94cf19-6e34-480b-b9d9-099ac16bbc34" providerId="AD" clId="Web-{C508D316-CAC7-6AAD-E2E0-86A661EDAFC4}" dt="2023-07-10T11:19:36.978" v="1543" actId="1076"/>
          <ac:picMkLst>
            <pc:docMk/>
            <pc:sldMk cId="3008029393" sldId="289"/>
            <ac:picMk id="11" creationId="{00000000-0000-0000-0000-000000000000}"/>
          </ac:picMkLst>
        </pc:picChg>
        <pc:picChg chg="mod">
          <ac:chgData name="Sophie Patel" userId="S::sophie.patel@capel.ac.uk::be94cf19-6e34-480b-b9d9-099ac16bbc34" providerId="AD" clId="Web-{C508D316-CAC7-6AAD-E2E0-86A661EDAFC4}" dt="2023-07-10T11:19:47.665" v="1547" actId="1076"/>
          <ac:picMkLst>
            <pc:docMk/>
            <pc:sldMk cId="3008029393" sldId="289"/>
            <ac:picMk id="14" creationId="{00000000-0000-0000-0000-000000000000}"/>
          </ac:picMkLst>
        </pc:picChg>
        <pc:picChg chg="mod">
          <ac:chgData name="Sophie Patel" userId="S::sophie.patel@capel.ac.uk::be94cf19-6e34-480b-b9d9-099ac16bbc34" providerId="AD" clId="Web-{C508D316-CAC7-6AAD-E2E0-86A661EDAFC4}" dt="2023-07-10T11:19:39.618" v="1544" actId="1076"/>
          <ac:picMkLst>
            <pc:docMk/>
            <pc:sldMk cId="3008029393" sldId="289"/>
            <ac:picMk id="35" creationId="{00000000-0000-0000-0000-000000000000}"/>
          </ac:picMkLst>
        </pc:picChg>
        <pc:picChg chg="mod">
          <ac:chgData name="Sophie Patel" userId="S::sophie.patel@capel.ac.uk::be94cf19-6e34-480b-b9d9-099ac16bbc34" providerId="AD" clId="Web-{C508D316-CAC7-6AAD-E2E0-86A661EDAFC4}" dt="2023-07-10T11:19:42.321" v="1545" actId="1076"/>
          <ac:picMkLst>
            <pc:docMk/>
            <pc:sldMk cId="3008029393" sldId="289"/>
            <ac:picMk id="37" creationId="{00000000-0000-0000-0000-000000000000}"/>
          </ac:picMkLst>
        </pc:picChg>
      </pc:sldChg>
      <pc:sldChg chg="modSp ord">
        <pc:chgData name="Sophie Patel" userId="S::sophie.patel@capel.ac.uk::be94cf19-6e34-480b-b9d9-099ac16bbc34" providerId="AD" clId="Web-{C508D316-CAC7-6AAD-E2E0-86A661EDAFC4}" dt="2023-07-10T09:48:11.161" v="86"/>
        <pc:sldMkLst>
          <pc:docMk/>
          <pc:sldMk cId="2679545283" sldId="291"/>
        </pc:sldMkLst>
        <pc:spChg chg="mod">
          <ac:chgData name="Sophie Patel" userId="S::sophie.patel@capel.ac.uk::be94cf19-6e34-480b-b9d9-099ac16bbc34" providerId="AD" clId="Web-{C508D316-CAC7-6AAD-E2E0-86A661EDAFC4}" dt="2023-07-10T09:47:39.019" v="67" actId="20577"/>
          <ac:spMkLst>
            <pc:docMk/>
            <pc:sldMk cId="2679545283" sldId="291"/>
            <ac:spMk id="2" creationId="{00000000-0000-0000-0000-000000000000}"/>
          </ac:spMkLst>
        </pc:spChg>
        <pc:spChg chg="mod">
          <ac:chgData name="Sophie Patel" userId="S::sophie.patel@capel.ac.uk::be94cf19-6e34-480b-b9d9-099ac16bbc34" providerId="AD" clId="Web-{C508D316-CAC7-6AAD-E2E0-86A661EDAFC4}" dt="2023-07-10T09:47:48.769" v="75" actId="20577"/>
          <ac:spMkLst>
            <pc:docMk/>
            <pc:sldMk cId="2679545283" sldId="291"/>
            <ac:spMk id="8" creationId="{00000000-0000-0000-0000-000000000000}"/>
          </ac:spMkLst>
        </pc:spChg>
        <pc:spChg chg="mod">
          <ac:chgData name="Sophie Patel" userId="S::sophie.patel@capel.ac.uk::be94cf19-6e34-480b-b9d9-099ac16bbc34" providerId="AD" clId="Web-{C508D316-CAC7-6AAD-E2E0-86A661EDAFC4}" dt="2023-07-10T09:48:07.364" v="84" actId="20577"/>
          <ac:spMkLst>
            <pc:docMk/>
            <pc:sldMk cId="2679545283" sldId="291"/>
            <ac:spMk id="9" creationId="{00000000-0000-0000-0000-000000000000}"/>
          </ac:spMkLst>
        </pc:spChg>
      </pc:sldChg>
      <pc:sldChg chg="addSp delSp modSp del">
        <pc:chgData name="Sophie Patel" userId="S::sophie.patel@capel.ac.uk::be94cf19-6e34-480b-b9d9-099ac16bbc34" providerId="AD" clId="Web-{C508D316-CAC7-6AAD-E2E0-86A661EDAFC4}" dt="2023-07-10T11:05:21.570" v="1320"/>
        <pc:sldMkLst>
          <pc:docMk/>
          <pc:sldMk cId="1734264952" sldId="292"/>
        </pc:sldMkLst>
        <pc:spChg chg="add">
          <ac:chgData name="Sophie Patel" userId="S::sophie.patel@capel.ac.uk::be94cf19-6e34-480b-b9d9-099ac16bbc34" providerId="AD" clId="Web-{C508D316-CAC7-6AAD-E2E0-86A661EDAFC4}" dt="2023-07-10T10:17:10.085" v="381"/>
          <ac:spMkLst>
            <pc:docMk/>
            <pc:sldMk cId="1734264952" sldId="292"/>
            <ac:spMk id="2" creationId="{18291DF5-3AFF-AD36-5BAE-D29BF47B3BC3}"/>
          </ac:spMkLst>
        </pc:spChg>
        <pc:spChg chg="mod">
          <ac:chgData name="Sophie Patel" userId="S::sophie.patel@capel.ac.uk::be94cf19-6e34-480b-b9d9-099ac16bbc34" providerId="AD" clId="Web-{C508D316-CAC7-6AAD-E2E0-86A661EDAFC4}" dt="2023-07-10T09:58:13.449" v="193" actId="20577"/>
          <ac:spMkLst>
            <pc:docMk/>
            <pc:sldMk cId="1734264952" sldId="292"/>
            <ac:spMk id="5" creationId="{00000000-0000-0000-0000-000000000000}"/>
          </ac:spMkLst>
        </pc:spChg>
        <pc:spChg chg="del mod">
          <ac:chgData name="Sophie Patel" userId="S::sophie.patel@capel.ac.uk::be94cf19-6e34-480b-b9d9-099ac16bbc34" providerId="AD" clId="Web-{C508D316-CAC7-6AAD-E2E0-86A661EDAFC4}" dt="2023-07-10T10:17:08.085" v="380"/>
          <ac:spMkLst>
            <pc:docMk/>
            <pc:sldMk cId="1734264952" sldId="292"/>
            <ac:spMk id="8" creationId="{00000000-0000-0000-0000-000000000000}"/>
          </ac:spMkLst>
        </pc:spChg>
        <pc:spChg chg="mod">
          <ac:chgData name="Sophie Patel" userId="S::sophie.patel@capel.ac.uk::be94cf19-6e34-480b-b9d9-099ac16bbc34" providerId="AD" clId="Web-{C508D316-CAC7-6AAD-E2E0-86A661EDAFC4}" dt="2023-07-10T09:57:18.212" v="177" actId="20577"/>
          <ac:spMkLst>
            <pc:docMk/>
            <pc:sldMk cId="1734264952" sldId="292"/>
            <ac:spMk id="21" creationId="{00000000-0000-0000-0000-000000000000}"/>
          </ac:spMkLst>
        </pc:spChg>
        <pc:picChg chg="mod">
          <ac:chgData name="Sophie Patel" userId="S::sophie.patel@capel.ac.uk::be94cf19-6e34-480b-b9d9-099ac16bbc34" providerId="AD" clId="Web-{C508D316-CAC7-6AAD-E2E0-86A661EDAFC4}" dt="2023-07-10T09:57:57.682" v="188" actId="1076"/>
          <ac:picMkLst>
            <pc:docMk/>
            <pc:sldMk cId="1734264952" sldId="292"/>
            <ac:picMk id="3" creationId="{00000000-0000-0000-0000-000000000000}"/>
          </ac:picMkLst>
        </pc:picChg>
      </pc:sldChg>
      <pc:sldChg chg="delSp modSp ord delAnim">
        <pc:chgData name="Sophie Patel" userId="S::sophie.patel@capel.ac.uk::be94cf19-6e34-480b-b9d9-099ac16bbc34" providerId="AD" clId="Web-{C508D316-CAC7-6AAD-E2E0-86A661EDAFC4}" dt="2023-07-10T10:59:40.761" v="1201"/>
        <pc:sldMkLst>
          <pc:docMk/>
          <pc:sldMk cId="4156615235" sldId="295"/>
        </pc:sldMkLst>
        <pc:spChg chg="mod">
          <ac:chgData name="Sophie Patel" userId="S::sophie.patel@capel.ac.uk::be94cf19-6e34-480b-b9d9-099ac16bbc34" providerId="AD" clId="Web-{C508D316-CAC7-6AAD-E2E0-86A661EDAFC4}" dt="2023-07-10T10:59:33.495" v="1200" actId="20577"/>
          <ac:spMkLst>
            <pc:docMk/>
            <pc:sldMk cId="4156615235" sldId="295"/>
            <ac:spMk id="21" creationId="{00000000-0000-0000-0000-000000000000}"/>
          </ac:spMkLst>
        </pc:spChg>
        <pc:picChg chg="del">
          <ac:chgData name="Sophie Patel" userId="S::sophie.patel@capel.ac.uk::be94cf19-6e34-480b-b9d9-099ac16bbc34" providerId="AD" clId="Web-{C508D316-CAC7-6AAD-E2E0-86A661EDAFC4}" dt="2023-07-10T10:59:40.761" v="1201"/>
          <ac:picMkLst>
            <pc:docMk/>
            <pc:sldMk cId="4156615235" sldId="295"/>
            <ac:picMk id="18" creationId="{00000000-0000-0000-0000-000000000000}"/>
          </ac:picMkLst>
        </pc:picChg>
      </pc:sldChg>
      <pc:sldChg chg="delSp modSp delAnim">
        <pc:chgData name="Sophie Patel" userId="S::sophie.patel@capel.ac.uk::be94cf19-6e34-480b-b9d9-099ac16bbc34" providerId="AD" clId="Web-{C508D316-CAC7-6AAD-E2E0-86A661EDAFC4}" dt="2023-07-10T10:03:57.790" v="247" actId="1076"/>
        <pc:sldMkLst>
          <pc:docMk/>
          <pc:sldMk cId="2974830007" sldId="296"/>
        </pc:sldMkLst>
        <pc:spChg chg="mod">
          <ac:chgData name="Sophie Patel" userId="S::sophie.patel@capel.ac.uk::be94cf19-6e34-480b-b9d9-099ac16bbc34" providerId="AD" clId="Web-{C508D316-CAC7-6AAD-E2E0-86A661EDAFC4}" dt="2023-07-10T10:03:43.336" v="242" actId="1076"/>
          <ac:spMkLst>
            <pc:docMk/>
            <pc:sldMk cId="2974830007" sldId="296"/>
            <ac:spMk id="6" creationId="{00000000-0000-0000-0000-000000000000}"/>
          </ac:spMkLst>
        </pc:spChg>
        <pc:spChg chg="mod">
          <ac:chgData name="Sophie Patel" userId="S::sophie.patel@capel.ac.uk::be94cf19-6e34-480b-b9d9-099ac16bbc34" providerId="AD" clId="Web-{C508D316-CAC7-6AAD-E2E0-86A661EDAFC4}" dt="2023-07-10T10:03:45.758" v="243" actId="1076"/>
          <ac:spMkLst>
            <pc:docMk/>
            <pc:sldMk cId="2974830007" sldId="296"/>
            <ac:spMk id="8" creationId="{00000000-0000-0000-0000-000000000000}"/>
          </ac:spMkLst>
        </pc:spChg>
        <pc:spChg chg="mod">
          <ac:chgData name="Sophie Patel" userId="S::sophie.patel@capel.ac.uk::be94cf19-6e34-480b-b9d9-099ac16bbc34" providerId="AD" clId="Web-{C508D316-CAC7-6AAD-E2E0-86A661EDAFC4}" dt="2023-07-10T10:03:51.993" v="244" actId="1076"/>
          <ac:spMkLst>
            <pc:docMk/>
            <pc:sldMk cId="2974830007" sldId="296"/>
            <ac:spMk id="21" creationId="{00000000-0000-0000-0000-000000000000}"/>
          </ac:spMkLst>
        </pc:spChg>
        <pc:picChg chg="mod">
          <ac:chgData name="Sophie Patel" userId="S::sophie.patel@capel.ac.uk::be94cf19-6e34-480b-b9d9-099ac16bbc34" providerId="AD" clId="Web-{C508D316-CAC7-6AAD-E2E0-86A661EDAFC4}" dt="2023-07-10T10:03:57.790" v="247" actId="1076"/>
          <ac:picMkLst>
            <pc:docMk/>
            <pc:sldMk cId="2974830007" sldId="296"/>
            <ac:picMk id="4" creationId="{00000000-0000-0000-0000-000000000000}"/>
          </ac:picMkLst>
        </pc:picChg>
        <pc:picChg chg="del">
          <ac:chgData name="Sophie Patel" userId="S::sophie.patel@capel.ac.uk::be94cf19-6e34-480b-b9d9-099ac16bbc34" providerId="AD" clId="Web-{C508D316-CAC7-6AAD-E2E0-86A661EDAFC4}" dt="2023-07-10T10:03:38.289" v="241"/>
          <ac:picMkLst>
            <pc:docMk/>
            <pc:sldMk cId="2974830007" sldId="296"/>
            <ac:picMk id="7" creationId="{00000000-0000-0000-0000-000000000000}"/>
          </ac:picMkLst>
        </pc:picChg>
      </pc:sldChg>
      <pc:sldChg chg="modSp">
        <pc:chgData name="Sophie Patel" userId="S::sophie.patel@capel.ac.uk::be94cf19-6e34-480b-b9d9-099ac16bbc34" providerId="AD" clId="Web-{C508D316-CAC7-6AAD-E2E0-86A661EDAFC4}" dt="2023-07-10T11:21:44.435" v="1603"/>
        <pc:sldMkLst>
          <pc:docMk/>
          <pc:sldMk cId="292377072" sldId="297"/>
        </pc:sldMkLst>
        <pc:spChg chg="mod">
          <ac:chgData name="Sophie Patel" userId="S::sophie.patel@capel.ac.uk::be94cf19-6e34-480b-b9d9-099ac16bbc34" providerId="AD" clId="Web-{C508D316-CAC7-6AAD-E2E0-86A661EDAFC4}" dt="2023-07-10T10:27:40.547" v="599" actId="20577"/>
          <ac:spMkLst>
            <pc:docMk/>
            <pc:sldMk cId="292377072" sldId="297"/>
            <ac:spMk id="12" creationId="{00000000-0000-0000-0000-000000000000}"/>
          </ac:spMkLst>
        </pc:spChg>
        <pc:graphicFrameChg chg="mod modGraphic">
          <ac:chgData name="Sophie Patel" userId="S::sophie.patel@capel.ac.uk::be94cf19-6e34-480b-b9d9-099ac16bbc34" providerId="AD" clId="Web-{C508D316-CAC7-6AAD-E2E0-86A661EDAFC4}" dt="2023-07-10T11:21:44.435" v="1603"/>
          <ac:graphicFrameMkLst>
            <pc:docMk/>
            <pc:sldMk cId="292377072" sldId="297"/>
            <ac:graphicFrameMk id="3" creationId="{00000000-0000-0000-0000-000000000000}"/>
          </ac:graphicFrameMkLst>
        </pc:graphicFrameChg>
        <pc:picChg chg="mod">
          <ac:chgData name="Sophie Patel" userId="S::sophie.patel@capel.ac.uk::be94cf19-6e34-480b-b9d9-099ac16bbc34" providerId="AD" clId="Web-{C508D316-CAC7-6AAD-E2E0-86A661EDAFC4}" dt="2023-07-10T10:14:53.330" v="346" actId="1076"/>
          <ac:picMkLst>
            <pc:docMk/>
            <pc:sldMk cId="292377072" sldId="297"/>
            <ac:picMk id="21" creationId="{00000000-0000-0000-0000-000000000000}"/>
          </ac:picMkLst>
        </pc:picChg>
        <pc:picChg chg="mod">
          <ac:chgData name="Sophie Patel" userId="S::sophie.patel@capel.ac.uk::be94cf19-6e34-480b-b9d9-099ac16bbc34" providerId="AD" clId="Web-{C508D316-CAC7-6AAD-E2E0-86A661EDAFC4}" dt="2023-07-10T10:15:00.205" v="347" actId="1076"/>
          <ac:picMkLst>
            <pc:docMk/>
            <pc:sldMk cId="292377072" sldId="297"/>
            <ac:picMk id="30" creationId="{00000000-0000-0000-0000-000000000000}"/>
          </ac:picMkLst>
        </pc:picChg>
        <pc:picChg chg="mod">
          <ac:chgData name="Sophie Patel" userId="S::sophie.patel@capel.ac.uk::be94cf19-6e34-480b-b9d9-099ac16bbc34" providerId="AD" clId="Web-{C508D316-CAC7-6AAD-E2E0-86A661EDAFC4}" dt="2023-07-10T10:23:09.880" v="522" actId="1076"/>
          <ac:picMkLst>
            <pc:docMk/>
            <pc:sldMk cId="292377072" sldId="297"/>
            <ac:picMk id="33" creationId="{00000000-0000-0000-0000-000000000000}"/>
          </ac:picMkLst>
        </pc:picChg>
      </pc:sldChg>
      <pc:sldChg chg="addSp modSp new ord">
        <pc:chgData name="Sophie Patel" userId="S::sophie.patel@capel.ac.uk::be94cf19-6e34-480b-b9d9-099ac16bbc34" providerId="AD" clId="Web-{C508D316-CAC7-6AAD-E2E0-86A661EDAFC4}" dt="2023-07-10T10:01:47.082" v="215" actId="20577"/>
        <pc:sldMkLst>
          <pc:docMk/>
          <pc:sldMk cId="694884041" sldId="298"/>
        </pc:sldMkLst>
        <pc:spChg chg="mod">
          <ac:chgData name="Sophie Patel" userId="S::sophie.patel@capel.ac.uk::be94cf19-6e34-480b-b9d9-099ac16bbc34" providerId="AD" clId="Web-{C508D316-CAC7-6AAD-E2E0-86A661EDAFC4}" dt="2023-07-10T10:01:47.082" v="215" actId="20577"/>
          <ac:spMkLst>
            <pc:docMk/>
            <pc:sldMk cId="694884041" sldId="298"/>
            <ac:spMk id="2" creationId="{0946F61A-389A-E5C8-F136-6F2D05C51C61}"/>
          </ac:spMkLst>
        </pc:spChg>
        <pc:spChg chg="add mod">
          <ac:chgData name="Sophie Patel" userId="S::sophie.patel@capel.ac.uk::be94cf19-6e34-480b-b9d9-099ac16bbc34" providerId="AD" clId="Web-{C508D316-CAC7-6AAD-E2E0-86A661EDAFC4}" dt="2023-07-10T10:00:03.750" v="201" actId="14100"/>
          <ac:spMkLst>
            <pc:docMk/>
            <pc:sldMk cId="694884041" sldId="298"/>
            <ac:spMk id="3" creationId="{92B56804-B01E-14C2-5E33-85A34FDEA6EF}"/>
          </ac:spMkLst>
        </pc:spChg>
        <pc:picChg chg="add mod">
          <ac:chgData name="Sophie Patel" userId="S::sophie.patel@capel.ac.uk::be94cf19-6e34-480b-b9d9-099ac16bbc34" providerId="AD" clId="Web-{C508D316-CAC7-6AAD-E2E0-86A661EDAFC4}" dt="2023-07-10T10:00:38.298" v="204" actId="14100"/>
          <ac:picMkLst>
            <pc:docMk/>
            <pc:sldMk cId="694884041" sldId="298"/>
            <ac:picMk id="4" creationId="{8F088CC4-476B-926A-C2FB-491A0F845A42}"/>
          </ac:picMkLst>
        </pc:picChg>
      </pc:sldChg>
      <pc:sldChg chg="addSp modSp new ord">
        <pc:chgData name="Sophie Patel" userId="S::sophie.patel@capel.ac.uk::be94cf19-6e34-480b-b9d9-099ac16bbc34" providerId="AD" clId="Web-{C508D316-CAC7-6AAD-E2E0-86A661EDAFC4}" dt="2023-07-10T10:04:27.260" v="254" actId="1076"/>
        <pc:sldMkLst>
          <pc:docMk/>
          <pc:sldMk cId="2850320895" sldId="299"/>
        </pc:sldMkLst>
        <pc:spChg chg="mod">
          <ac:chgData name="Sophie Patel" userId="S::sophie.patel@capel.ac.uk::be94cf19-6e34-480b-b9d9-099ac16bbc34" providerId="AD" clId="Web-{C508D316-CAC7-6AAD-E2E0-86A661EDAFC4}" dt="2023-07-10T10:02:42.771" v="220" actId="20577"/>
          <ac:spMkLst>
            <pc:docMk/>
            <pc:sldMk cId="2850320895" sldId="299"/>
            <ac:spMk id="2" creationId="{3685D54B-E33C-5A17-7A50-A1A04180586C}"/>
          </ac:spMkLst>
        </pc:spChg>
        <pc:spChg chg="add mod">
          <ac:chgData name="Sophie Patel" userId="S::sophie.patel@capel.ac.uk::be94cf19-6e34-480b-b9d9-099ac16bbc34" providerId="AD" clId="Web-{C508D316-CAC7-6AAD-E2E0-86A661EDAFC4}" dt="2023-07-10T10:04:09.306" v="248" actId="14100"/>
          <ac:spMkLst>
            <pc:docMk/>
            <pc:sldMk cId="2850320895" sldId="299"/>
            <ac:spMk id="3" creationId="{D445A160-3E6E-943B-6432-CC0BF2741727}"/>
          </ac:spMkLst>
        </pc:spChg>
        <pc:picChg chg="add mod">
          <ac:chgData name="Sophie Patel" userId="S::sophie.patel@capel.ac.uk::be94cf19-6e34-480b-b9d9-099ac16bbc34" providerId="AD" clId="Web-{C508D316-CAC7-6AAD-E2E0-86A661EDAFC4}" dt="2023-07-10T10:04:27.260" v="254" actId="1076"/>
          <ac:picMkLst>
            <pc:docMk/>
            <pc:sldMk cId="2850320895" sldId="299"/>
            <ac:picMk id="4" creationId="{FFED46ED-25EA-5CF5-970C-5AC1A29D1957}"/>
          </ac:picMkLst>
        </pc:picChg>
      </pc:sldChg>
      <pc:sldChg chg="addSp modSp new">
        <pc:chgData name="Sophie Patel" userId="S::sophie.patel@capel.ac.uk::be94cf19-6e34-480b-b9d9-099ac16bbc34" providerId="AD" clId="Web-{C508D316-CAC7-6AAD-E2E0-86A661EDAFC4}" dt="2023-07-10T10:32:08.182" v="651" actId="20577"/>
        <pc:sldMkLst>
          <pc:docMk/>
          <pc:sldMk cId="4024118464" sldId="300"/>
        </pc:sldMkLst>
        <pc:spChg chg="mod">
          <ac:chgData name="Sophie Patel" userId="S::sophie.patel@capel.ac.uk::be94cf19-6e34-480b-b9d9-099ac16bbc34" providerId="AD" clId="Web-{C508D316-CAC7-6AAD-E2E0-86A661EDAFC4}" dt="2023-07-10T10:32:03.338" v="650" actId="20577"/>
          <ac:spMkLst>
            <pc:docMk/>
            <pc:sldMk cId="4024118464" sldId="300"/>
            <ac:spMk id="2" creationId="{75638998-908E-BDD7-B59C-20FB1FB9C939}"/>
          </ac:spMkLst>
        </pc:spChg>
        <pc:spChg chg="add mod">
          <ac:chgData name="Sophie Patel" userId="S::sophie.patel@capel.ac.uk::be94cf19-6e34-480b-b9d9-099ac16bbc34" providerId="AD" clId="Web-{C508D316-CAC7-6AAD-E2E0-86A661EDAFC4}" dt="2023-07-10T10:18:44.651" v="416" actId="20577"/>
          <ac:spMkLst>
            <pc:docMk/>
            <pc:sldMk cId="4024118464" sldId="300"/>
            <ac:spMk id="3" creationId="{7054B2BA-49B0-45AF-A15D-E400F9E69EFC}"/>
          </ac:spMkLst>
        </pc:spChg>
        <pc:spChg chg="add mod">
          <ac:chgData name="Sophie Patel" userId="S::sophie.patel@capel.ac.uk::be94cf19-6e34-480b-b9d9-099ac16bbc34" providerId="AD" clId="Web-{C508D316-CAC7-6AAD-E2E0-86A661EDAFC4}" dt="2023-07-10T10:32:08.182" v="651" actId="20577"/>
          <ac:spMkLst>
            <pc:docMk/>
            <pc:sldMk cId="4024118464" sldId="300"/>
            <ac:spMk id="4" creationId="{18291DF5-3AFF-AD36-5BAE-D29BF47B3BC3}"/>
          </ac:spMkLst>
        </pc:spChg>
      </pc:sldChg>
      <pc:sldChg chg="addSp modSp new">
        <pc:chgData name="Sophie Patel" userId="S::sophie.patel@capel.ac.uk::be94cf19-6e34-480b-b9d9-099ac16bbc34" providerId="AD" clId="Web-{C508D316-CAC7-6AAD-E2E0-86A661EDAFC4}" dt="2023-07-10T10:31:33.149" v="645" actId="20577"/>
        <pc:sldMkLst>
          <pc:docMk/>
          <pc:sldMk cId="1147972824" sldId="301"/>
        </pc:sldMkLst>
        <pc:spChg chg="mod">
          <ac:chgData name="Sophie Patel" userId="S::sophie.patel@capel.ac.uk::be94cf19-6e34-480b-b9d9-099ac16bbc34" providerId="AD" clId="Web-{C508D316-CAC7-6AAD-E2E0-86A661EDAFC4}" dt="2023-07-10T10:31:33.149" v="645" actId="20577"/>
          <ac:spMkLst>
            <pc:docMk/>
            <pc:sldMk cId="1147972824" sldId="301"/>
            <ac:spMk id="2" creationId="{6A3491D3-B936-9A53-AE88-D4042ED3AB4A}"/>
          </ac:spMkLst>
        </pc:spChg>
        <pc:spChg chg="add mod">
          <ac:chgData name="Sophie Patel" userId="S::sophie.patel@capel.ac.uk::be94cf19-6e34-480b-b9d9-099ac16bbc34" providerId="AD" clId="Web-{C508D316-CAC7-6AAD-E2E0-86A661EDAFC4}" dt="2023-07-10T10:21:44.892" v="513" actId="20577"/>
          <ac:spMkLst>
            <pc:docMk/>
            <pc:sldMk cId="1147972824" sldId="301"/>
            <ac:spMk id="3" creationId="{C582C8BA-5C80-927F-84E2-C8ABC11BF2A3}"/>
          </ac:spMkLst>
        </pc:spChg>
        <pc:spChg chg="add mod">
          <ac:chgData name="Sophie Patel" userId="S::sophie.patel@capel.ac.uk::be94cf19-6e34-480b-b9d9-099ac16bbc34" providerId="AD" clId="Web-{C508D316-CAC7-6AAD-E2E0-86A661EDAFC4}" dt="2023-07-10T10:31:30.493" v="644" actId="20577"/>
          <ac:spMkLst>
            <pc:docMk/>
            <pc:sldMk cId="1147972824" sldId="301"/>
            <ac:spMk id="5" creationId="{910F4C69-39FA-47C1-4955-058BC61E9509}"/>
          </ac:spMkLst>
        </pc:spChg>
      </pc:sldChg>
      <pc:sldChg chg="addSp modSp new">
        <pc:chgData name="Sophie Patel" userId="S::sophie.patel@capel.ac.uk::be94cf19-6e34-480b-b9d9-099ac16bbc34" providerId="AD" clId="Web-{C508D316-CAC7-6AAD-E2E0-86A661EDAFC4}" dt="2023-07-10T10:31:40.493" v="646" actId="20577"/>
        <pc:sldMkLst>
          <pc:docMk/>
          <pc:sldMk cId="1268858201" sldId="302"/>
        </pc:sldMkLst>
        <pc:spChg chg="mod">
          <ac:chgData name="Sophie Patel" userId="S::sophie.patel@capel.ac.uk::be94cf19-6e34-480b-b9d9-099ac16bbc34" providerId="AD" clId="Web-{C508D316-CAC7-6AAD-E2E0-86A661EDAFC4}" dt="2023-07-10T10:31:40.493" v="646" actId="20577"/>
          <ac:spMkLst>
            <pc:docMk/>
            <pc:sldMk cId="1268858201" sldId="302"/>
            <ac:spMk id="2" creationId="{28B27415-C90D-85C8-715A-A67915BBC0E8}"/>
          </ac:spMkLst>
        </pc:spChg>
        <pc:spChg chg="add mod">
          <ac:chgData name="Sophie Patel" userId="S::sophie.patel@capel.ac.uk::be94cf19-6e34-480b-b9d9-099ac16bbc34" providerId="AD" clId="Web-{C508D316-CAC7-6AAD-E2E0-86A661EDAFC4}" dt="2023-07-10T10:26:33.841" v="583" actId="20577"/>
          <ac:spMkLst>
            <pc:docMk/>
            <pc:sldMk cId="1268858201" sldId="302"/>
            <ac:spMk id="3" creationId="{DA1BF395-5803-B577-A303-FB0D2B27F655}"/>
          </ac:spMkLst>
        </pc:spChg>
        <pc:spChg chg="add mod">
          <ac:chgData name="Sophie Patel" userId="S::sophie.patel@capel.ac.uk::be94cf19-6e34-480b-b9d9-099ac16bbc34" providerId="AD" clId="Web-{C508D316-CAC7-6AAD-E2E0-86A661EDAFC4}" dt="2023-07-10T10:31:24.211" v="643" actId="20577"/>
          <ac:spMkLst>
            <pc:docMk/>
            <pc:sldMk cId="1268858201" sldId="302"/>
            <ac:spMk id="5" creationId="{562DBB8D-224C-3E07-EFFB-C0EB883F9546}"/>
          </ac:spMkLst>
        </pc:spChg>
      </pc:sldChg>
      <pc:sldChg chg="addSp modSp new">
        <pc:chgData name="Sophie Patel" userId="S::sophie.patel@capel.ac.uk::be94cf19-6e34-480b-b9d9-099ac16bbc34" providerId="AD" clId="Web-{C508D316-CAC7-6AAD-E2E0-86A661EDAFC4}" dt="2023-07-10T10:58:57.806" v="1170" actId="20577"/>
        <pc:sldMkLst>
          <pc:docMk/>
          <pc:sldMk cId="3355665598" sldId="303"/>
        </pc:sldMkLst>
        <pc:spChg chg="mod">
          <ac:chgData name="Sophie Patel" userId="S::sophie.patel@capel.ac.uk::be94cf19-6e34-480b-b9d9-099ac16bbc34" providerId="AD" clId="Web-{C508D316-CAC7-6AAD-E2E0-86A661EDAFC4}" dt="2023-07-10T10:56:04.737" v="1128"/>
          <ac:spMkLst>
            <pc:docMk/>
            <pc:sldMk cId="3355665598" sldId="303"/>
            <ac:spMk id="2" creationId="{EBDA6C1C-312A-4175-B234-285F72EB603B}"/>
          </ac:spMkLst>
        </pc:spChg>
        <pc:spChg chg="add mod">
          <ac:chgData name="Sophie Patel" userId="S::sophie.patel@capel.ac.uk::be94cf19-6e34-480b-b9d9-099ac16bbc34" providerId="AD" clId="Web-{C508D316-CAC7-6AAD-E2E0-86A661EDAFC4}" dt="2023-07-10T10:58:57.806" v="1170" actId="20577"/>
          <ac:spMkLst>
            <pc:docMk/>
            <pc:sldMk cId="3355665598" sldId="303"/>
            <ac:spMk id="3" creationId="{368078A1-5876-BC8B-00ED-DD88B6005188}"/>
          </ac:spMkLst>
        </pc:spChg>
        <pc:spChg chg="add mod">
          <ac:chgData name="Sophie Patel" userId="S::sophie.patel@capel.ac.uk::be94cf19-6e34-480b-b9d9-099ac16bbc34" providerId="AD" clId="Web-{C508D316-CAC7-6AAD-E2E0-86A661EDAFC4}" dt="2023-07-10T10:31:19.352" v="642" actId="1076"/>
          <ac:spMkLst>
            <pc:docMk/>
            <pc:sldMk cId="3355665598" sldId="303"/>
            <ac:spMk id="5" creationId="{3F21908E-21AB-B2C9-CAA5-2CC1A7C0385C}"/>
          </ac:spMkLst>
        </pc:spChg>
      </pc:sldChg>
      <pc:sldChg chg="addSp modSp new">
        <pc:chgData name="Sophie Patel" userId="S::sophie.patel@capel.ac.uk::be94cf19-6e34-480b-b9d9-099ac16bbc34" providerId="AD" clId="Web-{C508D316-CAC7-6AAD-E2E0-86A661EDAFC4}" dt="2023-07-10T10:10:26.210" v="309" actId="1076"/>
        <pc:sldMkLst>
          <pc:docMk/>
          <pc:sldMk cId="3665849361" sldId="304"/>
        </pc:sldMkLst>
        <pc:spChg chg="mod">
          <ac:chgData name="Sophie Patel" userId="S::sophie.patel@capel.ac.uk::be94cf19-6e34-480b-b9d9-099ac16bbc34" providerId="AD" clId="Web-{C508D316-CAC7-6AAD-E2E0-86A661EDAFC4}" dt="2023-07-10T10:06:02.857" v="287" actId="1076"/>
          <ac:spMkLst>
            <pc:docMk/>
            <pc:sldMk cId="3665849361" sldId="304"/>
            <ac:spMk id="2" creationId="{519542A7-71A8-19BF-04E1-26A69EFB0BD9}"/>
          </ac:spMkLst>
        </pc:spChg>
        <pc:spChg chg="add mod">
          <ac:chgData name="Sophie Patel" userId="S::sophie.patel@capel.ac.uk::be94cf19-6e34-480b-b9d9-099ac16bbc34" providerId="AD" clId="Web-{C508D316-CAC7-6AAD-E2E0-86A661EDAFC4}" dt="2023-07-10T10:10:16.523" v="305" actId="1076"/>
          <ac:spMkLst>
            <pc:docMk/>
            <pc:sldMk cId="3665849361" sldId="304"/>
            <ac:spMk id="3" creationId="{C1A16FFE-9272-7190-D4DE-2222F4A05063}"/>
          </ac:spMkLst>
        </pc:spChg>
        <pc:picChg chg="add mod">
          <ac:chgData name="Sophie Patel" userId="S::sophie.patel@capel.ac.uk::be94cf19-6e34-480b-b9d9-099ac16bbc34" providerId="AD" clId="Web-{C508D316-CAC7-6AAD-E2E0-86A661EDAFC4}" dt="2023-07-10T10:10:26.210" v="309" actId="1076"/>
          <ac:picMkLst>
            <pc:docMk/>
            <pc:sldMk cId="3665849361" sldId="304"/>
            <ac:picMk id="4" creationId="{EA095D4F-D06B-581B-3ACB-2AEB75EAE44C}"/>
          </ac:picMkLst>
        </pc:picChg>
      </pc:sldChg>
      <pc:sldChg chg="addSp modSp new">
        <pc:chgData name="Sophie Patel" userId="S::sophie.patel@capel.ac.uk::be94cf19-6e34-480b-b9d9-099ac16bbc34" providerId="AD" clId="Web-{C508D316-CAC7-6AAD-E2E0-86A661EDAFC4}" dt="2023-07-10T10:45:01.259" v="875"/>
        <pc:sldMkLst>
          <pc:docMk/>
          <pc:sldMk cId="4199898480" sldId="305"/>
        </pc:sldMkLst>
        <pc:spChg chg="mod">
          <ac:chgData name="Sophie Patel" userId="S::sophie.patel@capel.ac.uk::be94cf19-6e34-480b-b9d9-099ac16bbc34" providerId="AD" clId="Web-{C508D316-CAC7-6AAD-E2E0-86A661EDAFC4}" dt="2023-07-10T10:41:41.814" v="807" actId="20577"/>
          <ac:spMkLst>
            <pc:docMk/>
            <pc:sldMk cId="4199898480" sldId="305"/>
            <ac:spMk id="2" creationId="{AC81A9EA-12FD-B8DF-76AC-1D68836FFFB4}"/>
          </ac:spMkLst>
        </pc:spChg>
        <pc:spChg chg="add mod">
          <ac:chgData name="Sophie Patel" userId="S::sophie.patel@capel.ac.uk::be94cf19-6e34-480b-b9d9-099ac16bbc34" providerId="AD" clId="Web-{C508D316-CAC7-6AAD-E2E0-86A661EDAFC4}" dt="2023-07-10T10:40:57.171" v="797" actId="20577"/>
          <ac:spMkLst>
            <pc:docMk/>
            <pc:sldMk cId="4199898480" sldId="305"/>
            <ac:spMk id="3" creationId="{AAAC9763-F665-26BD-092E-A3356AAA4EE5}"/>
          </ac:spMkLst>
        </pc:spChg>
        <pc:spChg chg="add mod">
          <ac:chgData name="Sophie Patel" userId="S::sophie.patel@capel.ac.uk::be94cf19-6e34-480b-b9d9-099ac16bbc34" providerId="AD" clId="Web-{C508D316-CAC7-6AAD-E2E0-86A661EDAFC4}" dt="2023-07-10T10:45:01.259" v="875"/>
          <ac:spMkLst>
            <pc:docMk/>
            <pc:sldMk cId="4199898480" sldId="305"/>
            <ac:spMk id="5" creationId="{AD9254C9-A977-704A-C4C0-1AEA3D9CFF56}"/>
          </ac:spMkLst>
        </pc:spChg>
      </pc:sldChg>
      <pc:sldChg chg="addSp modSp new">
        <pc:chgData name="Sophie Patel" userId="S::sophie.patel@capel.ac.uk::be94cf19-6e34-480b-b9d9-099ac16bbc34" providerId="AD" clId="Web-{C508D316-CAC7-6AAD-E2E0-86A661EDAFC4}" dt="2023-07-10T10:46:09.246" v="946" actId="20577"/>
        <pc:sldMkLst>
          <pc:docMk/>
          <pc:sldMk cId="218106017" sldId="306"/>
        </pc:sldMkLst>
        <pc:spChg chg="mod">
          <ac:chgData name="Sophie Patel" userId="S::sophie.patel@capel.ac.uk::be94cf19-6e34-480b-b9d9-099ac16bbc34" providerId="AD" clId="Web-{C508D316-CAC7-6AAD-E2E0-86A661EDAFC4}" dt="2023-07-10T10:46:09.246" v="946" actId="20577"/>
          <ac:spMkLst>
            <pc:docMk/>
            <pc:sldMk cId="218106017" sldId="306"/>
            <ac:spMk id="2" creationId="{77EF4655-E2C1-50ED-9B7B-A33672E124F4}"/>
          </ac:spMkLst>
        </pc:spChg>
        <pc:spChg chg="add mod">
          <ac:chgData name="Sophie Patel" userId="S::sophie.patel@capel.ac.uk::be94cf19-6e34-480b-b9d9-099ac16bbc34" providerId="AD" clId="Web-{C508D316-CAC7-6AAD-E2E0-86A661EDAFC4}" dt="2023-07-10T10:44:47.555" v="873" actId="20577"/>
          <ac:spMkLst>
            <pc:docMk/>
            <pc:sldMk cId="218106017" sldId="306"/>
            <ac:spMk id="3" creationId="{8ECB1211-3DDA-7BF1-EEBC-20991AB1F19C}"/>
          </ac:spMkLst>
        </pc:spChg>
        <pc:spChg chg="add mod">
          <ac:chgData name="Sophie Patel" userId="S::sophie.patel@capel.ac.uk::be94cf19-6e34-480b-b9d9-099ac16bbc34" providerId="AD" clId="Web-{C508D316-CAC7-6AAD-E2E0-86A661EDAFC4}" dt="2023-07-10T10:46:05.058" v="945" actId="20577"/>
          <ac:spMkLst>
            <pc:docMk/>
            <pc:sldMk cId="218106017" sldId="306"/>
            <ac:spMk id="5" creationId="{5A678B79-8CC0-0D5D-5D97-E7804185D03C}"/>
          </ac:spMkLst>
        </pc:spChg>
      </pc:sldChg>
      <pc:sldChg chg="addSp modSp new">
        <pc:chgData name="Sophie Patel" userId="S::sophie.patel@capel.ac.uk::be94cf19-6e34-480b-b9d9-099ac16bbc34" providerId="AD" clId="Web-{C508D316-CAC7-6AAD-E2E0-86A661EDAFC4}" dt="2023-07-10T10:49:28.831" v="1009" actId="20577"/>
        <pc:sldMkLst>
          <pc:docMk/>
          <pc:sldMk cId="3676305187" sldId="307"/>
        </pc:sldMkLst>
        <pc:spChg chg="mod">
          <ac:chgData name="Sophie Patel" userId="S::sophie.patel@capel.ac.uk::be94cf19-6e34-480b-b9d9-099ac16bbc34" providerId="AD" clId="Web-{C508D316-CAC7-6AAD-E2E0-86A661EDAFC4}" dt="2023-07-10T10:49:28.831" v="1009" actId="20577"/>
          <ac:spMkLst>
            <pc:docMk/>
            <pc:sldMk cId="3676305187" sldId="307"/>
            <ac:spMk id="2" creationId="{8C80C888-9122-C479-B6A1-F93E60480DFF}"/>
          </ac:spMkLst>
        </pc:spChg>
        <pc:spChg chg="add mod">
          <ac:chgData name="Sophie Patel" userId="S::sophie.patel@capel.ac.uk::be94cf19-6e34-480b-b9d9-099ac16bbc34" providerId="AD" clId="Web-{C508D316-CAC7-6AAD-E2E0-86A661EDAFC4}" dt="2023-07-10T10:49:16.862" v="1006" actId="20577"/>
          <ac:spMkLst>
            <pc:docMk/>
            <pc:sldMk cId="3676305187" sldId="307"/>
            <ac:spMk id="3" creationId="{A70EF1D1-356A-A5E6-EE33-11A87B41F832}"/>
          </ac:spMkLst>
        </pc:spChg>
      </pc:sldChg>
      <pc:sldChg chg="addSp modSp new">
        <pc:chgData name="Sophie Patel" userId="S::sophie.patel@capel.ac.uk::be94cf19-6e34-480b-b9d9-099ac16bbc34" providerId="AD" clId="Web-{C508D316-CAC7-6AAD-E2E0-86A661EDAFC4}" dt="2023-07-10T10:51:20.789" v="1031" actId="20577"/>
        <pc:sldMkLst>
          <pc:docMk/>
          <pc:sldMk cId="3176842674" sldId="308"/>
        </pc:sldMkLst>
        <pc:spChg chg="mod">
          <ac:chgData name="Sophie Patel" userId="S::sophie.patel@capel.ac.uk::be94cf19-6e34-480b-b9d9-099ac16bbc34" providerId="AD" clId="Web-{C508D316-CAC7-6AAD-E2E0-86A661EDAFC4}" dt="2023-07-10T10:51:18.554" v="1030" actId="20577"/>
          <ac:spMkLst>
            <pc:docMk/>
            <pc:sldMk cId="3176842674" sldId="308"/>
            <ac:spMk id="2" creationId="{41E13B60-9C80-047C-A1DB-BB3655002EE0}"/>
          </ac:spMkLst>
        </pc:spChg>
        <pc:spChg chg="add mod">
          <ac:chgData name="Sophie Patel" userId="S::sophie.patel@capel.ac.uk::be94cf19-6e34-480b-b9d9-099ac16bbc34" providerId="AD" clId="Web-{C508D316-CAC7-6AAD-E2E0-86A661EDAFC4}" dt="2023-07-10T10:50:48.991" v="1024" actId="20577"/>
          <ac:spMkLst>
            <pc:docMk/>
            <pc:sldMk cId="3176842674" sldId="308"/>
            <ac:spMk id="3" creationId="{8A0EA647-9DA0-8B19-99D3-6B9D5AF8F62C}"/>
          </ac:spMkLst>
        </pc:spChg>
        <pc:spChg chg="add mod">
          <ac:chgData name="Sophie Patel" userId="S::sophie.patel@capel.ac.uk::be94cf19-6e34-480b-b9d9-099ac16bbc34" providerId="AD" clId="Web-{C508D316-CAC7-6AAD-E2E0-86A661EDAFC4}" dt="2023-07-10T10:51:20.789" v="1031" actId="20577"/>
          <ac:spMkLst>
            <pc:docMk/>
            <pc:sldMk cId="3176842674" sldId="308"/>
            <ac:spMk id="5" creationId="{27A25288-77A9-308E-9BA6-A7A3AA71D801}"/>
          </ac:spMkLst>
        </pc:spChg>
      </pc:sldChg>
      <pc:sldChg chg="addSp modSp new">
        <pc:chgData name="Sophie Patel" userId="S::sophie.patel@capel.ac.uk::be94cf19-6e34-480b-b9d9-099ac16bbc34" providerId="AD" clId="Web-{C508D316-CAC7-6AAD-E2E0-86A661EDAFC4}" dt="2023-07-10T10:54:42.078" v="1087" actId="20577"/>
        <pc:sldMkLst>
          <pc:docMk/>
          <pc:sldMk cId="2600421425" sldId="309"/>
        </pc:sldMkLst>
        <pc:spChg chg="mod">
          <ac:chgData name="Sophie Patel" userId="S::sophie.patel@capel.ac.uk::be94cf19-6e34-480b-b9d9-099ac16bbc34" providerId="AD" clId="Web-{C508D316-CAC7-6AAD-E2E0-86A661EDAFC4}" dt="2023-07-10T10:54:07.014" v="1076" actId="20577"/>
          <ac:spMkLst>
            <pc:docMk/>
            <pc:sldMk cId="2600421425" sldId="309"/>
            <ac:spMk id="2" creationId="{D6E97FF3-D57A-1DE4-6F01-E52360F731E6}"/>
          </ac:spMkLst>
        </pc:spChg>
        <pc:spChg chg="add mod">
          <ac:chgData name="Sophie Patel" userId="S::sophie.patel@capel.ac.uk::be94cf19-6e34-480b-b9d9-099ac16bbc34" providerId="AD" clId="Web-{C508D316-CAC7-6AAD-E2E0-86A661EDAFC4}" dt="2023-07-10T10:54:12.686" v="1078" actId="20577"/>
          <ac:spMkLst>
            <pc:docMk/>
            <pc:sldMk cId="2600421425" sldId="309"/>
            <ac:spMk id="3" creationId="{FFFAED17-35EC-7210-6FAA-AC62299FBF9E}"/>
          </ac:spMkLst>
        </pc:spChg>
        <pc:spChg chg="add mod">
          <ac:chgData name="Sophie Patel" userId="S::sophie.patel@capel.ac.uk::be94cf19-6e34-480b-b9d9-099ac16bbc34" providerId="AD" clId="Web-{C508D316-CAC7-6AAD-E2E0-86A661EDAFC4}" dt="2023-07-10T10:54:42.078" v="1087" actId="20577"/>
          <ac:spMkLst>
            <pc:docMk/>
            <pc:sldMk cId="2600421425" sldId="309"/>
            <ac:spMk id="5" creationId="{BA26CC2D-6AE9-A722-628E-AA28DDF21516}"/>
          </ac:spMkLst>
        </pc:spChg>
      </pc:sldChg>
      <pc:sldChg chg="addSp modSp new">
        <pc:chgData name="Sophie Patel" userId="S::sophie.patel@capel.ac.uk::be94cf19-6e34-480b-b9d9-099ac16bbc34" providerId="AD" clId="Web-{C508D316-CAC7-6AAD-E2E0-86A661EDAFC4}" dt="2023-07-10T11:13:26.292" v="1413" actId="20577"/>
        <pc:sldMkLst>
          <pc:docMk/>
          <pc:sldMk cId="734211002" sldId="310"/>
        </pc:sldMkLst>
        <pc:spChg chg="mod">
          <ac:chgData name="Sophie Patel" userId="S::sophie.patel@capel.ac.uk::be94cf19-6e34-480b-b9d9-099ac16bbc34" providerId="AD" clId="Web-{C508D316-CAC7-6AAD-E2E0-86A661EDAFC4}" dt="2023-07-10T11:13:20.417" v="1411" actId="20577"/>
          <ac:spMkLst>
            <pc:docMk/>
            <pc:sldMk cId="734211002" sldId="310"/>
            <ac:spMk id="2" creationId="{C8FF6BB2-48ED-70B8-854C-2D043D0DA038}"/>
          </ac:spMkLst>
        </pc:spChg>
        <pc:spChg chg="add mod">
          <ac:chgData name="Sophie Patel" userId="S::sophie.patel@capel.ac.uk::be94cf19-6e34-480b-b9d9-099ac16bbc34" providerId="AD" clId="Web-{C508D316-CAC7-6AAD-E2E0-86A661EDAFC4}" dt="2023-07-10T11:13:26.292" v="1413" actId="20577"/>
          <ac:spMkLst>
            <pc:docMk/>
            <pc:sldMk cId="734211002" sldId="310"/>
            <ac:spMk id="3" creationId="{27B56F88-1903-F2B8-17D1-F8403E84E075}"/>
          </ac:spMkLst>
        </pc:spChg>
      </pc:sldChg>
      <pc:sldChg chg="addSp modSp new">
        <pc:chgData name="Sophie Patel" userId="S::sophie.patel@capel.ac.uk::be94cf19-6e34-480b-b9d9-099ac16bbc34" providerId="AD" clId="Web-{C508D316-CAC7-6AAD-E2E0-86A661EDAFC4}" dt="2023-07-10T11:17:46.536" v="1494" actId="20577"/>
        <pc:sldMkLst>
          <pc:docMk/>
          <pc:sldMk cId="3294619956" sldId="311"/>
        </pc:sldMkLst>
        <pc:spChg chg="mod">
          <ac:chgData name="Sophie Patel" userId="S::sophie.patel@capel.ac.uk::be94cf19-6e34-480b-b9d9-099ac16bbc34" providerId="AD" clId="Web-{C508D316-CAC7-6AAD-E2E0-86A661EDAFC4}" dt="2023-07-10T11:16:38.393" v="1476" actId="20577"/>
          <ac:spMkLst>
            <pc:docMk/>
            <pc:sldMk cId="3294619956" sldId="311"/>
            <ac:spMk id="2" creationId="{135C28E5-B54F-5658-DAF8-320D641BC056}"/>
          </ac:spMkLst>
        </pc:spChg>
        <pc:spChg chg="add mod">
          <ac:chgData name="Sophie Patel" userId="S::sophie.patel@capel.ac.uk::be94cf19-6e34-480b-b9d9-099ac16bbc34" providerId="AD" clId="Web-{C508D316-CAC7-6AAD-E2E0-86A661EDAFC4}" dt="2023-07-10T11:17:30.301" v="1488" actId="20577"/>
          <ac:spMkLst>
            <pc:docMk/>
            <pc:sldMk cId="3294619956" sldId="311"/>
            <ac:spMk id="3" creationId="{4FB4F11E-94CF-0711-B383-95FFF7D58C9E}"/>
          </ac:spMkLst>
        </pc:spChg>
        <pc:spChg chg="add mod">
          <ac:chgData name="Sophie Patel" userId="S::sophie.patel@capel.ac.uk::be94cf19-6e34-480b-b9d9-099ac16bbc34" providerId="AD" clId="Web-{C508D316-CAC7-6AAD-E2E0-86A661EDAFC4}" dt="2023-07-10T11:17:46.536" v="1494" actId="20577"/>
          <ac:spMkLst>
            <pc:docMk/>
            <pc:sldMk cId="3294619956" sldId="311"/>
            <ac:spMk id="5" creationId="{C7BE4BBF-ADCC-C8AF-04C0-BC8520D27A7A}"/>
          </ac:spMkLst>
        </pc:spChg>
      </pc:sldChg>
      <pc:sldChg chg="new del">
        <pc:chgData name="Sophie Patel" userId="S::sophie.patel@capel.ac.uk::be94cf19-6e34-480b-b9d9-099ac16bbc34" providerId="AD" clId="Web-{C508D316-CAC7-6AAD-E2E0-86A661EDAFC4}" dt="2023-07-10T11:18:06.849" v="1506"/>
        <pc:sldMkLst>
          <pc:docMk/>
          <pc:sldMk cId="2263194586" sldId="312"/>
        </pc:sldMkLst>
      </pc:sldChg>
      <pc:sldChg chg="add">
        <pc:chgData name="Sophie Patel" userId="S::sophie.patel@capel.ac.uk::be94cf19-6e34-480b-b9d9-099ac16bbc34" providerId="AD" clId="Web-{C508D316-CAC7-6AAD-E2E0-86A661EDAFC4}" dt="2023-07-10T11:05:26.039" v="1321"/>
        <pc:sldMkLst>
          <pc:docMk/>
          <pc:sldMk cId="2392330875" sldId="313"/>
        </pc:sldMkLst>
      </pc:sldChg>
      <pc:sldChg chg="addSp modSp new">
        <pc:chgData name="Sophie Patel" userId="S::sophie.patel@capel.ac.uk::be94cf19-6e34-480b-b9d9-099ac16bbc34" providerId="AD" clId="Web-{C508D316-CAC7-6AAD-E2E0-86A661EDAFC4}" dt="2023-07-10T11:21:37.748" v="1577" actId="20577"/>
        <pc:sldMkLst>
          <pc:docMk/>
          <pc:sldMk cId="199298037" sldId="314"/>
        </pc:sldMkLst>
        <pc:spChg chg="mod">
          <ac:chgData name="Sophie Patel" userId="S::sophie.patel@capel.ac.uk::be94cf19-6e34-480b-b9d9-099ac16bbc34" providerId="AD" clId="Web-{C508D316-CAC7-6AAD-E2E0-86A661EDAFC4}" dt="2023-07-10T11:21:28.997" v="1575" actId="20577"/>
          <ac:spMkLst>
            <pc:docMk/>
            <pc:sldMk cId="199298037" sldId="314"/>
            <ac:spMk id="2" creationId="{E3B9A8A6-F6C7-3638-80A6-3EDAED8356A8}"/>
          </ac:spMkLst>
        </pc:spChg>
        <pc:spChg chg="add mod">
          <ac:chgData name="Sophie Patel" userId="S::sophie.patel@capel.ac.uk::be94cf19-6e34-480b-b9d9-099ac16bbc34" providerId="AD" clId="Web-{C508D316-CAC7-6AAD-E2E0-86A661EDAFC4}" dt="2023-07-10T11:20:51.262" v="1566" actId="20577"/>
          <ac:spMkLst>
            <pc:docMk/>
            <pc:sldMk cId="199298037" sldId="314"/>
            <ac:spMk id="3" creationId="{D11FC672-7118-156F-A9C1-36473FF495C9}"/>
          </ac:spMkLst>
        </pc:spChg>
        <pc:spChg chg="add mod">
          <ac:chgData name="Sophie Patel" userId="S::sophie.patel@capel.ac.uk::be94cf19-6e34-480b-b9d9-099ac16bbc34" providerId="AD" clId="Web-{C508D316-CAC7-6AAD-E2E0-86A661EDAFC4}" dt="2023-07-10T11:21:37.748" v="1577" actId="20577"/>
          <ac:spMkLst>
            <pc:docMk/>
            <pc:sldMk cId="199298037" sldId="314"/>
            <ac:spMk id="5" creationId="{8141C41E-72C9-7F0D-FBF4-601179FF7D2E}"/>
          </ac:spMkLst>
        </pc:spChg>
      </pc:sldChg>
      <pc:sldChg chg="new del">
        <pc:chgData name="Sophie Patel" userId="S::sophie.patel@capel.ac.uk::be94cf19-6e34-480b-b9d9-099ac16bbc34" providerId="AD" clId="Web-{C508D316-CAC7-6AAD-E2E0-86A661EDAFC4}" dt="2023-07-10T11:18:04.740" v="1504"/>
        <pc:sldMkLst>
          <pc:docMk/>
          <pc:sldMk cId="2404681688" sldId="315"/>
        </pc:sldMkLst>
      </pc:sldChg>
      <pc:sldChg chg="new del">
        <pc:chgData name="Sophie Patel" userId="S::sophie.patel@capel.ac.uk::be94cf19-6e34-480b-b9d9-099ac16bbc34" providerId="AD" clId="Web-{C508D316-CAC7-6AAD-E2E0-86A661EDAFC4}" dt="2023-07-10T11:19:59.760" v="1551"/>
        <pc:sldMkLst>
          <pc:docMk/>
          <pc:sldMk cId="3659483617" sldId="315"/>
        </pc:sldMkLst>
      </pc:sldChg>
      <pc:sldChg chg="new del">
        <pc:chgData name="Sophie Patel" userId="S::sophie.patel@capel.ac.uk::be94cf19-6e34-480b-b9d9-099ac16bbc34" providerId="AD" clId="Web-{C508D316-CAC7-6AAD-E2E0-86A661EDAFC4}" dt="2023-07-10T11:18:02.583" v="1503"/>
        <pc:sldMkLst>
          <pc:docMk/>
          <pc:sldMk cId="1825892877" sldId="316"/>
        </pc:sldMkLst>
      </pc:sldChg>
      <pc:sldChg chg="addSp delSp modSp add replId addAnim delAnim">
        <pc:chgData name="Sophie Patel" userId="S::sophie.patel@capel.ac.uk::be94cf19-6e34-480b-b9d9-099ac16bbc34" providerId="AD" clId="Web-{C508D316-CAC7-6AAD-E2E0-86A661EDAFC4}" dt="2023-07-10T11:19:57.869" v="1550" actId="1076"/>
        <pc:sldMkLst>
          <pc:docMk/>
          <pc:sldMk cId="1976330513" sldId="316"/>
        </pc:sldMkLst>
        <pc:spChg chg="mod">
          <ac:chgData name="Sophie Patel" userId="S::sophie.patel@capel.ac.uk::be94cf19-6e34-480b-b9d9-099ac16bbc34" providerId="AD" clId="Web-{C508D316-CAC7-6AAD-E2E0-86A661EDAFC4}" dt="2023-07-10T11:18:38.194" v="1525" actId="1076"/>
          <ac:spMkLst>
            <pc:docMk/>
            <pc:sldMk cId="1976330513" sldId="316"/>
            <ac:spMk id="21" creationId="{00000000-0000-0000-0000-000000000000}"/>
          </ac:spMkLst>
        </pc:spChg>
        <pc:picChg chg="del">
          <ac:chgData name="Sophie Patel" userId="S::sophie.patel@capel.ac.uk::be94cf19-6e34-480b-b9d9-099ac16bbc34" providerId="AD" clId="Web-{C508D316-CAC7-6AAD-E2E0-86A661EDAFC4}" dt="2023-07-10T11:19:54.775" v="1549"/>
          <ac:picMkLst>
            <pc:docMk/>
            <pc:sldMk cId="1976330513" sldId="316"/>
            <ac:picMk id="3" creationId="{00000000-0000-0000-0000-000000000000}"/>
          </ac:picMkLst>
        </pc:picChg>
        <pc:picChg chg="add mod">
          <ac:chgData name="Sophie Patel" userId="S::sophie.patel@capel.ac.uk::be94cf19-6e34-480b-b9d9-099ac16bbc34" providerId="AD" clId="Web-{C508D316-CAC7-6AAD-E2E0-86A661EDAFC4}" dt="2023-07-10T11:19:57.869" v="1550" actId="1076"/>
          <ac:picMkLst>
            <pc:docMk/>
            <pc:sldMk cId="1976330513" sldId="316"/>
            <ac:picMk id="4" creationId="{694DC46E-0540-A798-624E-F854A85999CB}"/>
          </ac:picMkLst>
        </pc:picChg>
      </pc:sldChg>
      <pc:sldChg chg="new del">
        <pc:chgData name="Sophie Patel" userId="S::sophie.patel@capel.ac.uk::be94cf19-6e34-480b-b9d9-099ac16bbc34" providerId="AD" clId="Web-{C508D316-CAC7-6AAD-E2E0-86A661EDAFC4}" dt="2023-07-10T11:23:25.720" v="1667"/>
        <pc:sldMkLst>
          <pc:docMk/>
          <pc:sldMk cId="1612575937" sldId="317"/>
        </pc:sldMkLst>
      </pc:sldChg>
      <pc:sldChg chg="new del">
        <pc:chgData name="Sophie Patel" userId="S::sophie.patel@capel.ac.uk::be94cf19-6e34-480b-b9d9-099ac16bbc34" providerId="AD" clId="Web-{C508D316-CAC7-6AAD-E2E0-86A661EDAFC4}" dt="2023-07-10T11:18:04.755" v="1505"/>
        <pc:sldMkLst>
          <pc:docMk/>
          <pc:sldMk cId="1623598151" sldId="317"/>
        </pc:sldMkLst>
      </pc:sldChg>
      <pc:sldChg chg="modSp add replId">
        <pc:chgData name="Sophie Patel" userId="S::sophie.patel@capel.ac.uk::be94cf19-6e34-480b-b9d9-099ac16bbc34" providerId="AD" clId="Web-{C508D316-CAC7-6AAD-E2E0-86A661EDAFC4}" dt="2023-07-10T11:23:22.939" v="1666" actId="20577"/>
        <pc:sldMkLst>
          <pc:docMk/>
          <pc:sldMk cId="3711287127" sldId="318"/>
        </pc:sldMkLst>
        <pc:spChg chg="mod">
          <ac:chgData name="Sophie Patel" userId="S::sophie.patel@capel.ac.uk::be94cf19-6e34-480b-b9d9-099ac16bbc34" providerId="AD" clId="Web-{C508D316-CAC7-6AAD-E2E0-86A661EDAFC4}" dt="2023-07-10T11:23:22.939" v="1666" actId="20577"/>
          <ac:spMkLst>
            <pc:docMk/>
            <pc:sldMk cId="3711287127" sldId="318"/>
            <ac:spMk id="21" creationId="{00000000-0000-0000-0000-000000000000}"/>
          </ac:spMkLst>
        </pc:spChg>
      </pc:sldChg>
    </pc:docChg>
  </pc:docChgLst>
  <pc:docChgLst>
    <pc:chgData clId="Web-{3354AFC9-A36E-4094-ACDF-D4A4CE647161}"/>
    <pc:docChg chg="sldOrd">
      <pc:chgData name="" userId="" providerId="" clId="Web-{3354AFC9-A36E-4094-ACDF-D4A4CE647161}" dt="2023-07-10T11:59:18.119" v="0"/>
      <pc:docMkLst>
        <pc:docMk/>
      </pc:docMkLst>
      <pc:sldChg chg="ord">
        <pc:chgData name="" userId="" providerId="" clId="Web-{3354AFC9-A36E-4094-ACDF-D4A4CE647161}" dt="2023-07-10T11:59:18.119" v="0"/>
        <pc:sldMkLst>
          <pc:docMk/>
          <pc:sldMk cId="2055726908" sldId="319"/>
        </pc:sldMkLst>
      </pc:sldChg>
    </pc:docChg>
  </pc:docChgLst>
  <pc:docChgLst>
    <pc:chgData name="Sophie Patel" userId="S::sophie.patel@capel.ac.uk::be94cf19-6e34-480b-b9d9-099ac16bbc34" providerId="AD" clId="Web-{F3DEBB85-4320-6B3B-759B-1A3A89555140}"/>
    <pc:docChg chg="addSld sldOrd addMainMaster">
      <pc:chgData name="Sophie Patel" userId="S::sophie.patel@capel.ac.uk::be94cf19-6e34-480b-b9d9-099ac16bbc34" providerId="AD" clId="Web-{F3DEBB85-4320-6B3B-759B-1A3A89555140}" dt="2023-07-10T11:47:17.287" v="2"/>
      <pc:docMkLst>
        <pc:docMk/>
      </pc:docMkLst>
      <pc:sldChg chg="add ord">
        <pc:chgData name="Sophie Patel" userId="S::sophie.patel@capel.ac.uk::be94cf19-6e34-480b-b9d9-099ac16bbc34" providerId="AD" clId="Web-{F3DEBB85-4320-6B3B-759B-1A3A89555140}" dt="2023-07-10T11:47:17.287" v="2"/>
        <pc:sldMkLst>
          <pc:docMk/>
          <pc:sldMk cId="2055726908" sldId="319"/>
        </pc:sldMkLst>
      </pc:sldChg>
      <pc:sldMasterChg chg="add addSldLayout">
        <pc:chgData name="Sophie Patel" userId="S::sophie.patel@capel.ac.uk::be94cf19-6e34-480b-b9d9-099ac16bbc34" providerId="AD" clId="Web-{F3DEBB85-4320-6B3B-759B-1A3A89555140}" dt="2023-07-10T11:42:38.544" v="0"/>
        <pc:sldMasterMkLst>
          <pc:docMk/>
          <pc:sldMasterMk cId="0" sldId="2147483648"/>
        </pc:sldMasterMkLst>
        <pc:sldLayoutChg chg="add">
          <pc:chgData name="Sophie Patel" userId="S::sophie.patel@capel.ac.uk::be94cf19-6e34-480b-b9d9-099ac16bbc34" providerId="AD" clId="Web-{F3DEBB85-4320-6B3B-759B-1A3A89555140}" dt="2023-07-10T11:42:38.544" v="0"/>
          <pc:sldLayoutMkLst>
            <pc:docMk/>
            <pc:sldMasterMk cId="0" sldId="2147483648"/>
            <pc:sldLayoutMk cId="820603388" sldId="2147483649"/>
          </pc:sldLayoutMkLst>
        </pc:sldLayoutChg>
        <pc:sldLayoutChg chg="add">
          <pc:chgData name="Sophie Patel" userId="S::sophie.patel@capel.ac.uk::be94cf19-6e34-480b-b9d9-099ac16bbc34" providerId="AD" clId="Web-{F3DEBB85-4320-6B3B-759B-1A3A89555140}" dt="2023-07-10T11:42:38.544" v="0"/>
          <pc:sldLayoutMkLst>
            <pc:docMk/>
            <pc:sldMasterMk cId="0" sldId="2147483648"/>
            <pc:sldLayoutMk cId="1496430040" sldId="2147483650"/>
          </pc:sldLayoutMkLst>
        </pc:sldLayoutChg>
        <pc:sldLayoutChg chg="add">
          <pc:chgData name="Sophie Patel" userId="S::sophie.patel@capel.ac.uk::be94cf19-6e34-480b-b9d9-099ac16bbc34" providerId="AD" clId="Web-{F3DEBB85-4320-6B3B-759B-1A3A89555140}" dt="2023-07-10T11:42:38.544" v="0"/>
          <pc:sldLayoutMkLst>
            <pc:docMk/>
            <pc:sldMasterMk cId="0" sldId="2147483648"/>
            <pc:sldLayoutMk cId="1512507202" sldId="2147483651"/>
          </pc:sldLayoutMkLst>
        </pc:sldLayoutChg>
        <pc:sldLayoutChg chg="add">
          <pc:chgData name="Sophie Patel" userId="S::sophie.patel@capel.ac.uk::be94cf19-6e34-480b-b9d9-099ac16bbc34" providerId="AD" clId="Web-{F3DEBB85-4320-6B3B-759B-1A3A89555140}" dt="2023-07-10T11:42:38.544" v="0"/>
          <pc:sldLayoutMkLst>
            <pc:docMk/>
            <pc:sldMasterMk cId="0" sldId="2147483648"/>
            <pc:sldLayoutMk cId="1416173484" sldId="2147483652"/>
          </pc:sldLayoutMkLst>
        </pc:sldLayoutChg>
        <pc:sldLayoutChg chg="add">
          <pc:chgData name="Sophie Patel" userId="S::sophie.patel@capel.ac.uk::be94cf19-6e34-480b-b9d9-099ac16bbc34" providerId="AD" clId="Web-{F3DEBB85-4320-6B3B-759B-1A3A89555140}" dt="2023-07-10T11:42:38.544" v="0"/>
          <pc:sldLayoutMkLst>
            <pc:docMk/>
            <pc:sldMasterMk cId="0" sldId="2147483648"/>
            <pc:sldLayoutMk cId="3635598355" sldId="2147483653"/>
          </pc:sldLayoutMkLst>
        </pc:sldLayoutChg>
        <pc:sldLayoutChg chg="add">
          <pc:chgData name="Sophie Patel" userId="S::sophie.patel@capel.ac.uk::be94cf19-6e34-480b-b9d9-099ac16bbc34" providerId="AD" clId="Web-{F3DEBB85-4320-6B3B-759B-1A3A89555140}" dt="2023-07-10T11:42:38.544" v="0"/>
          <pc:sldLayoutMkLst>
            <pc:docMk/>
            <pc:sldMasterMk cId="0" sldId="2147483648"/>
            <pc:sldLayoutMk cId="2337999150" sldId="2147483654"/>
          </pc:sldLayoutMkLst>
        </pc:sldLayoutChg>
        <pc:sldLayoutChg chg="add">
          <pc:chgData name="Sophie Patel" userId="S::sophie.patel@capel.ac.uk::be94cf19-6e34-480b-b9d9-099ac16bbc34" providerId="AD" clId="Web-{F3DEBB85-4320-6B3B-759B-1A3A89555140}" dt="2023-07-10T11:42:38.544" v="0"/>
          <pc:sldLayoutMkLst>
            <pc:docMk/>
            <pc:sldMasterMk cId="0" sldId="2147483648"/>
            <pc:sldLayoutMk cId="3412098069" sldId="2147483655"/>
          </pc:sldLayoutMkLst>
        </pc:sldLayoutChg>
        <pc:sldLayoutChg chg="add">
          <pc:chgData name="Sophie Patel" userId="S::sophie.patel@capel.ac.uk::be94cf19-6e34-480b-b9d9-099ac16bbc34" providerId="AD" clId="Web-{F3DEBB85-4320-6B3B-759B-1A3A89555140}" dt="2023-07-10T11:42:38.544" v="0"/>
          <pc:sldLayoutMkLst>
            <pc:docMk/>
            <pc:sldMasterMk cId="0" sldId="2147483648"/>
            <pc:sldLayoutMk cId="2928629977" sldId="2147483656"/>
          </pc:sldLayoutMkLst>
        </pc:sldLayoutChg>
        <pc:sldLayoutChg chg="add">
          <pc:chgData name="Sophie Patel" userId="S::sophie.patel@capel.ac.uk::be94cf19-6e34-480b-b9d9-099ac16bbc34" providerId="AD" clId="Web-{F3DEBB85-4320-6B3B-759B-1A3A89555140}" dt="2023-07-10T11:42:38.544" v="0"/>
          <pc:sldLayoutMkLst>
            <pc:docMk/>
            <pc:sldMasterMk cId="0" sldId="2147483648"/>
            <pc:sldLayoutMk cId="3216384586" sldId="2147483657"/>
          </pc:sldLayoutMkLst>
        </pc:sldLayoutChg>
        <pc:sldLayoutChg chg="add">
          <pc:chgData name="Sophie Patel" userId="S::sophie.patel@capel.ac.uk::be94cf19-6e34-480b-b9d9-099ac16bbc34" providerId="AD" clId="Web-{F3DEBB85-4320-6B3B-759B-1A3A89555140}" dt="2023-07-10T11:42:38.544" v="0"/>
          <pc:sldLayoutMkLst>
            <pc:docMk/>
            <pc:sldMasterMk cId="0" sldId="2147483648"/>
            <pc:sldLayoutMk cId="3778912635" sldId="2147483658"/>
          </pc:sldLayoutMkLst>
        </pc:sldLayoutChg>
        <pc:sldLayoutChg chg="add">
          <pc:chgData name="Sophie Patel" userId="S::sophie.patel@capel.ac.uk::be94cf19-6e34-480b-b9d9-099ac16bbc34" providerId="AD" clId="Web-{F3DEBB85-4320-6B3B-759B-1A3A89555140}" dt="2023-07-10T11:42:38.544" v="0"/>
          <pc:sldLayoutMkLst>
            <pc:docMk/>
            <pc:sldMasterMk cId="0" sldId="2147483648"/>
            <pc:sldLayoutMk cId="4146826575" sldId="214748365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10/07/2023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10/07/2023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C4FEAAD-285E-4C13-A201-EDCA8DEB81AC}" type="datetimeFigureOut">
              <a:rPr lang="en-GB"/>
              <a:pPr>
                <a:defRPr/>
              </a:pPr>
              <a:t>10/07/2023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A9611FBC-6C56-450E-BE0F-AAB41FDC2312}" type="slidenum">
              <a:rPr lang="en-GB"/>
              <a:pPr>
                <a:defRPr/>
              </a:pPr>
              <a:t>‹#›</a:t>
            </a:fld>
            <a:endParaRPr lang="en-GB"/>
          </a:p>
        </p:txBody>
      </p:sp>
    </p:spTree>
    <p:extLst>
      <p:ext uri="{BB962C8B-B14F-4D97-AF65-F5344CB8AC3E}">
        <p14:creationId xmlns:p14="http://schemas.microsoft.com/office/powerpoint/2010/main" val="3635598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A0A3717-8433-4740-B072-9807A1E8D36D}" type="datetimeFigureOut">
              <a:rPr lang="en-GB"/>
              <a:pPr>
                <a:defRPr/>
              </a:pPr>
              <a:t>10/07/2023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A1A430DD-FCD9-4573-B197-618746F2D7AF}" type="slidenum">
              <a:rPr lang="en-GB"/>
              <a:pPr>
                <a:defRPr/>
              </a:pPr>
              <a:t>‹#›</a:t>
            </a:fld>
            <a:endParaRPr lang="en-GB"/>
          </a:p>
        </p:txBody>
      </p:sp>
    </p:spTree>
    <p:extLst>
      <p:ext uri="{BB962C8B-B14F-4D97-AF65-F5344CB8AC3E}">
        <p14:creationId xmlns:p14="http://schemas.microsoft.com/office/powerpoint/2010/main" val="2337999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9DE16F-A233-45B5-942E-7708984F05A8}" type="datetimeFigureOut">
              <a:rPr lang="en-GB"/>
              <a:pPr>
                <a:defRPr/>
              </a:pPr>
              <a:t>10/07/2023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3031E5F-0DBD-4E58-9764-A130A4170AFA}" type="slidenum">
              <a:rPr lang="en-GB"/>
              <a:pPr>
                <a:defRPr/>
              </a:pPr>
              <a:t>‹#›</a:t>
            </a:fld>
            <a:endParaRPr lang="en-GB"/>
          </a:p>
        </p:txBody>
      </p:sp>
    </p:spTree>
    <p:extLst>
      <p:ext uri="{BB962C8B-B14F-4D97-AF65-F5344CB8AC3E}">
        <p14:creationId xmlns:p14="http://schemas.microsoft.com/office/powerpoint/2010/main" val="3412098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CD95211-0815-4AE2-B923-BAE4B77282EA}" type="datetimeFigureOut">
              <a:rPr lang="en-GB"/>
              <a:pPr>
                <a:defRPr/>
              </a:pPr>
              <a:t>10/07/2023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96D4670-995D-4D54-B4E7-3E53A39E417B}" type="slidenum">
              <a:rPr lang="en-GB"/>
              <a:pPr>
                <a:defRPr/>
              </a:pPr>
              <a:t>‹#›</a:t>
            </a:fld>
            <a:endParaRPr lang="en-GB"/>
          </a:p>
        </p:txBody>
      </p:sp>
    </p:spTree>
    <p:extLst>
      <p:ext uri="{BB962C8B-B14F-4D97-AF65-F5344CB8AC3E}">
        <p14:creationId xmlns:p14="http://schemas.microsoft.com/office/powerpoint/2010/main" val="2928629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4A301EB-D716-4207-B2DE-B71055C8E3DA}" type="datetimeFigureOut">
              <a:rPr lang="en-GB"/>
              <a:pPr>
                <a:defRPr/>
              </a:pPr>
              <a:t>10/07/2023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2EA8C51-BEF2-4101-BB0A-88F3049D500F}" type="slidenum">
              <a:rPr lang="en-GB"/>
              <a:pPr>
                <a:defRPr/>
              </a:pPr>
              <a:t>‹#›</a:t>
            </a:fld>
            <a:endParaRPr lang="en-GB"/>
          </a:p>
        </p:txBody>
      </p:sp>
    </p:spTree>
    <p:extLst>
      <p:ext uri="{BB962C8B-B14F-4D97-AF65-F5344CB8AC3E}">
        <p14:creationId xmlns:p14="http://schemas.microsoft.com/office/powerpoint/2010/main" val="3216384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F6A76FB-A902-4C33-8858-58441D2922EA}" type="datetimeFigureOut">
              <a:rPr lang="en-GB"/>
              <a:pPr>
                <a:defRPr/>
              </a:pPr>
              <a:t>10/07/2023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C3EFDC5-4889-401A-9171-3E0F975D574F}" type="slidenum">
              <a:rPr lang="en-GB"/>
              <a:pPr>
                <a:defRPr/>
              </a:pPr>
              <a:t>‹#›</a:t>
            </a:fld>
            <a:endParaRPr lang="en-GB"/>
          </a:p>
        </p:txBody>
      </p:sp>
    </p:spTree>
    <p:extLst>
      <p:ext uri="{BB962C8B-B14F-4D97-AF65-F5344CB8AC3E}">
        <p14:creationId xmlns:p14="http://schemas.microsoft.com/office/powerpoint/2010/main" val="3778912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FAFEDDB-B03B-42B4-B993-8ADAE86893CD}" type="datetimeFigureOut">
              <a:rPr lang="en-GB"/>
              <a:pPr>
                <a:defRPr/>
              </a:pPr>
              <a:t>10/07/2023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8412DB3-30CA-45D8-B298-5D8A3B27F11B}" type="slidenum">
              <a:rPr lang="en-GB"/>
              <a:pPr>
                <a:defRPr/>
              </a:pPr>
              <a:t>‹#›</a:t>
            </a:fld>
            <a:endParaRPr lang="en-GB"/>
          </a:p>
        </p:txBody>
      </p:sp>
    </p:spTree>
    <p:extLst>
      <p:ext uri="{BB962C8B-B14F-4D97-AF65-F5344CB8AC3E}">
        <p14:creationId xmlns:p14="http://schemas.microsoft.com/office/powerpoint/2010/main" val="4146826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4A26F51-107A-4BE1-AE1F-3A6160BF81D3}" type="datetimeFigureOut">
              <a:rPr lang="en-GB"/>
              <a:pPr>
                <a:defRPr/>
              </a:pPr>
              <a:t>10/07/2023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AD9C14E-0744-464B-AB23-772AF4C504DA}" type="slidenum">
              <a:rPr lang="en-GB"/>
              <a:pPr>
                <a:defRPr/>
              </a:pPr>
              <a:t>‹#›</a:t>
            </a:fld>
            <a:endParaRPr lang="en-GB"/>
          </a:p>
        </p:txBody>
      </p:sp>
    </p:spTree>
    <p:extLst>
      <p:ext uri="{BB962C8B-B14F-4D97-AF65-F5344CB8AC3E}">
        <p14:creationId xmlns:p14="http://schemas.microsoft.com/office/powerpoint/2010/main" val="820603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4B03529-C289-4133-B015-0C6E5C5D32B8}" type="datetimeFigureOut">
              <a:rPr lang="en-GB"/>
              <a:pPr>
                <a:defRPr/>
              </a:pPr>
              <a:t>10/07/2023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83A9CD0-4457-4946-B873-2C6444BE4B13}" type="slidenum">
              <a:rPr lang="en-GB"/>
              <a:pPr>
                <a:defRPr/>
              </a:pPr>
              <a:t>‹#›</a:t>
            </a:fld>
            <a:endParaRPr lang="en-GB"/>
          </a:p>
        </p:txBody>
      </p:sp>
    </p:spTree>
    <p:extLst>
      <p:ext uri="{BB962C8B-B14F-4D97-AF65-F5344CB8AC3E}">
        <p14:creationId xmlns:p14="http://schemas.microsoft.com/office/powerpoint/2010/main" val="1496430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66CE64E-55FA-418C-8EE1-C5A066E195E0}" type="datetimeFigureOut">
              <a:rPr lang="en-GB"/>
              <a:pPr>
                <a:defRPr/>
              </a:pPr>
              <a:t>10/07/2023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8279DF6-DB96-43B1-B6CF-9933AA0A7AAB}" type="slidenum">
              <a:rPr lang="en-GB"/>
              <a:pPr>
                <a:defRPr/>
              </a:pPr>
              <a:t>‹#›</a:t>
            </a:fld>
            <a:endParaRPr lang="en-GB"/>
          </a:p>
        </p:txBody>
      </p:sp>
    </p:spTree>
    <p:extLst>
      <p:ext uri="{BB962C8B-B14F-4D97-AF65-F5344CB8AC3E}">
        <p14:creationId xmlns:p14="http://schemas.microsoft.com/office/powerpoint/2010/main" val="151250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B6383DC-33F2-4BE5-BED9-5977C41E28A3}" type="datetimeFigureOut">
              <a:rPr lang="en-GB"/>
              <a:pPr>
                <a:defRPr/>
              </a:pPr>
              <a:t>10/07/2023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188A0DA-5589-4F84-86C4-7DC2522A5945}" type="slidenum">
              <a:rPr lang="en-GB"/>
              <a:pPr>
                <a:defRPr/>
              </a:pPr>
              <a:t>‹#›</a:t>
            </a:fld>
            <a:endParaRPr lang="en-GB"/>
          </a:p>
        </p:txBody>
      </p:sp>
    </p:spTree>
    <p:extLst>
      <p:ext uri="{BB962C8B-B14F-4D97-AF65-F5344CB8AC3E}">
        <p14:creationId xmlns:p14="http://schemas.microsoft.com/office/powerpoint/2010/main" val="14161734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05229590-8B7B-4FE4-BA3B-6D3B7A414C3E}" type="datetimeFigureOut">
              <a:rPr lang="en-GB"/>
              <a:pPr>
                <a:defRPr/>
              </a:pPr>
              <a:t>10/07/2023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5CCDE8A9-5D37-4FE3-A985-43919069C83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anose="020F0302020204030204" pitchFamily="34" charset="0"/>
        </a:defRPr>
      </a:lvl2pPr>
      <a:lvl3pPr algn="l" rtl="0" fontAlgn="base">
        <a:lnSpc>
          <a:spcPct val="90000"/>
        </a:lnSpc>
        <a:spcBef>
          <a:spcPct val="0"/>
        </a:spcBef>
        <a:spcAft>
          <a:spcPct val="0"/>
        </a:spcAft>
        <a:defRPr sz="3300">
          <a:solidFill>
            <a:schemeClr val="tx1"/>
          </a:solidFill>
          <a:latin typeface="Calibri Light" panose="020F0302020204030204" pitchFamily="34" charset="0"/>
        </a:defRPr>
      </a:lvl3pPr>
      <a:lvl4pPr algn="l" rtl="0" fontAlgn="base">
        <a:lnSpc>
          <a:spcPct val="90000"/>
        </a:lnSpc>
        <a:spcBef>
          <a:spcPct val="0"/>
        </a:spcBef>
        <a:spcAft>
          <a:spcPct val="0"/>
        </a:spcAft>
        <a:defRPr sz="3300">
          <a:solidFill>
            <a:schemeClr val="tx1"/>
          </a:solidFill>
          <a:latin typeface="Calibri Light" panose="020F0302020204030204" pitchFamily="34" charset="0"/>
        </a:defRPr>
      </a:lvl4pPr>
      <a:lvl5pPr algn="l" rtl="0" fontAlgn="base">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6.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calm.com/schools/resources?day=4"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calm.com/schools/resources?day=7"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calm.com/schools/resources?day=18" TargetMode="External"/><Relationship Id="rId2" Type="http://schemas.openxmlformats.org/officeDocument/2006/relationships/hyperlink" Target="https://www.calm.com/schools/resources?day=9" TargetMode="Externa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calm.com/schools/resources?day=12"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calm.com/schools/resources?day=14"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calm.com/schools/resources?day=15"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calm.com/schools/resources?day=17"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calm.com/schools/resources?day=27"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calm.com/schools/resources?day=29"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calm.com/schools/resources?day=23" TargetMode="Externa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6.jpeg"/><Relationship Id="rId4" Type="http://schemas.openxmlformats.org/officeDocument/2006/relationships/image" Target="../media/image13.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xml"/><Relationship Id="rId1" Type="http://schemas.openxmlformats.org/officeDocument/2006/relationships/video" Target="https://www.youtube.com/embed/VAl7jnV5FiY?feature=oembed"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DDE2-A72C-535D-3C16-CB26167AB9FE}"/>
              </a:ext>
            </a:extLst>
          </p:cNvPr>
          <p:cNvSpPr>
            <a:spLocks noGrp="1"/>
          </p:cNvSpPr>
          <p:nvPr>
            <p:ph type="title"/>
          </p:nvPr>
        </p:nvSpPr>
        <p:spPr/>
        <p:txBody>
          <a:bodyPr/>
          <a:lstStyle/>
          <a:p>
            <a:endParaRPr lang="en-GB"/>
          </a:p>
        </p:txBody>
      </p:sp>
      <p:pic>
        <p:nvPicPr>
          <p:cNvPr id="4" name="Picture 4" descr="A city landscape with trees and buildings&#10;&#10;Description automatically generated">
            <a:extLst>
              <a:ext uri="{FF2B5EF4-FFF2-40B4-BE49-F238E27FC236}">
                <a16:creationId xmlns:a16="http://schemas.microsoft.com/office/drawing/2014/main" id="{3DCEE474-829A-EAE3-4287-F27FDA584CB3}"/>
              </a:ext>
            </a:extLst>
          </p:cNvPr>
          <p:cNvPicPr>
            <a:picLocks noGrp="1" noChangeAspect="1"/>
          </p:cNvPicPr>
          <p:nvPr>
            <p:ph idx="1"/>
          </p:nvPr>
        </p:nvPicPr>
        <p:blipFill>
          <a:blip r:embed="rId2"/>
          <a:stretch>
            <a:fillRect/>
          </a:stretch>
        </p:blipFill>
        <p:spPr>
          <a:xfrm>
            <a:off x="0" y="857846"/>
            <a:ext cx="9144000" cy="5143500"/>
          </a:xfrm>
        </p:spPr>
      </p:pic>
    </p:spTree>
    <p:extLst>
      <p:ext uri="{BB962C8B-B14F-4D97-AF65-F5344CB8AC3E}">
        <p14:creationId xmlns:p14="http://schemas.microsoft.com/office/powerpoint/2010/main" val="2055726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0"/>
          <p:cNvSpPr>
            <a:spLocks noGrp="1"/>
          </p:cNvSpPr>
          <p:nvPr>
            <p:ph type="title"/>
          </p:nvPr>
        </p:nvSpPr>
        <p:spPr>
          <a:xfrm>
            <a:off x="457198" y="613119"/>
            <a:ext cx="8220075" cy="994306"/>
          </a:xfrm>
        </p:spPr>
        <p:txBody>
          <a:bodyPr/>
          <a:lstStyle/>
          <a:p>
            <a:r>
              <a:rPr lang="en-GB" dirty="0">
                <a:solidFill>
                  <a:srgbClr val="232321"/>
                </a:solidFill>
                <a:latin typeface="+mn-lt"/>
              </a:rPr>
              <a:t>Mindfulness Activities –</a:t>
            </a:r>
            <a:r>
              <a:rPr lang="en-GB" sz="2000" dirty="0">
                <a:solidFill>
                  <a:srgbClr val="25B7BC"/>
                </a:solidFill>
                <a:latin typeface="+mn-lt"/>
              </a:rPr>
              <a:t>Prepared by Mind</a:t>
            </a:r>
            <a:br>
              <a:rPr lang="en-GB" dirty="0">
                <a:solidFill>
                  <a:srgbClr val="232321"/>
                </a:solidFill>
                <a:latin typeface="+mn-lt"/>
              </a:rPr>
            </a:br>
            <a:r>
              <a:rPr lang="en-GB" sz="1400" dirty="0">
                <a:solidFill>
                  <a:srgbClr val="232321"/>
                </a:solidFill>
                <a:latin typeface="+mn-lt"/>
              </a:rPr>
              <a:t>Choose 3-4 of the following activities (each is between 5-10  mins)to take part in with the class.</a:t>
            </a:r>
          </a:p>
        </p:txBody>
      </p:sp>
      <p:sp>
        <p:nvSpPr>
          <p:cNvPr id="15" name="Rectangle: Rounded Corners 14"/>
          <p:cNvSpPr/>
          <p:nvPr/>
        </p:nvSpPr>
        <p:spPr>
          <a:xfrm>
            <a:off x="755650" y="1730203"/>
            <a:ext cx="7632700" cy="4332166"/>
          </a:xfrm>
          <a:prstGeom prst="roundRect">
            <a:avLst>
              <a:gd name="adj" fmla="val 8346"/>
            </a:avLst>
          </a:prstGeom>
          <a:solidFill>
            <a:schemeClr val="bg1"/>
          </a:solidFill>
          <a:ln w="38100">
            <a:solidFill>
              <a:srgbClr val="1E386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dirty="0">
              <a:solidFill>
                <a:srgbClr val="23232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102293700"/>
              </p:ext>
            </p:extLst>
          </p:nvPr>
        </p:nvGraphicFramePr>
        <p:xfrm>
          <a:off x="755650" y="1730203"/>
          <a:ext cx="7632700" cy="4332165"/>
        </p:xfrm>
        <a:graphic>
          <a:graphicData uri="http://schemas.openxmlformats.org/drawingml/2006/table">
            <a:tbl>
              <a:tblPr firstRow="1" bandRow="1">
                <a:tableStyleId>{5C22544A-7EE6-4342-B048-85BDC9FD1C3A}</a:tableStyleId>
              </a:tblPr>
              <a:tblGrid>
                <a:gridCol w="1908175">
                  <a:extLst>
                    <a:ext uri="{9D8B030D-6E8A-4147-A177-3AD203B41FA5}">
                      <a16:colId xmlns:a16="http://schemas.microsoft.com/office/drawing/2014/main" val="131009594"/>
                    </a:ext>
                  </a:extLst>
                </a:gridCol>
                <a:gridCol w="1908175">
                  <a:extLst>
                    <a:ext uri="{9D8B030D-6E8A-4147-A177-3AD203B41FA5}">
                      <a16:colId xmlns:a16="http://schemas.microsoft.com/office/drawing/2014/main" val="2872468915"/>
                    </a:ext>
                  </a:extLst>
                </a:gridCol>
                <a:gridCol w="1908175">
                  <a:extLst>
                    <a:ext uri="{9D8B030D-6E8A-4147-A177-3AD203B41FA5}">
                      <a16:colId xmlns:a16="http://schemas.microsoft.com/office/drawing/2014/main" val="3808656432"/>
                    </a:ext>
                  </a:extLst>
                </a:gridCol>
                <a:gridCol w="1908175">
                  <a:extLst>
                    <a:ext uri="{9D8B030D-6E8A-4147-A177-3AD203B41FA5}">
                      <a16:colId xmlns:a16="http://schemas.microsoft.com/office/drawing/2014/main" val="1313336669"/>
                    </a:ext>
                  </a:extLst>
                </a:gridCol>
              </a:tblGrid>
              <a:tr h="1444055">
                <a:tc>
                  <a:txBody>
                    <a:bodyPr/>
                    <a:lstStyle/>
                    <a:p>
                      <a:pPr algn="ctr"/>
                      <a:r>
                        <a:rPr lang="en-GB" b="0" dirty="0">
                          <a:solidFill>
                            <a:schemeClr val="tx1"/>
                          </a:solidFill>
                        </a:rPr>
                        <a:t>Gratitude</a:t>
                      </a:r>
                    </a:p>
                  </a:txBody>
                  <a:tcPr anchor="ctr">
                    <a:lnL w="12700" cmpd="sng">
                      <a:noFill/>
                    </a:lnL>
                    <a:lnR w="12700" cap="flat" cmpd="sng" algn="ctr">
                      <a:solidFill>
                        <a:srgbClr val="1E386D"/>
                      </a:solidFill>
                      <a:prstDash val="solid"/>
                      <a:round/>
                      <a:headEnd type="none" w="med" len="med"/>
                      <a:tailEnd type="none" w="med" len="med"/>
                    </a:lnR>
                    <a:lnT w="12700" cmpd="sng">
                      <a:noFill/>
                    </a:lnT>
                    <a:lnB w="12700" cap="flat" cmpd="sng" algn="ctr">
                      <a:solidFill>
                        <a:srgbClr val="1E386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0" dirty="0">
                          <a:solidFill>
                            <a:schemeClr val="tx1"/>
                          </a:solidFill>
                        </a:rPr>
                        <a:t>Mental Fitness</a:t>
                      </a:r>
                    </a:p>
                  </a:txBody>
                  <a:tcPr anchor="ctr">
                    <a:lnL w="12700" cap="flat" cmpd="sng" algn="ctr">
                      <a:solidFill>
                        <a:srgbClr val="1E386D"/>
                      </a:solidFill>
                      <a:prstDash val="solid"/>
                      <a:round/>
                      <a:headEnd type="none" w="med" len="med"/>
                      <a:tailEnd type="none" w="med" len="med"/>
                    </a:lnL>
                    <a:lnR w="12700" cap="flat" cmpd="sng" algn="ctr">
                      <a:solidFill>
                        <a:srgbClr val="1E386D"/>
                      </a:solidFill>
                      <a:prstDash val="solid"/>
                      <a:round/>
                      <a:headEnd type="none" w="med" len="med"/>
                      <a:tailEnd type="none" w="med" len="med"/>
                    </a:lnR>
                    <a:lnT w="12700" cmpd="sng">
                      <a:noFill/>
                    </a:lnT>
                    <a:lnB w="12700" cap="flat" cmpd="sng" algn="ctr">
                      <a:solidFill>
                        <a:srgbClr val="1E386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0" dirty="0">
                          <a:solidFill>
                            <a:schemeClr val="tx1"/>
                          </a:solidFill>
                        </a:rPr>
                        <a:t>Visualising goals</a:t>
                      </a:r>
                    </a:p>
                  </a:txBody>
                  <a:tcPr anchor="ctr">
                    <a:lnL w="12700" cap="flat" cmpd="sng" algn="ctr">
                      <a:solidFill>
                        <a:srgbClr val="1E386D"/>
                      </a:solidFill>
                      <a:prstDash val="solid"/>
                      <a:round/>
                      <a:headEnd type="none" w="med" len="med"/>
                      <a:tailEnd type="none" w="med" len="med"/>
                    </a:lnL>
                    <a:lnR w="12700" cap="flat" cmpd="sng" algn="ctr">
                      <a:solidFill>
                        <a:srgbClr val="1E386D"/>
                      </a:solidFill>
                      <a:prstDash val="solid"/>
                      <a:round/>
                      <a:headEnd type="none" w="med" len="med"/>
                      <a:tailEnd type="none" w="med" len="med"/>
                    </a:lnR>
                    <a:lnT w="12700" cmpd="sng">
                      <a:noFill/>
                    </a:lnT>
                    <a:lnB w="12700" cap="flat" cmpd="sng" algn="ctr">
                      <a:solidFill>
                        <a:srgbClr val="1E386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GB" b="0" dirty="0">
                          <a:solidFill>
                            <a:schemeClr val="tx1"/>
                          </a:solidFill>
                        </a:rPr>
                        <a:t>Morning Wake Up // Afternoon Reset</a:t>
                      </a:r>
                    </a:p>
                  </a:txBody>
                  <a:tcPr anchor="ctr">
                    <a:lnL w="12700" cap="flat" cmpd="sng" algn="ctr">
                      <a:solidFill>
                        <a:srgbClr val="1E386D"/>
                      </a:solidFill>
                      <a:prstDash val="solid"/>
                      <a:round/>
                      <a:headEnd type="none" w="med" len="med"/>
                      <a:tailEnd type="none" w="med" len="med"/>
                    </a:lnL>
                    <a:lnR w="12700" cmpd="sng">
                      <a:noFill/>
                    </a:lnR>
                    <a:lnT w="12700" cmpd="sng">
                      <a:noFill/>
                    </a:lnT>
                    <a:lnB w="12700" cap="flat" cmpd="sng" algn="ctr">
                      <a:solidFill>
                        <a:srgbClr val="1E386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317055"/>
                  </a:ext>
                </a:extLst>
              </a:tr>
              <a:tr h="1444055">
                <a:tc>
                  <a:txBody>
                    <a:bodyPr/>
                    <a:lstStyle/>
                    <a:p>
                      <a:pPr algn="ctr"/>
                      <a:r>
                        <a:rPr lang="en-GB" b="0" dirty="0">
                          <a:solidFill>
                            <a:schemeClr val="tx1"/>
                          </a:solidFill>
                        </a:rPr>
                        <a:t>Feelings</a:t>
                      </a:r>
                    </a:p>
                  </a:txBody>
                  <a:tcPr anchor="ctr">
                    <a:lnL w="12700" cmpd="sng">
                      <a:noFill/>
                    </a:lnL>
                    <a:lnR w="12700" cap="flat" cmpd="sng" algn="ctr">
                      <a:solidFill>
                        <a:srgbClr val="1E386D"/>
                      </a:solidFill>
                      <a:prstDash val="solid"/>
                      <a:round/>
                      <a:headEnd type="none" w="med" len="med"/>
                      <a:tailEnd type="none" w="med" len="med"/>
                    </a:lnR>
                    <a:lnT w="12700" cap="flat" cmpd="sng" algn="ctr">
                      <a:solidFill>
                        <a:srgbClr val="1E386D"/>
                      </a:solidFill>
                      <a:prstDash val="solid"/>
                      <a:round/>
                      <a:headEnd type="none" w="med" len="med"/>
                      <a:tailEnd type="none" w="med" len="med"/>
                    </a:lnT>
                    <a:lnB w="12700" cap="flat" cmpd="sng" algn="ctr">
                      <a:solidFill>
                        <a:srgbClr val="1E386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0" dirty="0">
                          <a:solidFill>
                            <a:schemeClr val="tx1"/>
                          </a:solidFill>
                        </a:rPr>
                        <a:t>Heartbeat</a:t>
                      </a:r>
                    </a:p>
                  </a:txBody>
                  <a:tcPr anchor="ctr">
                    <a:lnL w="12700" cap="flat" cmpd="sng" algn="ctr">
                      <a:solidFill>
                        <a:srgbClr val="1E386D"/>
                      </a:solidFill>
                      <a:prstDash val="solid"/>
                      <a:round/>
                      <a:headEnd type="none" w="med" len="med"/>
                      <a:tailEnd type="none" w="med" len="med"/>
                    </a:lnL>
                    <a:lnR w="12700" cap="flat" cmpd="sng" algn="ctr">
                      <a:solidFill>
                        <a:srgbClr val="1E386D"/>
                      </a:solidFill>
                      <a:prstDash val="solid"/>
                      <a:round/>
                      <a:headEnd type="none" w="med" len="med"/>
                      <a:tailEnd type="none" w="med" len="med"/>
                    </a:lnR>
                    <a:lnT w="12700" cap="flat" cmpd="sng" algn="ctr">
                      <a:solidFill>
                        <a:srgbClr val="1E386D"/>
                      </a:solidFill>
                      <a:prstDash val="solid"/>
                      <a:round/>
                      <a:headEnd type="none" w="med" len="med"/>
                      <a:tailEnd type="none" w="med" len="med"/>
                    </a:lnT>
                    <a:lnB w="12700" cap="flat" cmpd="sng" algn="ctr">
                      <a:solidFill>
                        <a:srgbClr val="1E386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GB" b="0" dirty="0">
                          <a:solidFill>
                            <a:schemeClr val="tx1"/>
                          </a:solidFill>
                        </a:rPr>
                        <a:t>The Senses</a:t>
                      </a:r>
                    </a:p>
                  </a:txBody>
                  <a:tcPr anchor="ctr">
                    <a:lnL w="12700" cap="flat" cmpd="sng" algn="ctr">
                      <a:solidFill>
                        <a:srgbClr val="1E386D"/>
                      </a:solidFill>
                      <a:prstDash val="solid"/>
                      <a:round/>
                      <a:headEnd type="none" w="med" len="med"/>
                      <a:tailEnd type="none" w="med" len="med"/>
                    </a:lnL>
                    <a:lnR w="12700" cap="flat" cmpd="sng" algn="ctr">
                      <a:solidFill>
                        <a:srgbClr val="1E386D"/>
                      </a:solidFill>
                      <a:prstDash val="solid"/>
                      <a:round/>
                      <a:headEnd type="none" w="med" len="med"/>
                      <a:tailEnd type="none" w="med" len="med"/>
                    </a:lnR>
                    <a:lnT w="12700" cap="flat" cmpd="sng" algn="ctr">
                      <a:solidFill>
                        <a:srgbClr val="1E386D"/>
                      </a:solidFill>
                      <a:prstDash val="solid"/>
                      <a:round/>
                      <a:headEnd type="none" w="med" len="med"/>
                      <a:tailEnd type="none" w="med" len="med"/>
                    </a:lnT>
                    <a:lnB w="12700" cap="flat" cmpd="sng" algn="ctr">
                      <a:solidFill>
                        <a:srgbClr val="1E386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GB" b="0" dirty="0">
                          <a:solidFill>
                            <a:schemeClr val="tx1"/>
                          </a:solidFill>
                        </a:rPr>
                        <a:t>Resting with music</a:t>
                      </a:r>
                    </a:p>
                  </a:txBody>
                  <a:tcPr anchor="ctr">
                    <a:lnL w="12700" cap="flat" cmpd="sng" algn="ctr">
                      <a:solidFill>
                        <a:srgbClr val="1E386D"/>
                      </a:solidFill>
                      <a:prstDash val="solid"/>
                      <a:round/>
                      <a:headEnd type="none" w="med" len="med"/>
                      <a:tailEnd type="none" w="med" len="med"/>
                    </a:lnL>
                    <a:lnR w="12700" cmpd="sng">
                      <a:noFill/>
                    </a:lnR>
                    <a:lnT w="12700" cap="flat" cmpd="sng" algn="ctr">
                      <a:solidFill>
                        <a:srgbClr val="1E386D"/>
                      </a:solidFill>
                      <a:prstDash val="solid"/>
                      <a:round/>
                      <a:headEnd type="none" w="med" len="med"/>
                      <a:tailEnd type="none" w="med" len="med"/>
                    </a:lnT>
                    <a:lnB w="12700" cap="flat" cmpd="sng" algn="ctr">
                      <a:solidFill>
                        <a:srgbClr val="1E386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0896072"/>
                  </a:ext>
                </a:extLst>
              </a:tr>
              <a:tr h="1444055">
                <a:tc>
                  <a:txBody>
                    <a:bodyPr/>
                    <a:lstStyle/>
                    <a:p>
                      <a:pPr algn="ctr"/>
                      <a:r>
                        <a:rPr lang="en-GB" b="0" dirty="0">
                          <a:solidFill>
                            <a:schemeClr val="tx1"/>
                          </a:solidFill>
                        </a:rPr>
                        <a:t>Focus Training</a:t>
                      </a:r>
                    </a:p>
                  </a:txBody>
                  <a:tcPr anchor="ctr">
                    <a:lnL w="12700" cmpd="sng">
                      <a:noFill/>
                    </a:lnL>
                    <a:lnR w="12700" cap="flat" cmpd="sng" algn="ctr">
                      <a:solidFill>
                        <a:srgbClr val="1E386D"/>
                      </a:solidFill>
                      <a:prstDash val="solid"/>
                      <a:round/>
                      <a:headEnd type="none" w="med" len="med"/>
                      <a:tailEnd type="none" w="med" len="med"/>
                    </a:lnR>
                    <a:lnT w="12700" cap="flat" cmpd="sng" algn="ctr">
                      <a:solidFill>
                        <a:srgbClr val="1E386D"/>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b="0" dirty="0">
                          <a:solidFill>
                            <a:schemeClr val="tx1"/>
                          </a:solidFill>
                        </a:rPr>
                        <a:t>Walking Meditation</a:t>
                      </a:r>
                    </a:p>
                  </a:txBody>
                  <a:tcPr anchor="ctr">
                    <a:lnL w="12700" cap="flat" cmpd="sng" algn="ctr">
                      <a:solidFill>
                        <a:srgbClr val="1E386D"/>
                      </a:solidFill>
                      <a:prstDash val="solid"/>
                      <a:round/>
                      <a:headEnd type="none" w="med" len="med"/>
                      <a:tailEnd type="none" w="med" len="med"/>
                    </a:lnL>
                    <a:lnR w="12700" cap="flat" cmpd="sng" algn="ctr">
                      <a:solidFill>
                        <a:srgbClr val="1E386D"/>
                      </a:solidFill>
                      <a:prstDash val="solid"/>
                      <a:round/>
                      <a:headEnd type="none" w="med" len="med"/>
                      <a:tailEnd type="none" w="med" len="med"/>
                    </a:lnR>
                    <a:lnT w="12700" cap="flat" cmpd="sng" algn="ctr">
                      <a:solidFill>
                        <a:srgbClr val="1E386D"/>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lvl="0" algn="ctr">
                        <a:buNone/>
                      </a:pPr>
                      <a:r>
                        <a:rPr lang="en-GB" b="0" dirty="0">
                          <a:solidFill>
                            <a:schemeClr val="tx1"/>
                          </a:solidFill>
                        </a:rPr>
                        <a:t>Sky Gazing</a:t>
                      </a:r>
                    </a:p>
                  </a:txBody>
                  <a:tcPr anchor="ctr">
                    <a:lnL w="12700" cap="flat" cmpd="sng" algn="ctr">
                      <a:solidFill>
                        <a:srgbClr val="1E386D"/>
                      </a:solidFill>
                      <a:prstDash val="solid"/>
                      <a:round/>
                      <a:headEnd type="none" w="med" len="med"/>
                      <a:tailEnd type="none" w="med" len="med"/>
                    </a:lnL>
                    <a:lnR w="12700" cap="flat" cmpd="sng" algn="ctr">
                      <a:solidFill>
                        <a:srgbClr val="1E386D"/>
                      </a:solidFill>
                      <a:prstDash val="solid"/>
                      <a:round/>
                      <a:headEnd type="none" w="med" len="med"/>
                      <a:tailEnd type="none" w="med" len="med"/>
                    </a:lnR>
                    <a:lnT w="12700" cap="flat" cmpd="sng" algn="ctr">
                      <a:solidFill>
                        <a:srgbClr val="1E386D"/>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b="0" dirty="0">
                          <a:solidFill>
                            <a:schemeClr val="tx1"/>
                          </a:solidFill>
                        </a:rPr>
                        <a:t>Soundscapes</a:t>
                      </a:r>
                    </a:p>
                  </a:txBody>
                  <a:tcPr anchor="ctr">
                    <a:lnL w="12700" cap="flat" cmpd="sng" algn="ctr">
                      <a:solidFill>
                        <a:srgbClr val="1E386D"/>
                      </a:solidFill>
                      <a:prstDash val="solid"/>
                      <a:round/>
                      <a:headEnd type="none" w="med" len="med"/>
                      <a:tailEnd type="none" w="med" len="med"/>
                    </a:lnL>
                    <a:lnR w="12700" cmpd="sng">
                      <a:noFill/>
                    </a:lnR>
                    <a:lnT w="12700" cap="flat" cmpd="sng" algn="ctr">
                      <a:solidFill>
                        <a:srgbClr val="1E386D"/>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1224008"/>
                  </a:ext>
                </a:extLst>
              </a:tr>
            </a:tbl>
          </a:graphicData>
        </a:graphic>
      </p:graphicFrame>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642" y="5516545"/>
            <a:ext cx="430989" cy="435292"/>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2240" y="2656394"/>
            <a:ext cx="588815" cy="420533"/>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3557" y="4033933"/>
            <a:ext cx="476300" cy="517488"/>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220027">
            <a:off x="4663564" y="4683710"/>
            <a:ext cx="408010" cy="409552"/>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438674">
            <a:off x="5962310" y="5529414"/>
            <a:ext cx="408010" cy="409552"/>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5197" y="3235149"/>
            <a:ext cx="432873" cy="443401"/>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216" y="1866038"/>
            <a:ext cx="588815" cy="420533"/>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5980" y="1820088"/>
            <a:ext cx="371670" cy="371670"/>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1098" y="2699626"/>
            <a:ext cx="624905" cy="377301"/>
          </a:xfrm>
          <a:prstGeom prst="rect">
            <a:avLst/>
          </a:prstGeom>
        </p:spPr>
      </p:pic>
      <p:pic>
        <p:nvPicPr>
          <p:cNvPr id="38" name="Picture 37"/>
          <p:cNvPicPr>
            <a:picLocks noChangeAspect="1"/>
          </p:cNvPicPr>
          <p:nvPr/>
        </p:nvPicPr>
        <p:blipFill rotWithShape="1">
          <a:blip r:embed="rId9" cstate="print">
            <a:extLst>
              <a:ext uri="{28A0092B-C50C-407E-A947-70E740481C1C}">
                <a14:useLocalDpi xmlns:a14="http://schemas.microsoft.com/office/drawing/2010/main" val="0"/>
              </a:ext>
            </a:extLst>
          </a:blip>
          <a:srcRect l="26411" t="32857" r="38116" b="34239"/>
          <a:stretch/>
        </p:blipFill>
        <p:spPr>
          <a:xfrm>
            <a:off x="1067171" y="3285277"/>
            <a:ext cx="279460" cy="338097"/>
          </a:xfrm>
          <a:prstGeom prst="rect">
            <a:avLst/>
          </a:prstGeom>
        </p:spPr>
      </p:pic>
      <p:pic>
        <p:nvPicPr>
          <p:cNvPr id="39" name="Picture 38"/>
          <p:cNvPicPr>
            <a:picLocks noChangeAspect="1"/>
          </p:cNvPicPr>
          <p:nvPr/>
        </p:nvPicPr>
        <p:blipFill rotWithShape="1">
          <a:blip r:embed="rId9" cstate="print">
            <a:extLst>
              <a:ext uri="{28A0092B-C50C-407E-A947-70E740481C1C}">
                <a14:useLocalDpi xmlns:a14="http://schemas.microsoft.com/office/drawing/2010/main" val="0"/>
              </a:ext>
            </a:extLst>
          </a:blip>
          <a:srcRect l="65556" t="44245" r="306" b="25204"/>
          <a:stretch/>
        </p:blipFill>
        <p:spPr>
          <a:xfrm>
            <a:off x="1624856" y="3454325"/>
            <a:ext cx="268942" cy="313923"/>
          </a:xfrm>
          <a:prstGeom prst="rect">
            <a:avLst/>
          </a:prstGeom>
        </p:spPr>
      </p:pic>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t="67406" r="57109" b="6078"/>
          <a:stretch/>
        </p:blipFill>
        <p:spPr>
          <a:xfrm>
            <a:off x="1972774" y="4244670"/>
            <a:ext cx="337898" cy="272463"/>
          </a:xfrm>
          <a:prstGeom prst="rect">
            <a:avLst/>
          </a:prstGeom>
        </p:spPr>
      </p:pic>
      <p:pic>
        <p:nvPicPr>
          <p:cNvPr id="41" name="Picture 40"/>
          <p:cNvPicPr>
            <a:picLocks noChangeAspect="1"/>
          </p:cNvPicPr>
          <p:nvPr/>
        </p:nvPicPr>
        <p:blipFill rotWithShape="1">
          <a:blip r:embed="rId9" cstate="print">
            <a:extLst>
              <a:ext uri="{28A0092B-C50C-407E-A947-70E740481C1C}">
                <a14:useLocalDpi xmlns:a14="http://schemas.microsoft.com/office/drawing/2010/main" val="0"/>
              </a:ext>
            </a:extLst>
          </a:blip>
          <a:srcRect l="45327" t="76916"/>
          <a:stretch/>
        </p:blipFill>
        <p:spPr>
          <a:xfrm>
            <a:off x="1435299" y="4073732"/>
            <a:ext cx="430716" cy="237199"/>
          </a:xfrm>
          <a:prstGeom prst="rect">
            <a:avLst/>
          </a:prstGeom>
        </p:spPr>
      </p:pic>
      <p:pic>
        <p:nvPicPr>
          <p:cNvPr id="42" name="Picture 41"/>
          <p:cNvPicPr>
            <a:picLocks noChangeAspect="1"/>
          </p:cNvPicPr>
          <p:nvPr/>
        </p:nvPicPr>
        <p:blipFill rotWithShape="1">
          <a:blip r:embed="rId9" cstate="print">
            <a:extLst>
              <a:ext uri="{28A0092B-C50C-407E-A947-70E740481C1C}">
                <a14:useLocalDpi xmlns:a14="http://schemas.microsoft.com/office/drawing/2010/main" val="0"/>
              </a:ext>
            </a:extLst>
          </a:blip>
          <a:srcRect l="58341" b="66837"/>
          <a:stretch/>
        </p:blipFill>
        <p:spPr>
          <a:xfrm>
            <a:off x="2251892" y="3364127"/>
            <a:ext cx="328192" cy="340759"/>
          </a:xfrm>
          <a:prstGeom prst="rect">
            <a:avLst/>
          </a:prstGeom>
        </p:spPr>
      </p:pic>
      <p:pic>
        <p:nvPicPr>
          <p:cNvPr id="43" name="Picture 42"/>
          <p:cNvPicPr>
            <a:picLocks noChangeAspect="1"/>
          </p:cNvPicPr>
          <p:nvPr/>
        </p:nvPicPr>
        <p:blipFill rotWithShape="1">
          <a:blip r:embed="rId9" cstate="print">
            <a:extLst>
              <a:ext uri="{28A0092B-C50C-407E-A947-70E740481C1C}">
                <a14:useLocalDpi xmlns:a14="http://schemas.microsoft.com/office/drawing/2010/main" val="0"/>
              </a:ext>
            </a:extLst>
          </a:blip>
          <a:srcRect r="54168" b="66432"/>
          <a:stretch/>
        </p:blipFill>
        <p:spPr>
          <a:xfrm>
            <a:off x="777540" y="4208441"/>
            <a:ext cx="361068" cy="344920"/>
          </a:xfrm>
          <a:prstGeom prst="rect">
            <a:avLst/>
          </a:prstGeom>
        </p:spPr>
      </p:pic>
      <p:pic>
        <p:nvPicPr>
          <p:cNvPr id="45" name="Picture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44122" y="2791407"/>
            <a:ext cx="498071" cy="285520"/>
          </a:xfrm>
          <a:prstGeom prst="rect">
            <a:avLst/>
          </a:prstGeom>
        </p:spPr>
      </p:pic>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4761" y="1866038"/>
            <a:ext cx="498071" cy="285520"/>
          </a:xfrm>
          <a:prstGeom prst="rect">
            <a:avLst/>
          </a:prstGeom>
        </p:spPr>
      </p:pic>
      <p:pic>
        <p:nvPicPr>
          <p:cNvPr id="48" name="Picture 47"/>
          <p:cNvPicPr>
            <a:picLocks noChangeAspect="1"/>
          </p:cNvPicPr>
          <p:nvPr/>
        </p:nvPicPr>
        <p:blipFill rotWithShape="1">
          <a:blip r:embed="rId11" cstate="print">
            <a:extLst>
              <a:ext uri="{28A0092B-C50C-407E-A947-70E740481C1C}">
                <a14:useLocalDpi xmlns:a14="http://schemas.microsoft.com/office/drawing/2010/main" val="0"/>
              </a:ext>
            </a:extLst>
          </a:blip>
          <a:srcRect b="40687"/>
          <a:stretch/>
        </p:blipFill>
        <p:spPr>
          <a:xfrm>
            <a:off x="4906914" y="4189662"/>
            <a:ext cx="1320884" cy="420979"/>
          </a:xfrm>
          <a:prstGeom prst="rect">
            <a:avLst/>
          </a:prstGeom>
        </p:spPr>
      </p:pic>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8151" y="4208441"/>
            <a:ext cx="544151" cy="367483"/>
          </a:xfrm>
          <a:prstGeom prst="rect">
            <a:avLst/>
          </a:prstGeom>
        </p:spPr>
      </p:pic>
      <p:pic>
        <p:nvPicPr>
          <p:cNvPr id="52" name="Picture 5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41998" y="3257085"/>
            <a:ext cx="539750" cy="374749"/>
          </a:xfrm>
          <a:prstGeom prst="rect">
            <a:avLst/>
          </a:prstGeom>
        </p:spPr>
      </p:pic>
      <p:pic>
        <p:nvPicPr>
          <p:cNvPr id="54" name="Picture 5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76995" y="5639234"/>
            <a:ext cx="612568" cy="333151"/>
          </a:xfrm>
          <a:prstGeom prst="rect">
            <a:avLst/>
          </a:prstGeom>
        </p:spPr>
      </p:pic>
      <p:pic>
        <p:nvPicPr>
          <p:cNvPr id="56" name="Picture 55"/>
          <p:cNvPicPr>
            <a:picLocks noChangeAspect="1"/>
          </p:cNvPicPr>
          <p:nvPr/>
        </p:nvPicPr>
        <p:blipFill rotWithShape="1">
          <a:blip r:embed="rId15" cstate="print">
            <a:extLst>
              <a:ext uri="{28A0092B-C50C-407E-A947-70E740481C1C}">
                <a14:useLocalDpi xmlns:a14="http://schemas.microsoft.com/office/drawing/2010/main" val="0"/>
              </a:ext>
            </a:extLst>
          </a:blip>
          <a:srcRect b="5414"/>
          <a:stretch/>
        </p:blipFill>
        <p:spPr>
          <a:xfrm>
            <a:off x="1279246" y="2589132"/>
            <a:ext cx="844380" cy="577637"/>
          </a:xfrm>
          <a:prstGeom prst="rect">
            <a:avLst/>
          </a:prstGeom>
        </p:spPr>
      </p:pic>
      <p:pic>
        <p:nvPicPr>
          <p:cNvPr id="58" name="Picture 5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61382" y="5610702"/>
            <a:ext cx="561990" cy="361683"/>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02061" y="4698669"/>
            <a:ext cx="474182" cy="425940"/>
          </a:xfrm>
          <a:prstGeom prst="rect">
            <a:avLst/>
          </a:prstGeom>
        </p:spPr>
      </p:pic>
      <p:pic>
        <p:nvPicPr>
          <p:cNvPr id="4" name="Picture 2" descr="A green rectangle with white dots&#10;&#10;Description automatically generated">
            <a:extLst>
              <a:ext uri="{FF2B5EF4-FFF2-40B4-BE49-F238E27FC236}">
                <a16:creationId xmlns:a16="http://schemas.microsoft.com/office/drawing/2014/main" id="{528158A6-33DA-0AE3-29EE-3E6200C81311}"/>
              </a:ext>
            </a:extLst>
          </p:cNvPr>
          <p:cNvPicPr>
            <a:picLocks noChangeAspect="1"/>
          </p:cNvPicPr>
          <p:nvPr/>
        </p:nvPicPr>
        <p:blipFill>
          <a:blip r:embed="rId18"/>
          <a:stretch>
            <a:fillRect/>
          </a:stretch>
        </p:blipFill>
        <p:spPr>
          <a:xfrm>
            <a:off x="327287" y="6300449"/>
            <a:ext cx="8614346" cy="615430"/>
          </a:xfrm>
          <a:prstGeom prst="rect">
            <a:avLst/>
          </a:prstGeom>
          <a:ln>
            <a:noFill/>
          </a:ln>
          <a:effectLst>
            <a:softEdge rad="112500"/>
          </a:effectLst>
        </p:spPr>
      </p:pic>
    </p:spTree>
    <p:extLst>
      <p:ext uri="{BB962C8B-B14F-4D97-AF65-F5344CB8AC3E}">
        <p14:creationId xmlns:p14="http://schemas.microsoft.com/office/powerpoint/2010/main" val="292377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8998-908E-BDD7-B59C-20FB1FB9C939}"/>
              </a:ext>
            </a:extLst>
          </p:cNvPr>
          <p:cNvSpPr>
            <a:spLocks noGrp="1"/>
          </p:cNvSpPr>
          <p:nvPr>
            <p:ph type="title"/>
          </p:nvPr>
        </p:nvSpPr>
        <p:spPr/>
        <p:txBody>
          <a:bodyPr/>
          <a:lstStyle/>
          <a:p>
            <a:r>
              <a:rPr lang="en-GB" dirty="0">
                <a:solidFill>
                  <a:srgbClr val="009386"/>
                </a:solidFill>
                <a:latin typeface="Twinkl"/>
              </a:rPr>
              <a:t>Resting with music</a:t>
            </a:r>
            <a:endParaRPr lang="en-GB">
              <a:solidFill>
                <a:srgbClr val="009386"/>
              </a:solidFill>
            </a:endParaRPr>
          </a:p>
        </p:txBody>
      </p:sp>
      <p:sp>
        <p:nvSpPr>
          <p:cNvPr id="3" name="TextBox 2">
            <a:extLst>
              <a:ext uri="{FF2B5EF4-FFF2-40B4-BE49-F238E27FC236}">
                <a16:creationId xmlns:a16="http://schemas.microsoft.com/office/drawing/2014/main" id="{7054B2BA-49B0-45AF-A15D-E400F9E69EFC}"/>
              </a:ext>
            </a:extLst>
          </p:cNvPr>
          <p:cNvSpPr txBox="1"/>
          <p:nvPr/>
        </p:nvSpPr>
        <p:spPr>
          <a:xfrm>
            <a:off x="815607" y="1677165"/>
            <a:ext cx="7685095"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1. Students should  find a comfortable position. They might relax back in their chair or even lie on the ground. If it feels okay, invite them to close their eyes, or if they prefer to keep their eyes open, ask them to  relax.</a:t>
            </a:r>
          </a:p>
          <a:p>
            <a:endParaRPr lang="en-GB" dirty="0">
              <a:ea typeface="+mn-lt"/>
              <a:cs typeface="+mn-lt"/>
            </a:endParaRPr>
          </a:p>
          <a:p>
            <a:r>
              <a:rPr lang="en-GB" dirty="0">
                <a:ea typeface="+mn-lt"/>
                <a:cs typeface="+mn-lt"/>
              </a:rPr>
              <a:t>2. Play A Quiet Day (6 min)*.</a:t>
            </a:r>
            <a:r>
              <a:rPr lang="en-GB" sz="1600" dirty="0">
                <a:ea typeface="+mn-lt"/>
                <a:cs typeface="+mn-lt"/>
              </a:rPr>
              <a:t> </a:t>
            </a:r>
            <a:r>
              <a:rPr lang="en-GB" sz="1600" dirty="0">
                <a:ea typeface="+mn-lt"/>
                <a:cs typeface="+mn-lt"/>
                <a:hlinkClick r:id="rId2"/>
              </a:rPr>
              <a:t>https://www.calm.com/schools/resources?day=4</a:t>
            </a:r>
            <a:endParaRPr lang="en-US" sz="1600">
              <a:ea typeface="+mn-lt"/>
              <a:cs typeface="+mn-lt"/>
            </a:endParaRPr>
          </a:p>
          <a:p>
            <a:endParaRPr lang="en-GB" sz="1600" dirty="0">
              <a:ea typeface="+mn-lt"/>
              <a:cs typeface="+mn-lt"/>
            </a:endParaRPr>
          </a:p>
          <a:p>
            <a:r>
              <a:rPr lang="en-GB" dirty="0">
                <a:ea typeface="+mn-lt"/>
                <a:cs typeface="+mn-lt"/>
              </a:rPr>
              <a:t>3. Once you’ve started the song, encourage students to relax and listen deeply to the music. Let them know that there’s nothing to do right now but rest and tune in to the sounds. Muscles relaxed. Body heavy. If you feel the urge to move, try taking a few deep breaths or limiting their movements to small adjustments.</a:t>
            </a:r>
            <a:endParaRPr lang="en-US">
              <a:ea typeface="+mn-lt"/>
              <a:cs typeface="+mn-lt"/>
            </a:endParaRPr>
          </a:p>
          <a:p>
            <a:endParaRPr lang="en-GB" dirty="0">
              <a:ea typeface="+mn-lt"/>
              <a:cs typeface="+mn-lt"/>
            </a:endParaRPr>
          </a:p>
          <a:p>
            <a:r>
              <a:rPr lang="en-GB" dirty="0">
                <a:ea typeface="+mn-lt"/>
                <a:cs typeface="+mn-lt"/>
              </a:rPr>
              <a:t>4. As the song ends, invite them to gently wiggle their toes and fingers, and start to bring some movement into the body.</a:t>
            </a:r>
            <a:endParaRPr lang="en-GB" dirty="0"/>
          </a:p>
        </p:txBody>
      </p:sp>
      <p:sp>
        <p:nvSpPr>
          <p:cNvPr id="4" name="Rectangle: Rounded Corners 3">
            <a:extLst>
              <a:ext uri="{FF2B5EF4-FFF2-40B4-BE49-F238E27FC236}">
                <a16:creationId xmlns:a16="http://schemas.microsoft.com/office/drawing/2014/main" id="{18291DF5-3AFF-AD36-5BAE-D29BF47B3BC3}"/>
              </a:ext>
            </a:extLst>
          </p:cNvPr>
          <p:cNvSpPr/>
          <p:nvPr/>
        </p:nvSpPr>
        <p:spPr>
          <a:xfrm>
            <a:off x="755650" y="5736435"/>
            <a:ext cx="7632700" cy="547779"/>
          </a:xfrm>
          <a:prstGeom prst="roundRect">
            <a:avLst>
              <a:gd name="adj" fmla="val 17624"/>
            </a:avLst>
          </a:prstGeom>
          <a:solidFill>
            <a:schemeClr val="bg1"/>
          </a:solidFill>
          <a:ln w="38100">
            <a:solidFill>
              <a:srgbClr val="1E386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rgbClr val="009386"/>
                </a:solidFill>
              </a:rPr>
              <a:t>How did this feel?</a:t>
            </a:r>
          </a:p>
        </p:txBody>
      </p:sp>
      <p:pic>
        <p:nvPicPr>
          <p:cNvPr id="6" name="Picture 2" descr="A green rectangle with white dots&#10;&#10;Description automatically generated">
            <a:extLst>
              <a:ext uri="{FF2B5EF4-FFF2-40B4-BE49-F238E27FC236}">
                <a16:creationId xmlns:a16="http://schemas.microsoft.com/office/drawing/2014/main" id="{0325103F-3844-8BF2-9916-D23EB349B826}"/>
              </a:ext>
            </a:extLst>
          </p:cNvPr>
          <p:cNvPicPr>
            <a:picLocks noChangeAspect="1"/>
          </p:cNvPicPr>
          <p:nvPr/>
        </p:nvPicPr>
        <p:blipFill>
          <a:blip r:embed="rId3"/>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4024118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491D3-B936-9A53-AE88-D4042ED3AB4A}"/>
              </a:ext>
            </a:extLst>
          </p:cNvPr>
          <p:cNvSpPr>
            <a:spLocks noGrp="1"/>
          </p:cNvSpPr>
          <p:nvPr>
            <p:ph type="title"/>
          </p:nvPr>
        </p:nvSpPr>
        <p:spPr/>
        <p:txBody>
          <a:bodyPr/>
          <a:lstStyle/>
          <a:p>
            <a:r>
              <a:rPr lang="en-GB" dirty="0">
                <a:solidFill>
                  <a:srgbClr val="1E386D"/>
                </a:solidFill>
                <a:latin typeface="Twinkl"/>
              </a:rPr>
              <a:t>The Senses</a:t>
            </a:r>
            <a:endParaRPr lang="en-GB">
              <a:solidFill>
                <a:srgbClr val="1E386D"/>
              </a:solidFill>
            </a:endParaRPr>
          </a:p>
        </p:txBody>
      </p:sp>
      <p:sp>
        <p:nvSpPr>
          <p:cNvPr id="3" name="TextBox 2">
            <a:extLst>
              <a:ext uri="{FF2B5EF4-FFF2-40B4-BE49-F238E27FC236}">
                <a16:creationId xmlns:a16="http://schemas.microsoft.com/office/drawing/2014/main" id="{C582C8BA-5C80-927F-84E2-C8ABC11BF2A3}"/>
              </a:ext>
            </a:extLst>
          </p:cNvPr>
          <p:cNvSpPr txBox="1"/>
          <p:nvPr/>
        </p:nvSpPr>
        <p:spPr>
          <a:xfrm>
            <a:off x="585859" y="1447417"/>
            <a:ext cx="790335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The senses are a gateway to the present moment. The following technique invites students to connect with their senses by looking, feeling, listening, smelling, and tasting. It’s an extremely useful tool when it comes to helping both adults and children find calm in times of stress. </a:t>
            </a:r>
            <a:endParaRPr lang="en-US" dirty="0">
              <a:ea typeface="+mn-lt"/>
              <a:cs typeface="+mn-lt"/>
            </a:endParaRPr>
          </a:p>
          <a:p>
            <a:endParaRPr lang="en-GB" dirty="0">
              <a:ea typeface="+mn-lt"/>
              <a:cs typeface="+mn-lt"/>
            </a:endParaRPr>
          </a:p>
          <a:p>
            <a:r>
              <a:rPr lang="en-GB" dirty="0">
                <a:ea typeface="+mn-lt"/>
                <a:cs typeface="+mn-lt"/>
              </a:rPr>
              <a:t>Mindfulness Activity: You should name: </a:t>
            </a:r>
            <a:endParaRPr lang="en-US">
              <a:ea typeface="+mn-lt"/>
              <a:cs typeface="+mn-lt"/>
            </a:endParaRPr>
          </a:p>
          <a:p>
            <a:r>
              <a:rPr lang="en-GB">
                <a:ea typeface="+mn-lt"/>
                <a:cs typeface="+mn-lt"/>
              </a:rPr>
              <a:t>5 things they can see </a:t>
            </a:r>
            <a:endParaRPr lang="en-US">
              <a:ea typeface="+mn-lt"/>
              <a:cs typeface="+mn-lt"/>
            </a:endParaRPr>
          </a:p>
          <a:p>
            <a:r>
              <a:rPr lang="en-GB" dirty="0">
                <a:ea typeface="+mn-lt"/>
                <a:cs typeface="+mn-lt"/>
              </a:rPr>
              <a:t>4 things they can touch </a:t>
            </a:r>
            <a:endParaRPr lang="en-US">
              <a:ea typeface="+mn-lt"/>
              <a:cs typeface="+mn-lt"/>
            </a:endParaRPr>
          </a:p>
          <a:p>
            <a:r>
              <a:rPr lang="en-GB">
                <a:ea typeface="+mn-lt"/>
                <a:cs typeface="+mn-lt"/>
              </a:rPr>
              <a:t>3 things they can hear </a:t>
            </a:r>
            <a:endParaRPr lang="en-US">
              <a:ea typeface="+mn-lt"/>
              <a:cs typeface="+mn-lt"/>
            </a:endParaRPr>
          </a:p>
          <a:p>
            <a:r>
              <a:rPr lang="en-GB" dirty="0">
                <a:ea typeface="+mn-lt"/>
                <a:cs typeface="+mn-lt"/>
              </a:rPr>
              <a:t>2 things they can smell </a:t>
            </a:r>
            <a:endParaRPr lang="en-US" dirty="0">
              <a:ea typeface="+mn-lt"/>
              <a:cs typeface="+mn-lt"/>
            </a:endParaRPr>
          </a:p>
          <a:p>
            <a:r>
              <a:rPr lang="en-GB" dirty="0">
                <a:ea typeface="+mn-lt"/>
                <a:cs typeface="+mn-lt"/>
              </a:rPr>
              <a:t>1 thing they can taste</a:t>
            </a:r>
            <a:endParaRPr lang="en-US"/>
          </a:p>
        </p:txBody>
      </p:sp>
      <p:sp>
        <p:nvSpPr>
          <p:cNvPr id="5" name="Rectangle: Rounded Corners 4">
            <a:extLst>
              <a:ext uri="{FF2B5EF4-FFF2-40B4-BE49-F238E27FC236}">
                <a16:creationId xmlns:a16="http://schemas.microsoft.com/office/drawing/2014/main" id="{910F4C69-39FA-47C1-4955-058BC61E9509}"/>
              </a:ext>
            </a:extLst>
          </p:cNvPr>
          <p:cNvSpPr/>
          <p:nvPr/>
        </p:nvSpPr>
        <p:spPr>
          <a:xfrm>
            <a:off x="755650" y="4901546"/>
            <a:ext cx="7632700" cy="1160713"/>
          </a:xfrm>
          <a:prstGeom prst="roundRect">
            <a:avLst>
              <a:gd name="adj" fmla="val 17624"/>
            </a:avLst>
          </a:prstGeom>
          <a:solidFill>
            <a:schemeClr val="bg1"/>
          </a:solidFill>
          <a:ln w="38100">
            <a:solidFill>
              <a:srgbClr val="1E386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rgbClr val="1E386D"/>
                </a:solidFill>
                <a:ea typeface="+mn-lt"/>
                <a:cs typeface="+mn-lt"/>
              </a:rPr>
              <a:t> What did you notice as you explored each sense? </a:t>
            </a:r>
            <a:endParaRPr lang="en-US">
              <a:solidFill>
                <a:srgbClr val="1E386D"/>
              </a:solidFill>
              <a:ea typeface="+mn-lt"/>
              <a:cs typeface="+mn-lt"/>
            </a:endParaRPr>
          </a:p>
          <a:p>
            <a:r>
              <a:rPr lang="en-GB" dirty="0">
                <a:solidFill>
                  <a:srgbClr val="1E386D"/>
                </a:solidFill>
                <a:ea typeface="+mn-lt"/>
                <a:cs typeface="+mn-lt"/>
              </a:rPr>
              <a:t>Next time you feel stressed, what might you look at, feel, touch, smell or taste that would help you to feel calmer?</a:t>
            </a:r>
            <a:endParaRPr lang="en-US">
              <a:solidFill>
                <a:srgbClr val="1E386D"/>
              </a:solidFill>
              <a:ea typeface="+mn-lt"/>
              <a:cs typeface="+mn-lt"/>
            </a:endParaRPr>
          </a:p>
        </p:txBody>
      </p:sp>
      <p:pic>
        <p:nvPicPr>
          <p:cNvPr id="6" name="Picture 2" descr="A green rectangle with white dots&#10;&#10;Description automatically generated">
            <a:extLst>
              <a:ext uri="{FF2B5EF4-FFF2-40B4-BE49-F238E27FC236}">
                <a16:creationId xmlns:a16="http://schemas.microsoft.com/office/drawing/2014/main" id="{C6C27D45-6563-A84F-A7C7-C8AC032E2825}"/>
              </a:ext>
            </a:extLst>
          </p:cNvPr>
          <p:cNvPicPr>
            <a:picLocks noChangeAspect="1"/>
          </p:cNvPicPr>
          <p:nvPr/>
        </p:nvPicPr>
        <p:blipFill>
          <a:blip r:embed="rId2"/>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1147972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27415-C90D-85C8-715A-A67915BBC0E8}"/>
              </a:ext>
            </a:extLst>
          </p:cNvPr>
          <p:cNvSpPr>
            <a:spLocks noGrp="1"/>
          </p:cNvSpPr>
          <p:nvPr>
            <p:ph type="title"/>
          </p:nvPr>
        </p:nvSpPr>
        <p:spPr/>
        <p:txBody>
          <a:bodyPr/>
          <a:lstStyle/>
          <a:p>
            <a:r>
              <a:rPr lang="en-GB" dirty="0">
                <a:solidFill>
                  <a:srgbClr val="25B7BC"/>
                </a:solidFill>
                <a:latin typeface="Twinkl"/>
              </a:rPr>
              <a:t>Mental Fitness</a:t>
            </a:r>
            <a:endParaRPr lang="en-GB">
              <a:solidFill>
                <a:srgbClr val="25B7BC"/>
              </a:solidFill>
            </a:endParaRPr>
          </a:p>
        </p:txBody>
      </p:sp>
      <p:sp>
        <p:nvSpPr>
          <p:cNvPr id="3" name="TextBox 2">
            <a:extLst>
              <a:ext uri="{FF2B5EF4-FFF2-40B4-BE49-F238E27FC236}">
                <a16:creationId xmlns:a16="http://schemas.microsoft.com/office/drawing/2014/main" id="{DA1BF395-5803-B577-A303-FB0D2B27F655}"/>
              </a:ext>
            </a:extLst>
          </p:cNvPr>
          <p:cNvSpPr txBox="1"/>
          <p:nvPr/>
        </p:nvSpPr>
        <p:spPr>
          <a:xfrm>
            <a:off x="689246" y="1470391"/>
            <a:ext cx="771955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Just as we need specific physical exercises and movement to build strength, agility, and endurance; we can also benefit from exercises — or practices — to strengthen our mind’s capacity for concentration, compassion, clarity, courage, and composure. In this session, one of the greatest basketball players of all time talks about how meditation, sleep, and a healthy mindset are the keys to his extraordinary achievements and personal happiness. </a:t>
            </a:r>
            <a:endParaRPr lang="en-US" dirty="0">
              <a:ea typeface="+mn-lt"/>
              <a:cs typeface="+mn-lt"/>
            </a:endParaRPr>
          </a:p>
          <a:p>
            <a:endParaRPr lang="en-GB" dirty="0">
              <a:ea typeface="+mn-lt"/>
              <a:cs typeface="+mn-lt"/>
            </a:endParaRPr>
          </a:p>
          <a:p>
            <a:r>
              <a:rPr lang="en-GB" dirty="0">
                <a:ea typeface="+mn-lt"/>
                <a:cs typeface="+mn-lt"/>
              </a:rPr>
              <a:t>Mindfulness Activity: </a:t>
            </a:r>
            <a:endParaRPr lang="en-US" dirty="0">
              <a:ea typeface="+mn-lt"/>
              <a:cs typeface="+mn-lt"/>
            </a:endParaRPr>
          </a:p>
          <a:p>
            <a:r>
              <a:rPr lang="en-GB" dirty="0">
                <a:ea typeface="+mn-lt"/>
                <a:cs typeface="+mn-lt"/>
              </a:rPr>
              <a:t>1. Find a comfortable position, seated or lying down. </a:t>
            </a:r>
            <a:endParaRPr lang="en-US" dirty="0">
              <a:ea typeface="+mn-lt"/>
              <a:cs typeface="+mn-lt"/>
            </a:endParaRPr>
          </a:p>
          <a:p>
            <a:r>
              <a:rPr lang="en-GB" dirty="0">
                <a:ea typeface="+mn-lt"/>
                <a:cs typeface="+mn-lt"/>
              </a:rPr>
              <a:t>2. Play </a:t>
            </a:r>
            <a:r>
              <a:rPr lang="en-GB" sz="1600" dirty="0">
                <a:ea typeface="+mn-lt"/>
                <a:cs typeface="+mn-lt"/>
                <a:hlinkClick r:id="rId2"/>
              </a:rPr>
              <a:t>https://www.calm.com/schools/resources?day=7</a:t>
            </a:r>
            <a:endParaRPr lang="en-US" sz="1600">
              <a:ea typeface="+mn-lt"/>
              <a:cs typeface="+mn-lt"/>
            </a:endParaRPr>
          </a:p>
          <a:p>
            <a:endParaRPr lang="en-GB" dirty="0"/>
          </a:p>
        </p:txBody>
      </p:sp>
      <p:sp>
        <p:nvSpPr>
          <p:cNvPr id="5" name="Rectangle: Rounded Corners 4">
            <a:extLst>
              <a:ext uri="{FF2B5EF4-FFF2-40B4-BE49-F238E27FC236}">
                <a16:creationId xmlns:a16="http://schemas.microsoft.com/office/drawing/2014/main" id="{562DBB8D-224C-3E07-EFFB-C0EB883F9546}"/>
              </a:ext>
            </a:extLst>
          </p:cNvPr>
          <p:cNvSpPr/>
          <p:nvPr/>
        </p:nvSpPr>
        <p:spPr>
          <a:xfrm>
            <a:off x="755650" y="4924521"/>
            <a:ext cx="7632700" cy="1160713"/>
          </a:xfrm>
          <a:prstGeom prst="roundRect">
            <a:avLst>
              <a:gd name="adj" fmla="val 17624"/>
            </a:avLst>
          </a:prstGeom>
          <a:solidFill>
            <a:schemeClr val="bg1"/>
          </a:solidFill>
          <a:ln w="38100">
            <a:solidFill>
              <a:srgbClr val="1E386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rgbClr val="25B7BC"/>
                </a:solidFill>
                <a:ea typeface="+mn-lt"/>
                <a:cs typeface="+mn-lt"/>
              </a:rPr>
              <a:t>What makes it hard for you to focus? </a:t>
            </a:r>
            <a:endParaRPr lang="en-US">
              <a:solidFill>
                <a:srgbClr val="25B7BC"/>
              </a:solidFill>
              <a:ea typeface="+mn-lt"/>
              <a:cs typeface="+mn-lt"/>
            </a:endParaRPr>
          </a:p>
          <a:p>
            <a:r>
              <a:rPr lang="en-GB" dirty="0">
                <a:solidFill>
                  <a:srgbClr val="25B7BC"/>
                </a:solidFill>
                <a:ea typeface="+mn-lt"/>
                <a:cs typeface="+mn-lt"/>
              </a:rPr>
              <a:t>What did you learn from LeBron James? </a:t>
            </a:r>
            <a:endParaRPr lang="en-US">
              <a:solidFill>
                <a:srgbClr val="25B7BC"/>
              </a:solidFill>
              <a:ea typeface="+mn-lt"/>
              <a:cs typeface="+mn-lt"/>
            </a:endParaRPr>
          </a:p>
          <a:p>
            <a:r>
              <a:rPr lang="en-GB" dirty="0">
                <a:solidFill>
                  <a:srgbClr val="25B7BC"/>
                </a:solidFill>
                <a:ea typeface="+mn-lt"/>
                <a:cs typeface="+mn-lt"/>
              </a:rPr>
              <a:t>What do you want to bring more focus to in your life?</a:t>
            </a:r>
            <a:endParaRPr lang="en-US">
              <a:solidFill>
                <a:srgbClr val="25B7BC"/>
              </a:solidFill>
              <a:ea typeface="+mn-lt"/>
              <a:cs typeface="+mn-lt"/>
            </a:endParaRPr>
          </a:p>
        </p:txBody>
      </p:sp>
      <p:pic>
        <p:nvPicPr>
          <p:cNvPr id="6" name="Picture 2" descr="A green rectangle with white dots&#10;&#10;Description automatically generated">
            <a:extLst>
              <a:ext uri="{FF2B5EF4-FFF2-40B4-BE49-F238E27FC236}">
                <a16:creationId xmlns:a16="http://schemas.microsoft.com/office/drawing/2014/main" id="{3A02B5E9-DE20-E3B8-4015-5BDDBCD5EA60}"/>
              </a:ext>
            </a:extLst>
          </p:cNvPr>
          <p:cNvPicPr>
            <a:picLocks noChangeAspect="1"/>
          </p:cNvPicPr>
          <p:nvPr/>
        </p:nvPicPr>
        <p:blipFill>
          <a:blip r:embed="rId3"/>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1268858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A6C1C-312A-4175-B234-285F72EB603B}"/>
              </a:ext>
            </a:extLst>
          </p:cNvPr>
          <p:cNvSpPr>
            <a:spLocks noGrp="1"/>
          </p:cNvSpPr>
          <p:nvPr>
            <p:ph type="title"/>
          </p:nvPr>
        </p:nvSpPr>
        <p:spPr/>
        <p:txBody>
          <a:bodyPr/>
          <a:lstStyle/>
          <a:p>
            <a:r>
              <a:rPr lang="en-GB" sz="3600" dirty="0">
                <a:solidFill>
                  <a:srgbClr val="E94E13"/>
                </a:solidFill>
                <a:latin typeface="Twinkl"/>
              </a:rPr>
              <a:t>Morning Wake Up/Afternoon Reset</a:t>
            </a:r>
            <a:endParaRPr lang="en-GB" sz="3600" dirty="0">
              <a:solidFill>
                <a:srgbClr val="E94E13"/>
              </a:solidFill>
            </a:endParaRPr>
          </a:p>
        </p:txBody>
      </p:sp>
      <p:sp>
        <p:nvSpPr>
          <p:cNvPr id="3" name="TextBox 2">
            <a:extLst>
              <a:ext uri="{FF2B5EF4-FFF2-40B4-BE49-F238E27FC236}">
                <a16:creationId xmlns:a16="http://schemas.microsoft.com/office/drawing/2014/main" id="{368078A1-5876-BC8B-00ED-DD88B6005188}"/>
              </a:ext>
            </a:extLst>
          </p:cNvPr>
          <p:cNvSpPr txBox="1"/>
          <p:nvPr/>
        </p:nvSpPr>
        <p:spPr>
          <a:xfrm>
            <a:off x="585859" y="1263617"/>
            <a:ext cx="7960793"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Movement is a helpful entry point to mindfulness, especially for anyone who struggles to sit still. The mind naturally begins to settle when we invite our attention to the body and the breath. In addition to giving the mind a break, mindful movement is a powerful way to release tension, boost your mood, and get better sleep. While moving mindfully can be applied to any type of movement or exercise, gentle stretching is a good place to begin — just five to ten minutes is enough to reduce stress and shift your mental and emotional state. </a:t>
            </a:r>
            <a:endParaRPr lang="en-US" sz="1600" dirty="0">
              <a:ea typeface="+mn-lt"/>
              <a:cs typeface="+mn-lt"/>
            </a:endParaRPr>
          </a:p>
          <a:p>
            <a:endParaRPr lang="en-GB" sz="1600" dirty="0">
              <a:ea typeface="+mn-lt"/>
              <a:cs typeface="+mn-lt"/>
            </a:endParaRPr>
          </a:p>
          <a:p>
            <a:r>
              <a:rPr lang="en-GB" sz="1600" dirty="0">
                <a:ea typeface="+mn-lt"/>
                <a:cs typeface="+mn-lt"/>
              </a:rPr>
              <a:t>Mindfulness Activity: </a:t>
            </a:r>
            <a:endParaRPr lang="en-US" sz="1600" dirty="0">
              <a:ea typeface="+mn-lt"/>
              <a:cs typeface="+mn-lt"/>
            </a:endParaRPr>
          </a:p>
          <a:p>
            <a:r>
              <a:rPr lang="en-GB" sz="1600" dirty="0">
                <a:ea typeface="+mn-lt"/>
                <a:cs typeface="+mn-lt"/>
              </a:rPr>
              <a:t>1. Invite students to find enough space to stand with their arms stretched out. </a:t>
            </a:r>
          </a:p>
          <a:p>
            <a:r>
              <a:rPr lang="en-GB" sz="1600" dirty="0">
                <a:ea typeface="+mn-lt"/>
                <a:cs typeface="+mn-lt"/>
              </a:rPr>
              <a:t>2. Play </a:t>
            </a:r>
            <a:endParaRPr lang="en-US" sz="1400" dirty="0">
              <a:ea typeface="+mn-lt"/>
              <a:cs typeface="+mn-lt"/>
            </a:endParaRPr>
          </a:p>
          <a:p>
            <a:r>
              <a:rPr lang="en-GB" sz="1600" dirty="0">
                <a:ea typeface="+mn-lt"/>
                <a:cs typeface="+mn-lt"/>
              </a:rPr>
              <a:t>MORNING: </a:t>
            </a:r>
            <a:r>
              <a:rPr lang="en-GB" sz="1400" dirty="0">
                <a:ea typeface="+mn-lt"/>
                <a:cs typeface="+mn-lt"/>
                <a:hlinkClick r:id="rId2"/>
              </a:rPr>
              <a:t>https://www.calm.com/schools/resources?day=9</a:t>
            </a:r>
            <a:endParaRPr lang="en-US" sz="1400">
              <a:ea typeface="+mn-lt"/>
              <a:cs typeface="+mn-lt"/>
            </a:endParaRPr>
          </a:p>
          <a:p>
            <a:r>
              <a:rPr lang="en-GB" sz="1600" dirty="0">
                <a:ea typeface="+mn-lt"/>
                <a:cs typeface="+mn-lt"/>
              </a:rPr>
              <a:t>AFTERNOON: </a:t>
            </a:r>
            <a:r>
              <a:rPr lang="en-GB" sz="1400" dirty="0">
                <a:ea typeface="+mn-lt"/>
                <a:cs typeface="+mn-lt"/>
                <a:hlinkClick r:id="rId3"/>
              </a:rPr>
              <a:t>https://www.calm.com/schools/resources?day=18</a:t>
            </a:r>
            <a:endParaRPr lang="en-GB" sz="1600"/>
          </a:p>
          <a:p>
            <a:endParaRPr lang="en-GB" sz="1400" dirty="0">
              <a:ea typeface="+mn-lt"/>
              <a:cs typeface="+mn-lt"/>
            </a:endParaRPr>
          </a:p>
          <a:p>
            <a:endParaRPr lang="en-GB" sz="1600" dirty="0">
              <a:ea typeface="+mn-lt"/>
              <a:cs typeface="+mn-lt"/>
            </a:endParaRPr>
          </a:p>
        </p:txBody>
      </p:sp>
      <p:sp>
        <p:nvSpPr>
          <p:cNvPr id="5" name="Rectangle: Rounded Corners 4">
            <a:extLst>
              <a:ext uri="{FF2B5EF4-FFF2-40B4-BE49-F238E27FC236}">
                <a16:creationId xmlns:a16="http://schemas.microsoft.com/office/drawing/2014/main" id="{3F21908E-21AB-B2C9-CAA5-2CC1A7C0385C}"/>
              </a:ext>
            </a:extLst>
          </p:cNvPr>
          <p:cNvSpPr/>
          <p:nvPr/>
        </p:nvSpPr>
        <p:spPr>
          <a:xfrm>
            <a:off x="755650" y="5016420"/>
            <a:ext cx="7632700" cy="1160713"/>
          </a:xfrm>
          <a:prstGeom prst="roundRect">
            <a:avLst>
              <a:gd name="adj" fmla="val 17624"/>
            </a:avLst>
          </a:prstGeom>
          <a:solidFill>
            <a:schemeClr val="bg1"/>
          </a:solidFill>
          <a:ln w="38100">
            <a:solidFill>
              <a:srgbClr val="1E386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rgbClr val="E94E13"/>
                </a:solidFill>
                <a:ea typeface="+mn-lt"/>
                <a:cs typeface="+mn-lt"/>
              </a:rPr>
              <a:t>How did you feel before and after the session? </a:t>
            </a:r>
            <a:endParaRPr lang="en-US">
              <a:solidFill>
                <a:srgbClr val="E94E13"/>
              </a:solidFill>
              <a:ea typeface="+mn-lt"/>
              <a:cs typeface="+mn-lt"/>
            </a:endParaRPr>
          </a:p>
          <a:p>
            <a:r>
              <a:rPr lang="en-GB" dirty="0">
                <a:solidFill>
                  <a:srgbClr val="E94E13"/>
                </a:solidFill>
                <a:ea typeface="+mn-lt"/>
                <a:cs typeface="+mn-lt"/>
              </a:rPr>
              <a:t>Which movement felt good in your body? </a:t>
            </a:r>
            <a:endParaRPr lang="en-US">
              <a:solidFill>
                <a:srgbClr val="E94E13"/>
              </a:solidFill>
              <a:ea typeface="+mn-lt"/>
              <a:cs typeface="+mn-lt"/>
            </a:endParaRPr>
          </a:p>
          <a:p>
            <a:r>
              <a:rPr lang="en-GB" dirty="0">
                <a:solidFill>
                  <a:srgbClr val="E94E13"/>
                </a:solidFill>
                <a:ea typeface="+mn-lt"/>
                <a:cs typeface="+mn-lt"/>
              </a:rPr>
              <a:t>What did you learn about your body today?</a:t>
            </a:r>
            <a:endParaRPr lang="en-US">
              <a:solidFill>
                <a:srgbClr val="E94E13"/>
              </a:solidFill>
              <a:ea typeface="+mn-lt"/>
              <a:cs typeface="+mn-lt"/>
            </a:endParaRPr>
          </a:p>
        </p:txBody>
      </p:sp>
      <p:pic>
        <p:nvPicPr>
          <p:cNvPr id="6" name="Picture 2" descr="A green rectangle with white dots&#10;&#10;Description automatically generated">
            <a:extLst>
              <a:ext uri="{FF2B5EF4-FFF2-40B4-BE49-F238E27FC236}">
                <a16:creationId xmlns:a16="http://schemas.microsoft.com/office/drawing/2014/main" id="{117F3E0C-3296-C2B0-3A4B-B2F7D4356F1B}"/>
              </a:ext>
            </a:extLst>
          </p:cNvPr>
          <p:cNvPicPr>
            <a:picLocks noChangeAspect="1"/>
          </p:cNvPicPr>
          <p:nvPr/>
        </p:nvPicPr>
        <p:blipFill>
          <a:blip r:embed="rId4"/>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3355665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A9EA-12FD-B8DF-76AC-1D68836FFFB4}"/>
              </a:ext>
            </a:extLst>
          </p:cNvPr>
          <p:cNvSpPr>
            <a:spLocks noGrp="1"/>
          </p:cNvSpPr>
          <p:nvPr>
            <p:ph type="title"/>
          </p:nvPr>
        </p:nvSpPr>
        <p:spPr/>
        <p:txBody>
          <a:bodyPr/>
          <a:lstStyle/>
          <a:p>
            <a:r>
              <a:rPr lang="en-GB" dirty="0">
                <a:solidFill>
                  <a:srgbClr val="B9D36E"/>
                </a:solidFill>
                <a:latin typeface="Twinkl"/>
              </a:rPr>
              <a:t>Walking Meditation</a:t>
            </a:r>
            <a:endParaRPr lang="en-GB" dirty="0">
              <a:solidFill>
                <a:srgbClr val="B9D36E"/>
              </a:solidFill>
            </a:endParaRPr>
          </a:p>
        </p:txBody>
      </p:sp>
      <p:sp>
        <p:nvSpPr>
          <p:cNvPr id="3" name="TextBox 2">
            <a:extLst>
              <a:ext uri="{FF2B5EF4-FFF2-40B4-BE49-F238E27FC236}">
                <a16:creationId xmlns:a16="http://schemas.microsoft.com/office/drawing/2014/main" id="{AAAC9763-F665-26BD-092E-A3356AAA4EE5}"/>
              </a:ext>
            </a:extLst>
          </p:cNvPr>
          <p:cNvSpPr txBox="1"/>
          <p:nvPr/>
        </p:nvSpPr>
        <p:spPr>
          <a:xfrm>
            <a:off x="677759" y="1711627"/>
            <a:ext cx="777699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 If we pay close attention to our surroundings and the steps we take, even walking can become a meditation. Slowing down and getting curious about an activity that we tend to perform automatically or without awareness can offer us new insight into ourselves and the world around us. Unlike formal meditation, we do walking meditations with our eyes wide open so that we can receive our environment and stay safe. Explore this exercise on campus or on a </a:t>
            </a:r>
            <a:r>
              <a:rPr lang="en-GB" err="1">
                <a:ea typeface="+mn-lt"/>
                <a:cs typeface="+mn-lt"/>
              </a:rPr>
              <a:t>neighborhood</a:t>
            </a:r>
            <a:r>
              <a:rPr lang="en-GB" dirty="0">
                <a:ea typeface="+mn-lt"/>
                <a:cs typeface="+mn-lt"/>
              </a:rPr>
              <a:t> walk. It can also be adapted </a:t>
            </a:r>
            <a:r>
              <a:rPr lang="en-GB">
                <a:ea typeface="+mn-lt"/>
                <a:cs typeface="+mn-lt"/>
              </a:rPr>
              <a:t>for people in a wheelchair. </a:t>
            </a:r>
            <a:endParaRPr lang="en-US">
              <a:ea typeface="+mn-lt"/>
              <a:cs typeface="+mn-lt"/>
            </a:endParaRPr>
          </a:p>
          <a:p>
            <a:endParaRPr lang="en-GB" dirty="0"/>
          </a:p>
          <a:p>
            <a:r>
              <a:rPr lang="en-GB" dirty="0"/>
              <a:t>You and your class can then go outside and walk around some naturalistic landscape. Try to be quiet as you walk, with your own </a:t>
            </a:r>
            <a:r>
              <a:rPr lang="en-GB"/>
              <a:t>thoughts. You should return and consider</a:t>
            </a:r>
            <a:r>
              <a:rPr lang="en-GB" dirty="0"/>
              <a:t> the questions below.</a:t>
            </a:r>
          </a:p>
        </p:txBody>
      </p:sp>
      <p:sp>
        <p:nvSpPr>
          <p:cNvPr id="5" name="Rectangle: Rounded Corners 4">
            <a:extLst>
              <a:ext uri="{FF2B5EF4-FFF2-40B4-BE49-F238E27FC236}">
                <a16:creationId xmlns:a16="http://schemas.microsoft.com/office/drawing/2014/main" id="{AD9254C9-A977-704A-C4C0-1AEA3D9CFF56}"/>
              </a:ext>
            </a:extLst>
          </p:cNvPr>
          <p:cNvSpPr/>
          <p:nvPr/>
        </p:nvSpPr>
        <p:spPr>
          <a:xfrm>
            <a:off x="755650" y="5219298"/>
            <a:ext cx="7632700" cy="1467180"/>
          </a:xfrm>
          <a:prstGeom prst="roundRect">
            <a:avLst>
              <a:gd name="adj" fmla="val 17624"/>
            </a:avLst>
          </a:prstGeom>
          <a:solidFill>
            <a:schemeClr val="bg1"/>
          </a:solidFill>
          <a:ln w="38100">
            <a:solidFill>
              <a:srgbClr val="1E386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rgbClr val="B9D36E"/>
                </a:solidFill>
                <a:ea typeface="+mn-lt"/>
                <a:cs typeface="+mn-lt"/>
              </a:rPr>
              <a:t>What did you notice about your body when you were walking? </a:t>
            </a:r>
            <a:endParaRPr lang="en-US">
              <a:solidFill>
                <a:srgbClr val="B9D36E"/>
              </a:solidFill>
              <a:ea typeface="+mn-lt"/>
              <a:cs typeface="+mn-lt"/>
            </a:endParaRPr>
          </a:p>
          <a:p>
            <a:r>
              <a:rPr lang="en-GB" dirty="0">
                <a:solidFill>
                  <a:srgbClr val="B9D36E"/>
                </a:solidFill>
                <a:ea typeface="+mn-lt"/>
                <a:cs typeface="+mn-lt"/>
              </a:rPr>
              <a:t>Did you see anything on your walk that you’ve passed by many times, but that you’ve never noticed before? </a:t>
            </a:r>
            <a:endParaRPr lang="en-US">
              <a:solidFill>
                <a:srgbClr val="B9D36E"/>
              </a:solidFill>
              <a:ea typeface="+mn-lt"/>
              <a:cs typeface="+mn-lt"/>
            </a:endParaRPr>
          </a:p>
          <a:p>
            <a:r>
              <a:rPr lang="en-GB" dirty="0">
                <a:solidFill>
                  <a:srgbClr val="B9D36E"/>
                </a:solidFill>
                <a:ea typeface="+mn-lt"/>
                <a:cs typeface="+mn-lt"/>
              </a:rPr>
              <a:t>What’s different about walking meditation and regular walking?</a:t>
            </a:r>
            <a:endParaRPr lang="en-US">
              <a:solidFill>
                <a:srgbClr val="B9D36E"/>
              </a:solidFill>
              <a:ea typeface="+mn-lt"/>
              <a:cs typeface="+mn-lt"/>
            </a:endParaRPr>
          </a:p>
        </p:txBody>
      </p:sp>
      <p:pic>
        <p:nvPicPr>
          <p:cNvPr id="6" name="Picture 2" descr="A green rectangle with white dots&#10;&#10;Description automatically generated">
            <a:extLst>
              <a:ext uri="{FF2B5EF4-FFF2-40B4-BE49-F238E27FC236}">
                <a16:creationId xmlns:a16="http://schemas.microsoft.com/office/drawing/2014/main" id="{B416C242-C457-FF5A-1337-BD95ECBA2FB4}"/>
              </a:ext>
            </a:extLst>
          </p:cNvPr>
          <p:cNvPicPr>
            <a:picLocks noChangeAspect="1"/>
          </p:cNvPicPr>
          <p:nvPr/>
        </p:nvPicPr>
        <p:blipFill>
          <a:blip r:embed="rId2"/>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4199898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4655-E2C1-50ED-9B7B-A33672E124F4}"/>
              </a:ext>
            </a:extLst>
          </p:cNvPr>
          <p:cNvSpPr>
            <a:spLocks noGrp="1"/>
          </p:cNvSpPr>
          <p:nvPr>
            <p:ph type="title"/>
          </p:nvPr>
        </p:nvSpPr>
        <p:spPr/>
        <p:txBody>
          <a:bodyPr/>
          <a:lstStyle/>
          <a:p>
            <a:r>
              <a:rPr lang="en-GB" dirty="0">
                <a:solidFill>
                  <a:srgbClr val="8BC13C"/>
                </a:solidFill>
                <a:latin typeface="Twinkl"/>
              </a:rPr>
              <a:t>Soundscapes</a:t>
            </a:r>
            <a:endParaRPr lang="en-GB" dirty="0">
              <a:solidFill>
                <a:srgbClr val="8BC13C"/>
              </a:solidFill>
            </a:endParaRPr>
          </a:p>
        </p:txBody>
      </p:sp>
      <p:sp>
        <p:nvSpPr>
          <p:cNvPr id="3" name="TextBox 2">
            <a:extLst>
              <a:ext uri="{FF2B5EF4-FFF2-40B4-BE49-F238E27FC236}">
                <a16:creationId xmlns:a16="http://schemas.microsoft.com/office/drawing/2014/main" id="{8ECB1211-3DDA-7BF1-EEBC-20991AB1F19C}"/>
              </a:ext>
            </a:extLst>
          </p:cNvPr>
          <p:cNvSpPr txBox="1"/>
          <p:nvPr/>
        </p:nvSpPr>
        <p:spPr>
          <a:xfrm>
            <a:off x="666271" y="1895426"/>
            <a:ext cx="758170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Listening to nature sounds, even pre-recorded ones, elicits the body’s relaxation response. So when you don’t have the opportunity to go for a hike, playing a soundscape is the next best thing. LeBron James takes advantage of this relaxation trick by listening to Calm’s Rain on Leaves soundscape during his daily nap. </a:t>
            </a:r>
            <a:endParaRPr lang="en-US" dirty="0">
              <a:ea typeface="+mn-lt"/>
              <a:cs typeface="+mn-lt"/>
            </a:endParaRPr>
          </a:p>
          <a:p>
            <a:r>
              <a:rPr lang="en-GB" dirty="0">
                <a:ea typeface="+mn-lt"/>
                <a:cs typeface="+mn-lt"/>
              </a:rPr>
              <a:t> 1. Find a comfortable position, seated or lying down. </a:t>
            </a:r>
            <a:endParaRPr lang="en-US" dirty="0">
              <a:ea typeface="+mn-lt"/>
              <a:cs typeface="+mn-lt"/>
            </a:endParaRPr>
          </a:p>
          <a:p>
            <a:r>
              <a:rPr lang="en-GB" dirty="0">
                <a:ea typeface="+mn-lt"/>
                <a:cs typeface="+mn-lt"/>
              </a:rPr>
              <a:t>2. Play the following soundscapes for a minute each.  Listen closely and note how each one makes you feel.</a:t>
            </a:r>
          </a:p>
          <a:p>
            <a:r>
              <a:rPr lang="en-GB" dirty="0">
                <a:ea typeface="+mn-lt"/>
                <a:cs typeface="+mn-lt"/>
                <a:hlinkClick r:id="rId2"/>
              </a:rPr>
              <a:t>https://www.calm.com/schools/resources?day=12</a:t>
            </a:r>
            <a:endParaRPr lang="en-GB">
              <a:ea typeface="+mn-lt"/>
              <a:cs typeface="+mn-lt"/>
            </a:endParaRPr>
          </a:p>
          <a:p>
            <a:endParaRPr lang="en-GB" dirty="0"/>
          </a:p>
        </p:txBody>
      </p:sp>
      <p:sp>
        <p:nvSpPr>
          <p:cNvPr id="5" name="Rectangle: Rounded Corners 4">
            <a:extLst>
              <a:ext uri="{FF2B5EF4-FFF2-40B4-BE49-F238E27FC236}">
                <a16:creationId xmlns:a16="http://schemas.microsoft.com/office/drawing/2014/main" id="{5A678B79-8CC0-0D5D-5D97-E7804185D03C}"/>
              </a:ext>
            </a:extLst>
          </p:cNvPr>
          <p:cNvSpPr/>
          <p:nvPr/>
        </p:nvSpPr>
        <p:spPr>
          <a:xfrm>
            <a:off x="755650" y="5031805"/>
            <a:ext cx="7632700" cy="854246"/>
          </a:xfrm>
          <a:prstGeom prst="roundRect">
            <a:avLst>
              <a:gd name="adj" fmla="val 17624"/>
            </a:avLst>
          </a:prstGeom>
          <a:solidFill>
            <a:schemeClr val="bg1"/>
          </a:solidFill>
          <a:ln w="38100">
            <a:solidFill>
              <a:srgbClr val="1E386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rgbClr val="8BC13C"/>
                </a:solidFill>
                <a:ea typeface="+mn-lt"/>
                <a:cs typeface="+mn-lt"/>
              </a:rPr>
              <a:t>Which soundscape made you feel the most relaxed?</a:t>
            </a:r>
          </a:p>
          <a:p>
            <a:r>
              <a:rPr lang="en-GB" dirty="0">
                <a:solidFill>
                  <a:srgbClr val="8BC13C"/>
                </a:solidFill>
              </a:rPr>
              <a:t>Do you already use soundscapes? Do you think you could use them?</a:t>
            </a:r>
          </a:p>
        </p:txBody>
      </p:sp>
      <p:pic>
        <p:nvPicPr>
          <p:cNvPr id="6" name="Picture 2" descr="A green rectangle with white dots&#10;&#10;Description automatically generated">
            <a:extLst>
              <a:ext uri="{FF2B5EF4-FFF2-40B4-BE49-F238E27FC236}">
                <a16:creationId xmlns:a16="http://schemas.microsoft.com/office/drawing/2014/main" id="{52E8D79D-C0FB-F0B8-5044-5DB3A63E6448}"/>
              </a:ext>
            </a:extLst>
          </p:cNvPr>
          <p:cNvPicPr>
            <a:picLocks noChangeAspect="1"/>
          </p:cNvPicPr>
          <p:nvPr/>
        </p:nvPicPr>
        <p:blipFill>
          <a:blip r:embed="rId3"/>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218106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0C888-9122-C479-B6A1-F93E60480DFF}"/>
              </a:ext>
            </a:extLst>
          </p:cNvPr>
          <p:cNvSpPr>
            <a:spLocks noGrp="1"/>
          </p:cNvSpPr>
          <p:nvPr>
            <p:ph type="title"/>
          </p:nvPr>
        </p:nvSpPr>
        <p:spPr/>
        <p:txBody>
          <a:bodyPr/>
          <a:lstStyle/>
          <a:p>
            <a:r>
              <a:rPr lang="en-GB" dirty="0">
                <a:solidFill>
                  <a:srgbClr val="E94E13"/>
                </a:solidFill>
                <a:latin typeface="Twinkl"/>
              </a:rPr>
              <a:t>Gratitude</a:t>
            </a:r>
            <a:endParaRPr lang="en-GB">
              <a:solidFill>
                <a:srgbClr val="E94E13"/>
              </a:solidFill>
            </a:endParaRPr>
          </a:p>
        </p:txBody>
      </p:sp>
      <p:sp>
        <p:nvSpPr>
          <p:cNvPr id="3" name="TextBox 2">
            <a:extLst>
              <a:ext uri="{FF2B5EF4-FFF2-40B4-BE49-F238E27FC236}">
                <a16:creationId xmlns:a16="http://schemas.microsoft.com/office/drawing/2014/main" id="{A70EF1D1-356A-A5E6-EE33-11A87B41F832}"/>
              </a:ext>
            </a:extLst>
          </p:cNvPr>
          <p:cNvSpPr txBox="1"/>
          <p:nvPr/>
        </p:nvSpPr>
        <p:spPr>
          <a:xfrm>
            <a:off x="597346" y="1389979"/>
            <a:ext cx="7891869"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Gratitude is the feeling of thankfulness that comes with our appreciation of an experience, person, or thing. It can arise spontaneously, but can also be cultivated. Practicing gratitude creates a sense of spaciousness by opening the heart, relaxing the body, and bringing a fresh perspective to the mind. Even in challenging times, if we look around, we can find something or someone to appreciate. It doesn’t cancel out what’s hard in our lives, but it does invite a sense of balance and reminds us of what we have.</a:t>
            </a:r>
            <a:endParaRPr lang="en-US" dirty="0">
              <a:ea typeface="+mn-lt"/>
              <a:cs typeface="+mn-lt"/>
            </a:endParaRPr>
          </a:p>
          <a:p>
            <a:endParaRPr lang="en-GB" dirty="0">
              <a:ea typeface="+mn-lt"/>
              <a:cs typeface="+mn-lt"/>
            </a:endParaRPr>
          </a:p>
          <a:p>
            <a:r>
              <a:rPr lang="en-GB" dirty="0">
                <a:ea typeface="+mn-lt"/>
                <a:cs typeface="+mn-lt"/>
              </a:rPr>
              <a:t>1. Invite students into a comfortable position, seated or lying down. Go around the circle and invite each student to name something or someone that they’re grateful for and explain why. </a:t>
            </a:r>
            <a:endParaRPr lang="en-US" dirty="0">
              <a:ea typeface="+mn-lt"/>
              <a:cs typeface="+mn-lt"/>
            </a:endParaRPr>
          </a:p>
          <a:p>
            <a:r>
              <a:rPr lang="en-GB">
                <a:ea typeface="+mn-lt"/>
                <a:cs typeface="+mn-lt"/>
              </a:rPr>
              <a:t>2. Play </a:t>
            </a:r>
            <a:r>
              <a:rPr lang="en-GB" dirty="0">
                <a:ea typeface="+mn-lt"/>
                <a:cs typeface="+mn-lt"/>
                <a:hlinkClick r:id="rId2"/>
              </a:rPr>
              <a:t>https://www.calm.com/schools/resources?day=14</a:t>
            </a:r>
            <a:endParaRPr lang="en-US">
              <a:ea typeface="+mn-lt"/>
              <a:cs typeface="+mn-lt"/>
            </a:endParaRPr>
          </a:p>
          <a:p>
            <a:endParaRPr lang="en-GB" dirty="0"/>
          </a:p>
        </p:txBody>
      </p:sp>
      <p:pic>
        <p:nvPicPr>
          <p:cNvPr id="5" name="Picture 2" descr="A green rectangle with white dots&#10;&#10;Description automatically generated">
            <a:extLst>
              <a:ext uri="{FF2B5EF4-FFF2-40B4-BE49-F238E27FC236}">
                <a16:creationId xmlns:a16="http://schemas.microsoft.com/office/drawing/2014/main" id="{6D987628-3040-3DD0-CE32-3BBFB6F4F4ED}"/>
              </a:ext>
            </a:extLst>
          </p:cNvPr>
          <p:cNvPicPr>
            <a:picLocks noChangeAspect="1"/>
          </p:cNvPicPr>
          <p:nvPr/>
        </p:nvPicPr>
        <p:blipFill>
          <a:blip r:embed="rId3"/>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3676305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13B60-9C80-047C-A1DB-BB3655002EE0}"/>
              </a:ext>
            </a:extLst>
          </p:cNvPr>
          <p:cNvSpPr>
            <a:spLocks noGrp="1"/>
          </p:cNvSpPr>
          <p:nvPr>
            <p:ph type="title"/>
          </p:nvPr>
        </p:nvSpPr>
        <p:spPr/>
        <p:txBody>
          <a:bodyPr/>
          <a:lstStyle/>
          <a:p>
            <a:r>
              <a:rPr lang="en-GB" dirty="0">
                <a:solidFill>
                  <a:srgbClr val="009386"/>
                </a:solidFill>
                <a:latin typeface="Twinkl"/>
              </a:rPr>
              <a:t>Feelings</a:t>
            </a:r>
            <a:endParaRPr lang="en-GB">
              <a:solidFill>
                <a:srgbClr val="009386"/>
              </a:solidFill>
            </a:endParaRPr>
          </a:p>
        </p:txBody>
      </p:sp>
      <p:sp>
        <p:nvSpPr>
          <p:cNvPr id="3" name="TextBox 2">
            <a:extLst>
              <a:ext uri="{FF2B5EF4-FFF2-40B4-BE49-F238E27FC236}">
                <a16:creationId xmlns:a16="http://schemas.microsoft.com/office/drawing/2014/main" id="{8A0EA647-9DA0-8B19-99D3-6B9D5AF8F62C}"/>
              </a:ext>
            </a:extLst>
          </p:cNvPr>
          <p:cNvSpPr txBox="1"/>
          <p:nvPr/>
        </p:nvSpPr>
        <p:spPr>
          <a:xfrm>
            <a:off x="574372" y="1412954"/>
            <a:ext cx="798376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Growing up, many of us were taught that certain emotions are wrong. Perhaps that anger was bad, that joy was uncivilized, or that it wasn’t okay to cry. So instead of accepting our emotions as part of being human, we learned to push them away. Just as nature experiences sunshine and showers, mindfulness invites us to meet all of our emotions with openness and curiosity. Even if the rain forces us to cancel our outdoor plans, we can use the opportunity to snuggle up quietly inside while it nourishes a nearby vegetable garden. Meditation helps us to make space to experience our </a:t>
            </a:r>
            <a:r>
              <a:rPr lang="en-GB">
                <a:ea typeface="+mn-lt"/>
                <a:cs typeface="+mn-lt"/>
              </a:rPr>
              <a:t>feelings and respond with care and appreciation. </a:t>
            </a:r>
            <a:endParaRPr lang="en-US">
              <a:ea typeface="+mn-lt"/>
              <a:cs typeface="+mn-lt"/>
            </a:endParaRPr>
          </a:p>
          <a:p>
            <a:r>
              <a:rPr lang="en-GB" dirty="0">
                <a:ea typeface="+mn-lt"/>
                <a:cs typeface="+mn-lt"/>
              </a:rPr>
              <a:t> 1. Invite students into a comfortable position, seated or lying down. </a:t>
            </a:r>
            <a:endParaRPr lang="en-US" dirty="0">
              <a:ea typeface="+mn-lt"/>
              <a:cs typeface="+mn-lt"/>
            </a:endParaRPr>
          </a:p>
          <a:p>
            <a:r>
              <a:rPr lang="en-GB" dirty="0">
                <a:ea typeface="+mn-lt"/>
                <a:cs typeface="+mn-lt"/>
              </a:rPr>
              <a:t>2. Play </a:t>
            </a:r>
            <a:r>
              <a:rPr lang="en-GB" dirty="0">
                <a:ea typeface="+mn-lt"/>
                <a:cs typeface="+mn-lt"/>
                <a:hlinkClick r:id="rId2"/>
              </a:rPr>
              <a:t>https://www.calm.com/schools/resources?day=15</a:t>
            </a:r>
            <a:endParaRPr lang="en-US">
              <a:ea typeface="+mn-lt"/>
              <a:cs typeface="+mn-lt"/>
            </a:endParaRPr>
          </a:p>
          <a:p>
            <a:endParaRPr lang="en-GB" dirty="0"/>
          </a:p>
        </p:txBody>
      </p:sp>
      <p:sp>
        <p:nvSpPr>
          <p:cNvPr id="5" name="Rectangle: Rounded Corners 4">
            <a:extLst>
              <a:ext uri="{FF2B5EF4-FFF2-40B4-BE49-F238E27FC236}">
                <a16:creationId xmlns:a16="http://schemas.microsoft.com/office/drawing/2014/main" id="{27A25288-77A9-308E-9BA6-A7A3AA71D801}"/>
              </a:ext>
            </a:extLst>
          </p:cNvPr>
          <p:cNvSpPr/>
          <p:nvPr/>
        </p:nvSpPr>
        <p:spPr>
          <a:xfrm>
            <a:off x="755650" y="4878572"/>
            <a:ext cx="7632700" cy="1160713"/>
          </a:xfrm>
          <a:prstGeom prst="roundRect">
            <a:avLst>
              <a:gd name="adj" fmla="val 17624"/>
            </a:avLst>
          </a:prstGeom>
          <a:solidFill>
            <a:schemeClr val="bg1"/>
          </a:solidFill>
          <a:ln w="38100">
            <a:solidFill>
              <a:srgbClr val="1E386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rgbClr val="009386"/>
                </a:solidFill>
                <a:ea typeface="+mn-lt"/>
                <a:cs typeface="+mn-lt"/>
              </a:rPr>
              <a:t>What did you learn about feelings? </a:t>
            </a:r>
            <a:endParaRPr lang="en-US">
              <a:solidFill>
                <a:srgbClr val="009386"/>
              </a:solidFill>
              <a:ea typeface="+mn-lt"/>
              <a:cs typeface="+mn-lt"/>
            </a:endParaRPr>
          </a:p>
          <a:p>
            <a:r>
              <a:rPr lang="en-GB" dirty="0">
                <a:solidFill>
                  <a:srgbClr val="009386"/>
                </a:solidFill>
                <a:ea typeface="+mn-lt"/>
                <a:cs typeface="+mn-lt"/>
              </a:rPr>
              <a:t>Do you have any “</a:t>
            </a:r>
            <a:r>
              <a:rPr lang="en-GB" dirty="0" err="1">
                <a:solidFill>
                  <a:srgbClr val="009386"/>
                </a:solidFill>
                <a:ea typeface="+mn-lt"/>
                <a:cs typeface="+mn-lt"/>
              </a:rPr>
              <a:t>shoulds</a:t>
            </a:r>
            <a:r>
              <a:rPr lang="en-GB" dirty="0">
                <a:solidFill>
                  <a:srgbClr val="009386"/>
                </a:solidFill>
                <a:ea typeface="+mn-lt"/>
                <a:cs typeface="+mn-lt"/>
              </a:rPr>
              <a:t>” around what’s okay to feel and what’s not? What judgements do you have about feelings?</a:t>
            </a:r>
            <a:endParaRPr lang="en-US">
              <a:solidFill>
                <a:srgbClr val="009386"/>
              </a:solidFill>
              <a:ea typeface="+mn-lt"/>
              <a:cs typeface="+mn-lt"/>
            </a:endParaRPr>
          </a:p>
        </p:txBody>
      </p:sp>
      <p:pic>
        <p:nvPicPr>
          <p:cNvPr id="6" name="Picture 2" descr="A green rectangle with white dots&#10;&#10;Description automatically generated">
            <a:extLst>
              <a:ext uri="{FF2B5EF4-FFF2-40B4-BE49-F238E27FC236}">
                <a16:creationId xmlns:a16="http://schemas.microsoft.com/office/drawing/2014/main" id="{3BED7DF9-D5FE-1BC2-11A4-28680BBF0830}"/>
              </a:ext>
            </a:extLst>
          </p:cNvPr>
          <p:cNvPicPr>
            <a:picLocks noChangeAspect="1"/>
          </p:cNvPicPr>
          <p:nvPr/>
        </p:nvPicPr>
        <p:blipFill>
          <a:blip r:embed="rId3"/>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3176842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97FF3-D57A-1DE4-6F01-E52360F731E6}"/>
              </a:ext>
            </a:extLst>
          </p:cNvPr>
          <p:cNvSpPr>
            <a:spLocks noGrp="1"/>
          </p:cNvSpPr>
          <p:nvPr>
            <p:ph type="title"/>
          </p:nvPr>
        </p:nvSpPr>
        <p:spPr/>
        <p:txBody>
          <a:bodyPr/>
          <a:lstStyle/>
          <a:p>
            <a:r>
              <a:rPr lang="en-GB" dirty="0">
                <a:solidFill>
                  <a:srgbClr val="8ACBC0"/>
                </a:solidFill>
                <a:latin typeface="Twinkl"/>
              </a:rPr>
              <a:t>Heartbeat</a:t>
            </a:r>
            <a:endParaRPr lang="en-GB">
              <a:solidFill>
                <a:srgbClr val="8ACBC0"/>
              </a:solidFill>
            </a:endParaRPr>
          </a:p>
        </p:txBody>
      </p:sp>
      <p:sp>
        <p:nvSpPr>
          <p:cNvPr id="3" name="TextBox 2">
            <a:extLst>
              <a:ext uri="{FF2B5EF4-FFF2-40B4-BE49-F238E27FC236}">
                <a16:creationId xmlns:a16="http://schemas.microsoft.com/office/drawing/2014/main" id="{FFFAED17-35EC-7210-6FAA-AC62299FBF9E}"/>
              </a:ext>
            </a:extLst>
          </p:cNvPr>
          <p:cNvSpPr txBox="1"/>
          <p:nvPr/>
        </p:nvSpPr>
        <p:spPr>
          <a:xfrm>
            <a:off x="597346" y="1688653"/>
            <a:ext cx="789186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A short burst of physical activity that increases the heart rate, releases endorphins, and speeds up our breathing is a great way to shift our state (mentally, physically and emotionally). With just 60 seconds of vigorous movement, we can transform our energy from tired to lively or anxious to calm. </a:t>
            </a:r>
            <a:endParaRPr lang="en-US" dirty="0">
              <a:ea typeface="+mn-lt"/>
              <a:cs typeface="+mn-lt"/>
            </a:endParaRPr>
          </a:p>
          <a:p>
            <a:r>
              <a:rPr lang="en-GB" dirty="0">
                <a:ea typeface="+mn-lt"/>
                <a:cs typeface="+mn-lt"/>
              </a:rPr>
              <a:t>1. Play the sound for one minute. </a:t>
            </a:r>
            <a:r>
              <a:rPr lang="en-GB" sz="1400" dirty="0">
                <a:ea typeface="+mn-lt"/>
                <a:cs typeface="+mn-lt"/>
                <a:hlinkClick r:id="rId2">
                  <a:extLst>
                    <a:ext uri="{A12FA001-AC4F-418D-AE19-62706E023703}">
                      <ahyp:hlinkClr xmlns:ahyp="http://schemas.microsoft.com/office/drawing/2018/hyperlinkcolor" val="tx"/>
                    </a:ext>
                  </a:extLst>
                </a:hlinkClick>
              </a:rPr>
              <a:t>https://www.calm.com/schools/resources?day=17</a:t>
            </a:r>
            <a:endParaRPr lang="en-US" sz="1400">
              <a:ea typeface="+mn-lt"/>
              <a:cs typeface="+mn-lt"/>
            </a:endParaRPr>
          </a:p>
          <a:p>
            <a:r>
              <a:rPr lang="en-GB" dirty="0">
                <a:ea typeface="+mn-lt"/>
                <a:cs typeface="+mn-lt"/>
              </a:rPr>
              <a:t>2. Invite students to jump up and down on the spot, dance with their whole body, or do jumping jacks for the entire minute. </a:t>
            </a:r>
            <a:endParaRPr lang="en-US">
              <a:ea typeface="+mn-lt"/>
              <a:cs typeface="+mn-lt"/>
            </a:endParaRPr>
          </a:p>
          <a:p>
            <a:r>
              <a:rPr lang="en-GB" dirty="0">
                <a:ea typeface="+mn-lt"/>
                <a:cs typeface="+mn-lt"/>
              </a:rPr>
              <a:t>3. After one minute, ask students to return to stillness and place their hands over their hearts. </a:t>
            </a:r>
            <a:endParaRPr lang="en-US">
              <a:ea typeface="+mn-lt"/>
              <a:cs typeface="+mn-lt"/>
            </a:endParaRPr>
          </a:p>
          <a:p>
            <a:r>
              <a:rPr lang="en-GB" dirty="0">
                <a:ea typeface="+mn-lt"/>
                <a:cs typeface="+mn-lt"/>
              </a:rPr>
              <a:t>4. Turn the music off and ask students to spend the next minute in stillness and silence. Invite them to become aware of their breath and heartbeat.</a:t>
            </a:r>
            <a:endParaRPr lang="en-US"/>
          </a:p>
        </p:txBody>
      </p:sp>
      <p:sp>
        <p:nvSpPr>
          <p:cNvPr id="5" name="Rectangle: Rounded Corners 4">
            <a:extLst>
              <a:ext uri="{FF2B5EF4-FFF2-40B4-BE49-F238E27FC236}">
                <a16:creationId xmlns:a16="http://schemas.microsoft.com/office/drawing/2014/main" id="{BA26CC2D-6AE9-A722-628E-AA28DDF21516}"/>
              </a:ext>
            </a:extLst>
          </p:cNvPr>
          <p:cNvSpPr/>
          <p:nvPr/>
        </p:nvSpPr>
        <p:spPr>
          <a:xfrm>
            <a:off x="732675" y="5165758"/>
            <a:ext cx="7632700" cy="1160713"/>
          </a:xfrm>
          <a:prstGeom prst="roundRect">
            <a:avLst>
              <a:gd name="adj" fmla="val 17624"/>
            </a:avLst>
          </a:prstGeom>
          <a:solidFill>
            <a:schemeClr val="bg1"/>
          </a:solidFill>
          <a:ln w="38100">
            <a:solidFill>
              <a:srgbClr val="1E386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rgbClr val="8ACBC0"/>
                </a:solidFill>
                <a:ea typeface="+mn-lt"/>
                <a:cs typeface="+mn-lt"/>
              </a:rPr>
              <a:t>How did you feel before you moved? </a:t>
            </a:r>
            <a:endParaRPr lang="en-US">
              <a:solidFill>
                <a:srgbClr val="8ACBC0"/>
              </a:solidFill>
              <a:ea typeface="+mn-lt"/>
              <a:cs typeface="+mn-lt"/>
            </a:endParaRPr>
          </a:p>
          <a:p>
            <a:r>
              <a:rPr lang="en-GB" dirty="0">
                <a:solidFill>
                  <a:srgbClr val="8ACBC0"/>
                </a:solidFill>
                <a:ea typeface="+mn-lt"/>
                <a:cs typeface="+mn-lt"/>
              </a:rPr>
              <a:t>What did it feel like to be in stillness after the movement? </a:t>
            </a:r>
            <a:endParaRPr lang="en-US">
              <a:solidFill>
                <a:srgbClr val="8ACBC0"/>
              </a:solidFill>
              <a:ea typeface="+mn-lt"/>
              <a:cs typeface="+mn-lt"/>
            </a:endParaRPr>
          </a:p>
          <a:p>
            <a:r>
              <a:rPr lang="en-GB" dirty="0">
                <a:solidFill>
                  <a:srgbClr val="8ACBC0"/>
                </a:solidFill>
                <a:ea typeface="+mn-lt"/>
                <a:cs typeface="+mn-lt"/>
              </a:rPr>
              <a:t>What did you feel like after the activity?</a:t>
            </a:r>
            <a:endParaRPr lang="en-US">
              <a:solidFill>
                <a:srgbClr val="8ACBC0"/>
              </a:solidFill>
              <a:ea typeface="+mn-lt"/>
              <a:cs typeface="+mn-lt"/>
            </a:endParaRPr>
          </a:p>
        </p:txBody>
      </p:sp>
      <p:pic>
        <p:nvPicPr>
          <p:cNvPr id="6" name="Picture 2" descr="A green rectangle with white dots&#10;&#10;Description automatically generated">
            <a:extLst>
              <a:ext uri="{FF2B5EF4-FFF2-40B4-BE49-F238E27FC236}">
                <a16:creationId xmlns:a16="http://schemas.microsoft.com/office/drawing/2014/main" id="{81ED5B13-F507-6C40-F20B-3F2C51E5A5DA}"/>
              </a:ext>
            </a:extLst>
          </p:cNvPr>
          <p:cNvPicPr>
            <a:picLocks noChangeAspect="1"/>
          </p:cNvPicPr>
          <p:nvPr/>
        </p:nvPicPr>
        <p:blipFill>
          <a:blip r:embed="rId3"/>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2600421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147164" y="1395205"/>
            <a:ext cx="1704505" cy="1704505"/>
          </a:xfrm>
          <a:prstGeom prst="ellipse">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826065" y="3832514"/>
            <a:ext cx="1563028" cy="1563028"/>
          </a:xfrm>
          <a:prstGeom prst="ellipse">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315237" y="1966055"/>
            <a:ext cx="4603053" cy="3615135"/>
          </a:xfrm>
          <a:prstGeom prst="ellipse">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2283701" y="2615056"/>
            <a:ext cx="8220075" cy="2180553"/>
          </a:xfrm>
          <a:ln w="28575"/>
        </p:spPr>
        <p:txBody>
          <a:bodyPr/>
          <a:lstStyle/>
          <a:p>
            <a:pPr algn="ctr"/>
            <a:r>
              <a:rPr lang="en-GB" dirty="0">
                <a:ln w="19050">
                  <a:noFill/>
                </a:ln>
                <a:solidFill>
                  <a:srgbClr val="232321"/>
                </a:solidFill>
                <a:latin typeface="+mn-lt"/>
              </a:rPr>
              <a:t>MINDFULNESS:</a:t>
            </a:r>
            <a:br>
              <a:rPr lang="en-GB" dirty="0">
                <a:ln w="19050">
                  <a:noFill/>
                </a:ln>
                <a:solidFill>
                  <a:srgbClr val="232321"/>
                </a:solidFill>
                <a:latin typeface="+mn-lt"/>
              </a:rPr>
            </a:br>
            <a:r>
              <a:rPr lang="en-GB" sz="2400" dirty="0">
                <a:ln w="19050">
                  <a:noFill/>
                </a:ln>
                <a:solidFill>
                  <a:srgbClr val="232321"/>
                </a:solidFill>
                <a:latin typeface="+mn-lt"/>
              </a:rPr>
              <a:t>What is mindfulness?</a:t>
            </a:r>
            <a:br>
              <a:rPr lang="en-GB" sz="2400" dirty="0">
                <a:ln w="19050">
                  <a:noFill/>
                </a:ln>
                <a:latin typeface="+mn-lt"/>
              </a:rPr>
            </a:br>
            <a:r>
              <a:rPr lang="en-GB" sz="2400" dirty="0">
                <a:ln w="19050">
                  <a:noFill/>
                </a:ln>
                <a:solidFill>
                  <a:srgbClr val="232321"/>
                </a:solidFill>
                <a:latin typeface="+mn-lt"/>
              </a:rPr>
              <a:t>How to be Mindful.</a:t>
            </a:r>
            <a:br>
              <a:rPr lang="en-GB" sz="2400" dirty="0">
                <a:ln w="19050">
                  <a:noFill/>
                </a:ln>
                <a:latin typeface="+mn-lt"/>
              </a:rPr>
            </a:br>
            <a:r>
              <a:rPr lang="en-GB" sz="2400" dirty="0">
                <a:ln w="19050">
                  <a:noFill/>
                </a:ln>
                <a:solidFill>
                  <a:srgbClr val="232321"/>
                </a:solidFill>
                <a:latin typeface="+mn-lt"/>
              </a:rPr>
              <a:t>How can we apply this to our lives? </a:t>
            </a:r>
            <a:r>
              <a:rPr lang="en-GB" dirty="0">
                <a:ln w="19050">
                  <a:noFill/>
                </a:ln>
                <a:solidFill>
                  <a:srgbClr val="232321"/>
                </a:solidFill>
                <a:latin typeface="+mn-lt"/>
              </a:rPr>
              <a:t> </a:t>
            </a:r>
            <a:endParaRPr lang="en-US" dirty="0"/>
          </a:p>
        </p:txBody>
      </p:sp>
      <p:sp>
        <p:nvSpPr>
          <p:cNvPr id="14" name="Oval 13"/>
          <p:cNvSpPr/>
          <p:nvPr/>
        </p:nvSpPr>
        <p:spPr>
          <a:xfrm>
            <a:off x="4857438" y="586649"/>
            <a:ext cx="721770" cy="721770"/>
          </a:xfrm>
          <a:prstGeom prst="ellipse">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077404" y="922225"/>
            <a:ext cx="472980" cy="472980"/>
          </a:xfrm>
          <a:prstGeom prst="ellipse">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4076635" y="5043117"/>
            <a:ext cx="721770" cy="721770"/>
          </a:xfrm>
          <a:prstGeom prst="ellipse">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5052502" y="5396436"/>
            <a:ext cx="472980" cy="472980"/>
          </a:xfrm>
          <a:prstGeom prst="ellipse">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82" y="1513661"/>
            <a:ext cx="3450435" cy="3834448"/>
          </a:xfrm>
          <a:prstGeom prst="rect">
            <a:avLst/>
          </a:prstGeom>
        </p:spPr>
      </p:pic>
      <p:pic>
        <p:nvPicPr>
          <p:cNvPr id="2" name="Picture 2" descr="A green rectangle with white dots&#10;&#10;Description automatically generated">
            <a:extLst>
              <a:ext uri="{FF2B5EF4-FFF2-40B4-BE49-F238E27FC236}">
                <a16:creationId xmlns:a16="http://schemas.microsoft.com/office/drawing/2014/main" id="{6632CDC0-D43D-500B-27E0-A5B4E4DC7460}"/>
              </a:ext>
            </a:extLst>
          </p:cNvPr>
          <p:cNvPicPr>
            <a:picLocks noChangeAspect="1"/>
          </p:cNvPicPr>
          <p:nvPr/>
        </p:nvPicPr>
        <p:blipFill>
          <a:blip r:embed="rId3"/>
          <a:stretch>
            <a:fillRect/>
          </a:stretch>
        </p:blipFill>
        <p:spPr>
          <a:xfrm>
            <a:off x="302303" y="5938187"/>
            <a:ext cx="8614346" cy="615430"/>
          </a:xfrm>
          <a:prstGeom prst="rect">
            <a:avLst/>
          </a:prstGeom>
          <a:ln>
            <a:noFill/>
          </a:ln>
          <a:effectLst>
            <a:softEdge rad="112500"/>
          </a:effectLst>
        </p:spPr>
      </p:pic>
    </p:spTree>
    <p:extLst>
      <p:ext uri="{BB962C8B-B14F-4D97-AF65-F5344CB8AC3E}">
        <p14:creationId xmlns:p14="http://schemas.microsoft.com/office/powerpoint/2010/main" val="297483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6BB2-48ED-70B8-854C-2D043D0DA038}"/>
              </a:ext>
            </a:extLst>
          </p:cNvPr>
          <p:cNvSpPr>
            <a:spLocks noGrp="1"/>
          </p:cNvSpPr>
          <p:nvPr>
            <p:ph type="title"/>
          </p:nvPr>
        </p:nvSpPr>
        <p:spPr/>
        <p:txBody>
          <a:bodyPr/>
          <a:lstStyle/>
          <a:p>
            <a:r>
              <a:rPr lang="en-GB" dirty="0">
                <a:solidFill>
                  <a:srgbClr val="1E386D"/>
                </a:solidFill>
                <a:latin typeface="Twinkl"/>
              </a:rPr>
              <a:t>Sky Gazing</a:t>
            </a:r>
            <a:endParaRPr lang="en-GB">
              <a:solidFill>
                <a:srgbClr val="1E386D"/>
              </a:solidFill>
            </a:endParaRPr>
          </a:p>
        </p:txBody>
      </p:sp>
      <p:sp>
        <p:nvSpPr>
          <p:cNvPr id="3" name="TextBox 2">
            <a:extLst>
              <a:ext uri="{FF2B5EF4-FFF2-40B4-BE49-F238E27FC236}">
                <a16:creationId xmlns:a16="http://schemas.microsoft.com/office/drawing/2014/main" id="{27B56F88-1903-F2B8-17D1-F8403E84E075}"/>
              </a:ext>
            </a:extLst>
          </p:cNvPr>
          <p:cNvSpPr txBox="1"/>
          <p:nvPr/>
        </p:nvSpPr>
        <p:spPr>
          <a:xfrm>
            <a:off x="539909" y="1355517"/>
            <a:ext cx="7868894"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This outdoor activity helps us connect with the natural world and discover that our meditation practice is always accessible to us. Meditation encourages us to focus our attention on an object or sensation that we can return to whenever the mind wanders. </a:t>
            </a:r>
            <a:endParaRPr lang="en-US" dirty="0">
              <a:ea typeface="+mn-lt"/>
              <a:cs typeface="+mn-lt"/>
            </a:endParaRPr>
          </a:p>
          <a:p>
            <a:endParaRPr lang="en-GB" dirty="0">
              <a:ea typeface="+mn-lt"/>
              <a:cs typeface="+mn-lt"/>
            </a:endParaRPr>
          </a:p>
          <a:p>
            <a:r>
              <a:rPr lang="en-GB" dirty="0">
                <a:ea typeface="+mn-lt"/>
                <a:cs typeface="+mn-lt"/>
              </a:rPr>
              <a:t>1. Move outside and invite them to find a safe and comfortable position, seated or lying down where they can easily look up at the sky. </a:t>
            </a:r>
            <a:endParaRPr lang="en-US">
              <a:ea typeface="+mn-lt"/>
              <a:cs typeface="+mn-lt"/>
            </a:endParaRPr>
          </a:p>
          <a:p>
            <a:r>
              <a:rPr lang="en-GB" dirty="0">
                <a:ea typeface="+mn-lt"/>
                <a:cs typeface="+mn-lt"/>
              </a:rPr>
              <a:t>2. For the next five minutes is to relax and watch the sky. When you notice your are getting distracted, try to come back to sky watching. Consider the colours and shapes you see. Notice what it feels like to be outside. Is it warm or cold? Dry or damp? Breezy or still? Is the sky changing as you observe it? </a:t>
            </a:r>
            <a:endParaRPr lang="en-US">
              <a:ea typeface="+mn-lt"/>
              <a:cs typeface="+mn-lt"/>
            </a:endParaRPr>
          </a:p>
          <a:p>
            <a:r>
              <a:rPr lang="en-GB" dirty="0">
                <a:ea typeface="+mn-lt"/>
                <a:cs typeface="+mn-lt"/>
              </a:rPr>
              <a:t>3. If they’re you are having trouble focusing, take a few deep breaths and then notice if that changes the way you're able to experience the sky. </a:t>
            </a:r>
            <a:endParaRPr lang="en-US">
              <a:ea typeface="+mn-lt"/>
              <a:cs typeface="+mn-lt"/>
            </a:endParaRPr>
          </a:p>
          <a:p>
            <a:r>
              <a:rPr lang="en-GB" dirty="0">
                <a:solidFill>
                  <a:srgbClr val="1E386D"/>
                </a:solidFill>
                <a:ea typeface="+mn-lt"/>
                <a:cs typeface="+mn-lt"/>
              </a:rPr>
              <a:t>4.  Draw the sky or write about how it made you feel.</a:t>
            </a:r>
            <a:endParaRPr lang="en-US">
              <a:solidFill>
                <a:srgbClr val="1E386D"/>
              </a:solidFill>
            </a:endParaRPr>
          </a:p>
        </p:txBody>
      </p:sp>
      <p:pic>
        <p:nvPicPr>
          <p:cNvPr id="5" name="Picture 2" descr="A green rectangle with white dots&#10;&#10;Description automatically generated">
            <a:extLst>
              <a:ext uri="{FF2B5EF4-FFF2-40B4-BE49-F238E27FC236}">
                <a16:creationId xmlns:a16="http://schemas.microsoft.com/office/drawing/2014/main" id="{32EE455C-C30F-59A5-2ED1-08A424CB6806}"/>
              </a:ext>
            </a:extLst>
          </p:cNvPr>
          <p:cNvPicPr>
            <a:picLocks noChangeAspect="1"/>
          </p:cNvPicPr>
          <p:nvPr/>
        </p:nvPicPr>
        <p:blipFill>
          <a:blip r:embed="rId2"/>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734211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28E5-B54F-5658-DAF8-320D641BC056}"/>
              </a:ext>
            </a:extLst>
          </p:cNvPr>
          <p:cNvSpPr>
            <a:spLocks noGrp="1"/>
          </p:cNvSpPr>
          <p:nvPr>
            <p:ph type="title"/>
          </p:nvPr>
        </p:nvSpPr>
        <p:spPr/>
        <p:txBody>
          <a:bodyPr/>
          <a:lstStyle/>
          <a:p>
            <a:r>
              <a:rPr lang="en-GB" dirty="0">
                <a:solidFill>
                  <a:srgbClr val="8BC13C"/>
                </a:solidFill>
                <a:latin typeface="Twinkl"/>
              </a:rPr>
              <a:t>Body Scan</a:t>
            </a:r>
            <a:endParaRPr lang="en-GB" dirty="0">
              <a:solidFill>
                <a:srgbClr val="8BC13C"/>
              </a:solidFill>
            </a:endParaRPr>
          </a:p>
        </p:txBody>
      </p:sp>
      <p:sp>
        <p:nvSpPr>
          <p:cNvPr id="3" name="TextBox 2">
            <a:extLst>
              <a:ext uri="{FF2B5EF4-FFF2-40B4-BE49-F238E27FC236}">
                <a16:creationId xmlns:a16="http://schemas.microsoft.com/office/drawing/2014/main" id="{4FB4F11E-94CF-0711-B383-95FFF7D58C9E}"/>
              </a:ext>
            </a:extLst>
          </p:cNvPr>
          <p:cNvSpPr txBox="1"/>
          <p:nvPr/>
        </p:nvSpPr>
        <p:spPr>
          <a:xfrm>
            <a:off x="528422" y="1344029"/>
            <a:ext cx="783443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Body scans are a way of deepening our relationship to self by paying attention to how our body feels. This tool helps us soak up the nourishment of good feelings and pick up on early warning signs of stress and tension in the body. Ultimately, the more connected we are to our bodies, the more information we have to</a:t>
            </a:r>
            <a:r>
              <a:rPr lang="en-GB">
                <a:ea typeface="+mn-lt"/>
                <a:cs typeface="+mn-lt"/>
              </a:rPr>
              <a:t> take better care of ourselves. </a:t>
            </a:r>
            <a:endParaRPr lang="en-US" dirty="0">
              <a:ea typeface="+mn-lt"/>
              <a:cs typeface="+mn-lt"/>
            </a:endParaRPr>
          </a:p>
          <a:p>
            <a:r>
              <a:rPr lang="en-GB" dirty="0">
                <a:ea typeface="+mn-lt"/>
                <a:cs typeface="+mn-lt"/>
              </a:rPr>
              <a:t> 1. Invite students into a comfortable position, seated or lying down. </a:t>
            </a:r>
            <a:endParaRPr lang="en-US">
              <a:ea typeface="+mn-lt"/>
              <a:cs typeface="+mn-lt"/>
            </a:endParaRPr>
          </a:p>
          <a:p>
            <a:r>
              <a:rPr lang="en-GB">
                <a:ea typeface="+mn-lt"/>
                <a:cs typeface="+mn-lt"/>
              </a:rPr>
              <a:t>2. Play </a:t>
            </a:r>
            <a:r>
              <a:rPr lang="en-GB" dirty="0">
                <a:ea typeface="+mn-lt"/>
                <a:cs typeface="+mn-lt"/>
                <a:hlinkClick r:id="rId2"/>
              </a:rPr>
              <a:t>https://www.calm.com/schools/resources?day=27</a:t>
            </a:r>
            <a:endParaRPr lang="en-US">
              <a:ea typeface="+mn-lt"/>
              <a:cs typeface="+mn-lt"/>
            </a:endParaRPr>
          </a:p>
          <a:p>
            <a:endParaRPr lang="en-GB" dirty="0"/>
          </a:p>
          <a:p>
            <a:endParaRPr lang="en-GB" dirty="0"/>
          </a:p>
        </p:txBody>
      </p:sp>
      <p:sp>
        <p:nvSpPr>
          <p:cNvPr id="5" name="Rectangle: Rounded Corners 4">
            <a:extLst>
              <a:ext uri="{FF2B5EF4-FFF2-40B4-BE49-F238E27FC236}">
                <a16:creationId xmlns:a16="http://schemas.microsoft.com/office/drawing/2014/main" id="{C7BE4BBF-ADCC-C8AF-04C0-BC8520D27A7A}"/>
              </a:ext>
            </a:extLst>
          </p:cNvPr>
          <p:cNvSpPr/>
          <p:nvPr/>
        </p:nvSpPr>
        <p:spPr>
          <a:xfrm>
            <a:off x="732675" y="4591386"/>
            <a:ext cx="7632700" cy="1160713"/>
          </a:xfrm>
          <a:prstGeom prst="roundRect">
            <a:avLst>
              <a:gd name="adj" fmla="val 17624"/>
            </a:avLst>
          </a:prstGeom>
          <a:solidFill>
            <a:schemeClr val="bg1"/>
          </a:solidFill>
          <a:ln w="38100">
            <a:solidFill>
              <a:srgbClr val="1E386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rgbClr val="8BC13C"/>
                </a:solidFill>
                <a:ea typeface="+mn-lt"/>
                <a:cs typeface="+mn-lt"/>
              </a:rPr>
              <a:t>What did you notice about your body today? </a:t>
            </a:r>
            <a:endParaRPr lang="en-US">
              <a:solidFill>
                <a:srgbClr val="8BC13C"/>
              </a:solidFill>
              <a:ea typeface="+mn-lt"/>
              <a:cs typeface="+mn-lt"/>
            </a:endParaRPr>
          </a:p>
          <a:p>
            <a:r>
              <a:rPr lang="en-GB" dirty="0">
                <a:solidFill>
                  <a:srgbClr val="8BC13C"/>
                </a:solidFill>
                <a:ea typeface="+mn-lt"/>
                <a:cs typeface="+mn-lt"/>
              </a:rPr>
              <a:t>What felt different than the day before? </a:t>
            </a:r>
            <a:endParaRPr lang="en-US">
              <a:solidFill>
                <a:srgbClr val="8BC13C"/>
              </a:solidFill>
              <a:ea typeface="+mn-lt"/>
              <a:cs typeface="+mn-lt"/>
            </a:endParaRPr>
          </a:p>
          <a:p>
            <a:r>
              <a:rPr lang="en-GB" dirty="0">
                <a:solidFill>
                  <a:srgbClr val="8BC13C"/>
                </a:solidFill>
                <a:ea typeface="+mn-lt"/>
                <a:cs typeface="+mn-lt"/>
              </a:rPr>
              <a:t>Is there something you can do to support your body to feel better?</a:t>
            </a:r>
            <a:endParaRPr lang="en-US">
              <a:solidFill>
                <a:srgbClr val="8BC13C"/>
              </a:solidFill>
              <a:ea typeface="+mn-lt"/>
              <a:cs typeface="+mn-lt"/>
            </a:endParaRPr>
          </a:p>
        </p:txBody>
      </p:sp>
      <p:pic>
        <p:nvPicPr>
          <p:cNvPr id="6" name="Picture 2" descr="A green rectangle with white dots&#10;&#10;Description automatically generated">
            <a:extLst>
              <a:ext uri="{FF2B5EF4-FFF2-40B4-BE49-F238E27FC236}">
                <a16:creationId xmlns:a16="http://schemas.microsoft.com/office/drawing/2014/main" id="{9713222C-89A0-B112-24CC-D0E9CD4FF985}"/>
              </a:ext>
            </a:extLst>
          </p:cNvPr>
          <p:cNvPicPr>
            <a:picLocks noChangeAspect="1"/>
          </p:cNvPicPr>
          <p:nvPr/>
        </p:nvPicPr>
        <p:blipFill>
          <a:blip r:embed="rId3"/>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3294619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A8A6-F6C7-3638-80A6-3EDAED8356A8}"/>
              </a:ext>
            </a:extLst>
          </p:cNvPr>
          <p:cNvSpPr>
            <a:spLocks noGrp="1"/>
          </p:cNvSpPr>
          <p:nvPr>
            <p:ph type="title"/>
          </p:nvPr>
        </p:nvSpPr>
        <p:spPr/>
        <p:txBody>
          <a:bodyPr/>
          <a:lstStyle/>
          <a:p>
            <a:r>
              <a:rPr lang="en-GB" dirty="0">
                <a:solidFill>
                  <a:srgbClr val="25B7BC"/>
                </a:solidFill>
                <a:latin typeface="Twinkl"/>
              </a:rPr>
              <a:t>Visualise your goals</a:t>
            </a:r>
            <a:endParaRPr lang="en-GB">
              <a:solidFill>
                <a:srgbClr val="25B7BC"/>
              </a:solidFill>
            </a:endParaRPr>
          </a:p>
        </p:txBody>
      </p:sp>
      <p:sp>
        <p:nvSpPr>
          <p:cNvPr id="3" name="TextBox 2">
            <a:extLst>
              <a:ext uri="{FF2B5EF4-FFF2-40B4-BE49-F238E27FC236}">
                <a16:creationId xmlns:a16="http://schemas.microsoft.com/office/drawing/2014/main" id="{D11FC672-7118-156F-A9C1-36473FF495C9}"/>
              </a:ext>
            </a:extLst>
          </p:cNvPr>
          <p:cNvSpPr txBox="1"/>
          <p:nvPr/>
        </p:nvSpPr>
        <p:spPr>
          <a:xfrm>
            <a:off x="815608" y="1585266"/>
            <a:ext cx="726006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Paralympian Lex Gillette was only eight years old when he permanently lost his eyesight. For a free-spirited kid who was used to playing sports with his friends, this wasn’t just a huge shock; it was a complete upheaval of his life. Today, he’s one of the country’s most decorated long and triple jumpers and he makes space every day to envision success. In today’s session, we listen to him talk about how </a:t>
            </a:r>
            <a:r>
              <a:rPr lang="en-GB">
                <a:ea typeface="+mn-lt"/>
                <a:cs typeface="+mn-lt"/>
              </a:rPr>
              <a:t>he works towards his goals using the practice of visualization. </a:t>
            </a:r>
            <a:endParaRPr lang="en-US" dirty="0">
              <a:ea typeface="+mn-lt"/>
              <a:cs typeface="+mn-lt"/>
            </a:endParaRPr>
          </a:p>
          <a:p>
            <a:endParaRPr lang="en-GB" dirty="0">
              <a:ea typeface="+mn-lt"/>
              <a:cs typeface="+mn-lt"/>
            </a:endParaRPr>
          </a:p>
          <a:p>
            <a:r>
              <a:rPr lang="en-GB" dirty="0">
                <a:ea typeface="+mn-lt"/>
                <a:cs typeface="+mn-lt"/>
              </a:rPr>
              <a:t>1. Invite students into a comfortable position, seated or lying down. </a:t>
            </a:r>
            <a:endParaRPr lang="en-US">
              <a:ea typeface="+mn-lt"/>
              <a:cs typeface="+mn-lt"/>
            </a:endParaRPr>
          </a:p>
          <a:p>
            <a:r>
              <a:rPr lang="en-GB" dirty="0">
                <a:ea typeface="+mn-lt"/>
                <a:cs typeface="+mn-lt"/>
              </a:rPr>
              <a:t>2. Play </a:t>
            </a:r>
            <a:r>
              <a:rPr lang="en-GB" dirty="0">
                <a:ea typeface="+mn-lt"/>
                <a:cs typeface="+mn-lt"/>
                <a:hlinkClick r:id="rId2"/>
              </a:rPr>
              <a:t>https://www.calm.com/schools/resources?day=29</a:t>
            </a:r>
            <a:endParaRPr lang="en-US">
              <a:ea typeface="+mn-lt"/>
              <a:cs typeface="+mn-lt"/>
            </a:endParaRPr>
          </a:p>
          <a:p>
            <a:endParaRPr lang="en-GB" dirty="0"/>
          </a:p>
        </p:txBody>
      </p:sp>
      <p:sp>
        <p:nvSpPr>
          <p:cNvPr id="5" name="Rectangle: Rounded Corners 4">
            <a:extLst>
              <a:ext uri="{FF2B5EF4-FFF2-40B4-BE49-F238E27FC236}">
                <a16:creationId xmlns:a16="http://schemas.microsoft.com/office/drawing/2014/main" id="{8141C41E-72C9-7F0D-FBF4-601179FF7D2E}"/>
              </a:ext>
            </a:extLst>
          </p:cNvPr>
          <p:cNvSpPr/>
          <p:nvPr/>
        </p:nvSpPr>
        <p:spPr>
          <a:xfrm>
            <a:off x="732675" y="4591386"/>
            <a:ext cx="7632700" cy="1160713"/>
          </a:xfrm>
          <a:prstGeom prst="roundRect">
            <a:avLst>
              <a:gd name="adj" fmla="val 17624"/>
            </a:avLst>
          </a:prstGeom>
          <a:solidFill>
            <a:schemeClr val="bg1"/>
          </a:solidFill>
          <a:ln w="38100">
            <a:solidFill>
              <a:srgbClr val="1E386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dirty="0">
                <a:solidFill>
                  <a:srgbClr val="25B7BC"/>
                </a:solidFill>
                <a:ea typeface="+mn-lt"/>
                <a:cs typeface="+mn-lt"/>
              </a:rPr>
              <a:t>What challenges in your life have helped shape who you are today? What have you learned that has helped you? </a:t>
            </a:r>
            <a:endParaRPr lang="en-US">
              <a:solidFill>
                <a:srgbClr val="25B7BC"/>
              </a:solidFill>
              <a:ea typeface="+mn-lt"/>
              <a:cs typeface="+mn-lt"/>
            </a:endParaRPr>
          </a:p>
          <a:p>
            <a:r>
              <a:rPr lang="en-GB" dirty="0">
                <a:solidFill>
                  <a:srgbClr val="25B7BC"/>
                </a:solidFill>
                <a:ea typeface="+mn-lt"/>
                <a:cs typeface="+mn-lt"/>
              </a:rPr>
              <a:t>What do you want to start envisioning for yourself?</a:t>
            </a:r>
            <a:endParaRPr lang="en-US">
              <a:solidFill>
                <a:srgbClr val="25B7BC"/>
              </a:solidFill>
              <a:ea typeface="+mn-lt"/>
              <a:cs typeface="+mn-lt"/>
            </a:endParaRPr>
          </a:p>
        </p:txBody>
      </p:sp>
      <p:pic>
        <p:nvPicPr>
          <p:cNvPr id="6" name="Picture 2" descr="A green rectangle with white dots&#10;&#10;Description automatically generated">
            <a:extLst>
              <a:ext uri="{FF2B5EF4-FFF2-40B4-BE49-F238E27FC236}">
                <a16:creationId xmlns:a16="http://schemas.microsoft.com/office/drawing/2014/main" id="{023280B0-15EC-9CC9-EEC0-0ECBA202AB8F}"/>
              </a:ext>
            </a:extLst>
          </p:cNvPr>
          <p:cNvPicPr>
            <a:picLocks noChangeAspect="1"/>
          </p:cNvPicPr>
          <p:nvPr/>
        </p:nvPicPr>
        <p:blipFill>
          <a:blip r:embed="rId3"/>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199298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147164" y="1395205"/>
            <a:ext cx="1704505" cy="1704505"/>
          </a:xfrm>
          <a:prstGeom prst="ellipse">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585422" y="4050775"/>
            <a:ext cx="1563028" cy="1563028"/>
          </a:xfrm>
          <a:prstGeom prst="ellipse">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764432" y="1621432"/>
            <a:ext cx="3615135" cy="3615135"/>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341731" y="2465719"/>
            <a:ext cx="8220075" cy="2180553"/>
          </a:xfrm>
          <a:ln w="28575"/>
        </p:spPr>
        <p:txBody>
          <a:bodyPr/>
          <a:lstStyle/>
          <a:p>
            <a:pPr algn="ctr"/>
            <a:r>
              <a:rPr lang="en-GB" sz="4500" dirty="0">
                <a:ln w="19050">
                  <a:noFill/>
                </a:ln>
                <a:solidFill>
                  <a:srgbClr val="232321"/>
                </a:solidFill>
                <a:latin typeface="+mn-lt"/>
              </a:rPr>
              <a:t>Lets Practice as a group</a:t>
            </a:r>
            <a:endParaRPr lang="en-US" dirty="0"/>
          </a:p>
        </p:txBody>
      </p:sp>
      <p:sp>
        <p:nvSpPr>
          <p:cNvPr id="14" name="Oval 13"/>
          <p:cNvSpPr/>
          <p:nvPr/>
        </p:nvSpPr>
        <p:spPr>
          <a:xfrm>
            <a:off x="4857438" y="586649"/>
            <a:ext cx="721770" cy="721770"/>
          </a:xfrm>
          <a:prstGeom prst="ellipse">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077404" y="922225"/>
            <a:ext cx="472980" cy="472980"/>
          </a:xfrm>
          <a:prstGeom prst="ellipse">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4026668" y="5580265"/>
            <a:ext cx="721770" cy="721770"/>
          </a:xfrm>
          <a:prstGeom prst="ellipse">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5027518" y="5396436"/>
            <a:ext cx="472980" cy="472980"/>
          </a:xfrm>
          <a:prstGeom prst="ellipse">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New Class IMAGE" descr="A group of children in red and white uniforms&#10;&#10;Description automatically generated">
            <a:extLst>
              <a:ext uri="{FF2B5EF4-FFF2-40B4-BE49-F238E27FC236}">
                <a16:creationId xmlns:a16="http://schemas.microsoft.com/office/drawing/2014/main" id="{694DC46E-0540-A798-624E-F854A85999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156" t="14642" r="18657" b="4484"/>
          <a:stretch/>
        </p:blipFill>
        <p:spPr>
          <a:xfrm>
            <a:off x="469144" y="385447"/>
            <a:ext cx="2731285" cy="2731285"/>
          </a:xfrm>
          <a:prstGeom prst="ellipse">
            <a:avLst/>
          </a:prstGeom>
          <a:ln w="38100">
            <a:solidFill>
              <a:srgbClr val="1E386D"/>
            </a:solidFill>
          </a:ln>
        </p:spPr>
      </p:pic>
      <p:pic>
        <p:nvPicPr>
          <p:cNvPr id="3" name="Picture 2" descr="A green rectangle with white dots&#10;&#10;Description automatically generated">
            <a:extLst>
              <a:ext uri="{FF2B5EF4-FFF2-40B4-BE49-F238E27FC236}">
                <a16:creationId xmlns:a16="http://schemas.microsoft.com/office/drawing/2014/main" id="{F1086BFD-51D5-174A-67A7-379B712F1A45}"/>
              </a:ext>
            </a:extLst>
          </p:cNvPr>
          <p:cNvPicPr>
            <a:picLocks noChangeAspect="1"/>
          </p:cNvPicPr>
          <p:nvPr/>
        </p:nvPicPr>
        <p:blipFill>
          <a:blip r:embed="rId3"/>
          <a:stretch>
            <a:fillRect/>
          </a:stretch>
        </p:blipFill>
        <p:spPr>
          <a:xfrm>
            <a:off x="314795" y="5938187"/>
            <a:ext cx="8614346" cy="615430"/>
          </a:xfrm>
          <a:prstGeom prst="rect">
            <a:avLst/>
          </a:prstGeom>
          <a:ln>
            <a:noFill/>
          </a:ln>
          <a:effectLst>
            <a:softEdge rad="112500"/>
          </a:effectLst>
        </p:spPr>
      </p:pic>
    </p:spTree>
    <p:extLst>
      <p:ext uri="{BB962C8B-B14F-4D97-AF65-F5344CB8AC3E}">
        <p14:creationId xmlns:p14="http://schemas.microsoft.com/office/powerpoint/2010/main" val="197633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725" y="1521452"/>
            <a:ext cx="5001283" cy="4985980"/>
          </a:xfrm>
          <a:prstGeom prst="rect">
            <a:avLst/>
          </a:prstGeom>
        </p:spPr>
        <p:txBody>
          <a:bodyPr wrap="square" lIns="0" tIns="0" rIns="0" bIns="0" anchor="t">
            <a:spAutoFit/>
          </a:bodyPr>
          <a:lstStyle/>
          <a:p>
            <a:r>
              <a:rPr lang="en-GB" dirty="0">
                <a:ea typeface="+mn-lt"/>
                <a:cs typeface="+mn-lt"/>
              </a:rPr>
              <a:t>Engaging in a quiet activity of their choosing can be rejuvenating and set them up to better focus afterwards. It’s a mental break that also supports learning. You may even find yourself with more energy and presence for the rest of the day. </a:t>
            </a:r>
            <a:endParaRPr lang="en-US" dirty="0">
              <a:ea typeface="+mn-lt"/>
              <a:cs typeface="+mn-lt"/>
            </a:endParaRPr>
          </a:p>
          <a:p>
            <a:r>
              <a:rPr lang="en-GB" dirty="0">
                <a:ea typeface="+mn-lt"/>
                <a:cs typeface="+mn-lt"/>
              </a:rPr>
              <a:t>1. Explain to students that we’ll be spending the rest of the session doing a quiet activity. </a:t>
            </a:r>
            <a:endParaRPr lang="en-US">
              <a:ea typeface="+mn-lt"/>
              <a:cs typeface="+mn-lt"/>
            </a:endParaRPr>
          </a:p>
          <a:p>
            <a:r>
              <a:rPr lang="en-GB" dirty="0">
                <a:ea typeface="+mn-lt"/>
                <a:cs typeface="+mn-lt"/>
              </a:rPr>
              <a:t>2. Here are a few examples of quiet time activities: </a:t>
            </a:r>
            <a:endParaRPr lang="en-US">
              <a:ea typeface="+mn-lt"/>
              <a:cs typeface="+mn-lt"/>
            </a:endParaRPr>
          </a:p>
          <a:p>
            <a:r>
              <a:rPr lang="en-GB" dirty="0">
                <a:ea typeface="+mn-lt"/>
                <a:cs typeface="+mn-lt"/>
              </a:rPr>
              <a:t>• Colour (colouring pages can be printed)</a:t>
            </a:r>
            <a:endParaRPr lang="en-US" dirty="0">
              <a:ea typeface="+mn-lt"/>
              <a:cs typeface="+mn-lt"/>
            </a:endParaRPr>
          </a:p>
          <a:p>
            <a:r>
              <a:rPr lang="en-GB" dirty="0">
                <a:ea typeface="+mn-lt"/>
                <a:cs typeface="+mn-lt"/>
              </a:rPr>
              <a:t>• Read </a:t>
            </a:r>
            <a:endParaRPr lang="en-US" dirty="0">
              <a:ea typeface="+mn-lt"/>
              <a:cs typeface="+mn-lt"/>
            </a:endParaRPr>
          </a:p>
          <a:p>
            <a:r>
              <a:rPr lang="en-GB" dirty="0">
                <a:ea typeface="+mn-lt"/>
                <a:cs typeface="+mn-lt"/>
              </a:rPr>
              <a:t>• Journal </a:t>
            </a:r>
            <a:endParaRPr lang="en-US">
              <a:ea typeface="+mn-lt"/>
              <a:cs typeface="+mn-lt"/>
            </a:endParaRPr>
          </a:p>
          <a:p>
            <a:r>
              <a:rPr lang="en-GB" dirty="0">
                <a:ea typeface="+mn-lt"/>
                <a:cs typeface="+mn-lt"/>
              </a:rPr>
              <a:t>• Start homework </a:t>
            </a:r>
            <a:endParaRPr lang="en-US" dirty="0">
              <a:ea typeface="+mn-lt"/>
              <a:cs typeface="+mn-lt"/>
            </a:endParaRPr>
          </a:p>
          <a:p>
            <a:r>
              <a:rPr lang="en-GB" dirty="0">
                <a:ea typeface="+mn-lt"/>
                <a:cs typeface="+mn-lt"/>
              </a:rPr>
              <a:t>• Doodle </a:t>
            </a:r>
            <a:endParaRPr lang="en-US" dirty="0">
              <a:ea typeface="+mn-lt"/>
              <a:cs typeface="+mn-lt"/>
            </a:endParaRPr>
          </a:p>
          <a:p>
            <a:r>
              <a:rPr lang="en-GB" dirty="0">
                <a:ea typeface="+mn-lt"/>
                <a:cs typeface="+mn-lt"/>
              </a:rPr>
              <a:t>• Meditate </a:t>
            </a:r>
            <a:endParaRPr lang="en-US">
              <a:ea typeface="+mn-lt"/>
              <a:cs typeface="+mn-lt"/>
            </a:endParaRPr>
          </a:p>
          <a:p>
            <a:r>
              <a:rPr lang="en-GB" dirty="0">
                <a:ea typeface="+mn-lt"/>
                <a:cs typeface="+mn-lt"/>
              </a:rPr>
              <a:t>3. Play Lo-Fi Beats</a:t>
            </a:r>
            <a:r>
              <a:rPr lang="en-GB" sz="1050" dirty="0">
                <a:ea typeface="+mn-lt"/>
                <a:cs typeface="+mn-lt"/>
              </a:rPr>
              <a:t> </a:t>
            </a:r>
            <a:r>
              <a:rPr lang="en-GB" sz="900" dirty="0">
                <a:ea typeface="+mn-lt"/>
                <a:cs typeface="+mn-lt"/>
                <a:hlinkClick r:id="rId2"/>
              </a:rPr>
              <a:t>https://www.calm.com/schools/resources?day=23</a:t>
            </a:r>
            <a:endParaRPr lang="en-US" sz="900">
              <a:ea typeface="+mn-lt"/>
              <a:cs typeface="+mn-lt"/>
            </a:endParaRPr>
          </a:p>
          <a:p>
            <a:endParaRPr lang="en-GB" dirty="0"/>
          </a:p>
        </p:txBody>
      </p:sp>
      <p:sp>
        <p:nvSpPr>
          <p:cNvPr id="15" name="Oval 14"/>
          <p:cNvSpPr/>
          <p:nvPr/>
        </p:nvSpPr>
        <p:spPr>
          <a:xfrm>
            <a:off x="7615304" y="4651355"/>
            <a:ext cx="796255" cy="796255"/>
          </a:xfrm>
          <a:prstGeom prst="ellipse">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5688347" y="2076919"/>
            <a:ext cx="2964348" cy="2929885"/>
          </a:xfrm>
          <a:prstGeom prst="ellipse">
            <a:avLst/>
          </a:prstGeom>
          <a:solidFill>
            <a:srgbClr val="CFB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218335" y="1285442"/>
            <a:ext cx="796255" cy="796255"/>
          </a:xfrm>
          <a:prstGeom prst="ellipse">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8140952" y="1783858"/>
            <a:ext cx="398127" cy="398127"/>
          </a:xfrm>
          <a:prstGeom prst="ellipse">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8104893" y="5438836"/>
            <a:ext cx="398127" cy="398127"/>
          </a:xfrm>
          <a:prstGeom prst="ellipse">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A cartoon of a child with his finger on his face&#10;&#10;Description automatically generated">
            <a:extLst>
              <a:ext uri="{FF2B5EF4-FFF2-40B4-BE49-F238E27FC236}">
                <a16:creationId xmlns:a16="http://schemas.microsoft.com/office/drawing/2014/main" id="{73487968-253C-D58D-CC00-180CFC6E33D6}"/>
              </a:ext>
            </a:extLst>
          </p:cNvPr>
          <p:cNvPicPr>
            <a:picLocks noChangeAspect="1"/>
          </p:cNvPicPr>
          <p:nvPr/>
        </p:nvPicPr>
        <p:blipFill>
          <a:blip r:embed="rId3"/>
          <a:stretch>
            <a:fillRect/>
          </a:stretch>
        </p:blipFill>
        <p:spPr>
          <a:xfrm>
            <a:off x="5272615" y="3024068"/>
            <a:ext cx="2619375" cy="3429000"/>
          </a:xfrm>
          <a:prstGeom prst="rect">
            <a:avLst/>
          </a:prstGeom>
        </p:spPr>
      </p:pic>
      <p:sp>
        <p:nvSpPr>
          <p:cNvPr id="4" name="Title 1">
            <a:extLst>
              <a:ext uri="{FF2B5EF4-FFF2-40B4-BE49-F238E27FC236}">
                <a16:creationId xmlns:a16="http://schemas.microsoft.com/office/drawing/2014/main" id="{CB92F16C-E74C-E0B2-5034-E006787A7CC7}"/>
              </a:ext>
            </a:extLst>
          </p:cNvPr>
          <p:cNvSpPr>
            <a:spLocks noGrp="1"/>
          </p:cNvSpPr>
          <p:nvPr>
            <p:ph type="title"/>
          </p:nvPr>
        </p:nvSpPr>
        <p:spPr>
          <a:xfrm>
            <a:off x="376786" y="536333"/>
            <a:ext cx="8220075" cy="994306"/>
          </a:xfrm>
        </p:spPr>
        <p:txBody>
          <a:bodyPr/>
          <a:lstStyle/>
          <a:p>
            <a:pPr algn="ctr"/>
            <a:r>
              <a:rPr lang="en-GB" dirty="0">
                <a:latin typeface="Twinkl"/>
              </a:rPr>
              <a:t>Quiet Time</a:t>
            </a:r>
            <a:endParaRPr lang="en-US" dirty="0"/>
          </a:p>
        </p:txBody>
      </p:sp>
      <p:pic>
        <p:nvPicPr>
          <p:cNvPr id="6" name="Picture 2" descr="A green rectangle with white dots&#10;&#10;Description automatically generated">
            <a:extLst>
              <a:ext uri="{FF2B5EF4-FFF2-40B4-BE49-F238E27FC236}">
                <a16:creationId xmlns:a16="http://schemas.microsoft.com/office/drawing/2014/main" id="{5557CC7F-98B3-59EE-2268-83C0C65019AA}"/>
              </a:ext>
            </a:extLst>
          </p:cNvPr>
          <p:cNvPicPr>
            <a:picLocks noChangeAspect="1"/>
          </p:cNvPicPr>
          <p:nvPr/>
        </p:nvPicPr>
        <p:blipFill>
          <a:blip r:embed="rId4"/>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102565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147164" y="1395205"/>
            <a:ext cx="1704505" cy="1704505"/>
          </a:xfrm>
          <a:prstGeom prst="ellipse">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826065" y="3832514"/>
            <a:ext cx="1563028" cy="1563028"/>
          </a:xfrm>
          <a:prstGeom prst="ellipse">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315237" y="1966055"/>
            <a:ext cx="4603053" cy="3615135"/>
          </a:xfrm>
          <a:prstGeom prst="ellipse">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3168233" y="2615056"/>
            <a:ext cx="5692840" cy="2180553"/>
          </a:xfrm>
          <a:ln w="28575"/>
        </p:spPr>
        <p:txBody>
          <a:bodyPr/>
          <a:lstStyle/>
          <a:p>
            <a:pPr algn="ctr"/>
            <a:r>
              <a:rPr lang="en-GB" dirty="0">
                <a:ln w="19050">
                  <a:noFill/>
                </a:ln>
                <a:solidFill>
                  <a:srgbClr val="232321"/>
                </a:solidFill>
                <a:latin typeface="+mn-lt"/>
              </a:rPr>
              <a:t>WAS THIS USEFUL?</a:t>
            </a:r>
            <a:br>
              <a:rPr lang="en-GB" dirty="0">
                <a:ln w="19050">
                  <a:noFill/>
                </a:ln>
                <a:solidFill>
                  <a:srgbClr val="232321"/>
                </a:solidFill>
                <a:latin typeface="+mn-lt"/>
              </a:rPr>
            </a:br>
            <a:r>
              <a:rPr lang="en-GB" sz="2800" dirty="0">
                <a:ln w="19050">
                  <a:noFill/>
                </a:ln>
                <a:solidFill>
                  <a:srgbClr val="232321"/>
                </a:solidFill>
                <a:latin typeface="Twinkl"/>
              </a:rPr>
              <a:t>Where there any techniques we practiced today that you might use in the future? </a:t>
            </a:r>
            <a:br>
              <a:rPr lang="en-GB" sz="2800" dirty="0">
                <a:ln w="19050">
                  <a:noFill/>
                </a:ln>
                <a:latin typeface="Twinkl"/>
              </a:rPr>
            </a:br>
            <a:r>
              <a:rPr lang="en-GB" sz="2800" dirty="0">
                <a:ln w="19050">
                  <a:noFill/>
                </a:ln>
                <a:solidFill>
                  <a:srgbClr val="232321"/>
                </a:solidFill>
                <a:latin typeface="Twinkl"/>
              </a:rPr>
              <a:t>When would you use them? </a:t>
            </a:r>
            <a:endParaRPr lang="en-GB" sz="2800">
              <a:ln w="19050">
                <a:noFill/>
              </a:ln>
              <a:solidFill>
                <a:srgbClr val="232321"/>
              </a:solidFill>
            </a:endParaRPr>
          </a:p>
        </p:txBody>
      </p:sp>
      <p:sp>
        <p:nvSpPr>
          <p:cNvPr id="14" name="Oval 13"/>
          <p:cNvSpPr/>
          <p:nvPr/>
        </p:nvSpPr>
        <p:spPr>
          <a:xfrm>
            <a:off x="4857438" y="586649"/>
            <a:ext cx="721770" cy="721770"/>
          </a:xfrm>
          <a:prstGeom prst="ellipse">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077404" y="922225"/>
            <a:ext cx="472980" cy="472980"/>
          </a:xfrm>
          <a:prstGeom prst="ellipse">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4026668" y="5580265"/>
            <a:ext cx="721770" cy="721770"/>
          </a:xfrm>
          <a:prstGeom prst="ellipse">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5027518" y="5396436"/>
            <a:ext cx="472980" cy="472980"/>
          </a:xfrm>
          <a:prstGeom prst="ellipse">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82" y="1913398"/>
            <a:ext cx="3450435" cy="3834448"/>
          </a:xfrm>
          <a:prstGeom prst="rect">
            <a:avLst/>
          </a:prstGeom>
        </p:spPr>
      </p:pic>
      <p:pic>
        <p:nvPicPr>
          <p:cNvPr id="3" name="Picture 2" descr="A green rectangle with white dots&#10;&#10;Description automatically generated">
            <a:extLst>
              <a:ext uri="{FF2B5EF4-FFF2-40B4-BE49-F238E27FC236}">
                <a16:creationId xmlns:a16="http://schemas.microsoft.com/office/drawing/2014/main" id="{26D79C31-6BBF-701F-60EB-7A15E0F5B312}"/>
              </a:ext>
            </a:extLst>
          </p:cNvPr>
          <p:cNvPicPr>
            <a:picLocks noChangeAspect="1"/>
          </p:cNvPicPr>
          <p:nvPr/>
        </p:nvPicPr>
        <p:blipFill>
          <a:blip r:embed="rId3"/>
          <a:stretch>
            <a:fillRect/>
          </a:stretch>
        </p:blipFill>
        <p:spPr>
          <a:xfrm>
            <a:off x="302303" y="6325433"/>
            <a:ext cx="8614346" cy="615430"/>
          </a:xfrm>
          <a:prstGeom prst="rect">
            <a:avLst/>
          </a:prstGeom>
          <a:ln>
            <a:noFill/>
          </a:ln>
          <a:effectLst>
            <a:softEdge rad="112500"/>
          </a:effectLst>
        </p:spPr>
      </p:pic>
    </p:spTree>
    <p:extLst>
      <p:ext uri="{BB962C8B-B14F-4D97-AF65-F5344CB8AC3E}">
        <p14:creationId xmlns:p14="http://schemas.microsoft.com/office/powerpoint/2010/main" val="371128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899399"/>
            <a:ext cx="8220075" cy="994306"/>
          </a:xfrm>
        </p:spPr>
        <p:txBody>
          <a:bodyPr/>
          <a:lstStyle/>
          <a:p>
            <a:pPr algn="ctr"/>
            <a:r>
              <a:rPr lang="en-GB" dirty="0">
                <a:solidFill>
                  <a:srgbClr val="232321"/>
                </a:solidFill>
                <a:latin typeface="+mn-lt"/>
              </a:rPr>
              <a:t>Additional Resources</a:t>
            </a:r>
            <a:endParaRPr lang="en-US" dirty="0"/>
          </a:p>
        </p:txBody>
      </p:sp>
      <p:sp>
        <p:nvSpPr>
          <p:cNvPr id="5" name="Rectangle 4"/>
          <p:cNvSpPr/>
          <p:nvPr/>
        </p:nvSpPr>
        <p:spPr>
          <a:xfrm>
            <a:off x="755650" y="1897919"/>
            <a:ext cx="4372190" cy="2954655"/>
          </a:xfrm>
          <a:prstGeom prst="rect">
            <a:avLst/>
          </a:prstGeom>
        </p:spPr>
        <p:txBody>
          <a:bodyPr wrap="square" lIns="0" tIns="0" rIns="0" bIns="0" anchor="t">
            <a:spAutoFit/>
          </a:bodyPr>
          <a:lstStyle/>
          <a:p>
            <a:r>
              <a:rPr lang="en-GB" sz="1600" dirty="0">
                <a:ea typeface="+mn-lt"/>
                <a:cs typeface="+mn-lt"/>
              </a:rPr>
              <a:t>Free Audio Resources for Mindfulness Meditation: Mindful: https://www.mindful.org/audio-resources-for-mindfulness-meditation/ The Free Mindfulness</a:t>
            </a:r>
            <a:endParaRPr lang="en-US" sz="1600" dirty="0">
              <a:ea typeface="+mn-lt"/>
              <a:cs typeface="+mn-lt"/>
            </a:endParaRPr>
          </a:p>
          <a:p>
            <a:r>
              <a:rPr lang="en-GB" sz="1600" dirty="0">
                <a:ea typeface="+mn-lt"/>
                <a:cs typeface="+mn-lt"/>
              </a:rPr>
              <a:t>Project: http://www.freemindfulness.org/download Mindfulness Exercises: https://mindfulnessexercises.com/free-guided-meditationsmindfulness-talks/ The Mindfulness Network: https://home.mindfulness-network.org/practicemindfulness/audio-downloads/</a:t>
            </a:r>
            <a:endParaRPr lang="en-US" sz="160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7938"/>
          <a:stretch/>
        </p:blipFill>
        <p:spPr>
          <a:xfrm>
            <a:off x="5173764" y="2177682"/>
            <a:ext cx="4456965" cy="3060897"/>
          </a:xfrm>
          <a:prstGeom prst="rect">
            <a:avLst/>
          </a:prstGeom>
        </p:spPr>
      </p:pic>
      <p:pic>
        <p:nvPicPr>
          <p:cNvPr id="6" name="Picture 2" descr="A green rectangle with white dots&#10;&#10;Description automatically generated">
            <a:extLst>
              <a:ext uri="{FF2B5EF4-FFF2-40B4-BE49-F238E27FC236}">
                <a16:creationId xmlns:a16="http://schemas.microsoft.com/office/drawing/2014/main" id="{37836789-5BD4-BB04-A26F-794C4E56F7BD}"/>
              </a:ext>
            </a:extLst>
          </p:cNvPr>
          <p:cNvPicPr>
            <a:picLocks noChangeAspect="1"/>
          </p:cNvPicPr>
          <p:nvPr/>
        </p:nvPicPr>
        <p:blipFill>
          <a:blip r:embed="rId3"/>
          <a:stretch>
            <a:fillRect/>
          </a:stretch>
        </p:blipFill>
        <p:spPr>
          <a:xfrm>
            <a:off x="302303" y="5900712"/>
            <a:ext cx="8614346" cy="615430"/>
          </a:xfrm>
          <a:prstGeom prst="rect">
            <a:avLst/>
          </a:prstGeom>
          <a:ln>
            <a:noFill/>
          </a:ln>
          <a:effectLst>
            <a:softEdge rad="112500"/>
          </a:effectLst>
        </p:spPr>
      </p:pic>
    </p:spTree>
    <p:extLst>
      <p:ext uri="{BB962C8B-B14F-4D97-AF65-F5344CB8AC3E}">
        <p14:creationId xmlns:p14="http://schemas.microsoft.com/office/powerpoint/2010/main" val="239233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0"/>
          <p:cNvSpPr>
            <a:spLocks noGrp="1"/>
          </p:cNvSpPr>
          <p:nvPr>
            <p:ph type="title"/>
          </p:nvPr>
        </p:nvSpPr>
        <p:spPr>
          <a:xfrm>
            <a:off x="457198" y="613119"/>
            <a:ext cx="8220075" cy="994306"/>
          </a:xfrm>
        </p:spPr>
        <p:txBody>
          <a:bodyPr/>
          <a:lstStyle/>
          <a:p>
            <a:r>
              <a:rPr lang="en-GB" dirty="0">
                <a:solidFill>
                  <a:srgbClr val="232321"/>
                </a:solidFill>
                <a:latin typeface="+mn-lt"/>
              </a:rPr>
              <a:t>Top Tips to Manage Change </a:t>
            </a:r>
          </a:p>
        </p:txBody>
      </p:sp>
      <p:sp>
        <p:nvSpPr>
          <p:cNvPr id="2" name="Rectangle: Rounded Corners 1"/>
          <p:cNvSpPr/>
          <p:nvPr/>
        </p:nvSpPr>
        <p:spPr>
          <a:xfrm>
            <a:off x="755649" y="1998886"/>
            <a:ext cx="3848519" cy="884255"/>
          </a:xfrm>
          <a:prstGeom prst="roundRect">
            <a:avLst>
              <a:gd name="adj" fmla="val 50000"/>
            </a:avLst>
          </a:prstGeom>
          <a:solidFill>
            <a:srgbClr val="D1E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rgbClr val="232321"/>
                </a:solidFill>
              </a:rPr>
              <a:t>To identify what mindfulness is.</a:t>
            </a:r>
          </a:p>
        </p:txBody>
      </p:sp>
      <p:sp>
        <p:nvSpPr>
          <p:cNvPr id="8" name="Rectangle: Rounded Corners 7"/>
          <p:cNvSpPr/>
          <p:nvPr/>
        </p:nvSpPr>
        <p:spPr>
          <a:xfrm>
            <a:off x="4567235" y="3434500"/>
            <a:ext cx="3848519" cy="884255"/>
          </a:xfrm>
          <a:prstGeom prst="roundRect">
            <a:avLst>
              <a:gd name="adj" fmla="val 50000"/>
            </a:avLst>
          </a:prstGeom>
          <a:solidFill>
            <a:srgbClr val="B9D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rgbClr val="232321"/>
                </a:solidFill>
              </a:rPr>
              <a:t>To practice mindfulness techniques.</a:t>
            </a:r>
          </a:p>
        </p:txBody>
      </p:sp>
      <p:sp>
        <p:nvSpPr>
          <p:cNvPr id="9" name="Rectangle: Rounded Corners 8"/>
          <p:cNvSpPr/>
          <p:nvPr/>
        </p:nvSpPr>
        <p:spPr>
          <a:xfrm>
            <a:off x="755649" y="4870113"/>
            <a:ext cx="3848519" cy="884255"/>
          </a:xfrm>
          <a:prstGeom prst="roundRect">
            <a:avLst>
              <a:gd name="adj" fmla="val 50000"/>
            </a:avLst>
          </a:prstGeom>
          <a:solidFill>
            <a:srgbClr val="8BC1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rgbClr val="232321"/>
                </a:solidFill>
              </a:rPr>
              <a:t>To apply mindfulness to our everyday lives.</a:t>
            </a:r>
          </a:p>
        </p:txBody>
      </p:sp>
      <p:grpSp>
        <p:nvGrpSpPr>
          <p:cNvPr id="10" name="Group 9"/>
          <p:cNvGrpSpPr/>
          <p:nvPr/>
        </p:nvGrpSpPr>
        <p:grpSpPr>
          <a:xfrm>
            <a:off x="5717771" y="1667290"/>
            <a:ext cx="1547446" cy="1547446"/>
            <a:chOff x="5767754" y="3584627"/>
            <a:chExt cx="2180492" cy="2180492"/>
          </a:xfrm>
        </p:grpSpPr>
        <p:sp>
          <p:nvSpPr>
            <p:cNvPr id="6" name="Oval 5"/>
            <p:cNvSpPr/>
            <p:nvPr/>
          </p:nvSpPr>
          <p:spPr>
            <a:xfrm>
              <a:off x="5767754" y="3584627"/>
              <a:ext cx="2180492" cy="2180492"/>
            </a:xfrm>
            <a:prstGeom prst="ellipse">
              <a:avLst/>
            </a:prstGeom>
            <a:solidFill>
              <a:schemeClr val="bg1"/>
            </a:solidFill>
            <a:ln w="38100">
              <a:solidFill>
                <a:srgbClr val="D1E2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83" t="-11126" r="34044" b="2675"/>
            <a:stretch/>
          </p:blipFill>
          <p:spPr>
            <a:xfrm>
              <a:off x="5767754" y="3584627"/>
              <a:ext cx="2180492" cy="2180492"/>
            </a:xfrm>
            <a:prstGeom prst="ellipse">
              <a:avLst/>
            </a:prstGeom>
          </p:spPr>
        </p:pic>
      </p:grpSp>
      <p:grpSp>
        <p:nvGrpSpPr>
          <p:cNvPr id="23" name="Group 22"/>
          <p:cNvGrpSpPr/>
          <p:nvPr/>
        </p:nvGrpSpPr>
        <p:grpSpPr>
          <a:xfrm>
            <a:off x="5707723" y="4528469"/>
            <a:ext cx="1557494" cy="1557494"/>
            <a:chOff x="5707723" y="4528469"/>
            <a:chExt cx="1557494" cy="1557494"/>
          </a:xfrm>
        </p:grpSpPr>
        <p:sp>
          <p:nvSpPr>
            <p:cNvPr id="20" name="Oval 19"/>
            <p:cNvSpPr/>
            <p:nvPr/>
          </p:nvSpPr>
          <p:spPr>
            <a:xfrm>
              <a:off x="5717771" y="4538517"/>
              <a:ext cx="1547446" cy="1547446"/>
            </a:xfrm>
            <a:prstGeom prst="ellipse">
              <a:avLst/>
            </a:prstGeom>
            <a:solidFill>
              <a:schemeClr val="bg1"/>
            </a:solidFill>
            <a:ln w="38100">
              <a:solidFill>
                <a:srgbClr val="8BC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8020" t="-7478" r="-28020" b="4003"/>
            <a:stretch/>
          </p:blipFill>
          <p:spPr>
            <a:xfrm>
              <a:off x="5707723" y="4528469"/>
              <a:ext cx="1547446" cy="1547446"/>
            </a:xfrm>
            <a:prstGeom prst="ellipse">
              <a:avLst/>
            </a:prstGeom>
          </p:spPr>
        </p:pic>
      </p:grpSp>
      <p:grpSp>
        <p:nvGrpSpPr>
          <p:cNvPr id="26" name="Group 25"/>
          <p:cNvGrpSpPr/>
          <p:nvPr/>
        </p:nvGrpSpPr>
        <p:grpSpPr>
          <a:xfrm>
            <a:off x="1906185" y="3082808"/>
            <a:ext cx="1547447" cy="1567542"/>
            <a:chOff x="1906185" y="3082808"/>
            <a:chExt cx="1547447" cy="1567542"/>
          </a:xfrm>
        </p:grpSpPr>
        <p:sp>
          <p:nvSpPr>
            <p:cNvPr id="17" name="Oval 16"/>
            <p:cNvSpPr/>
            <p:nvPr/>
          </p:nvSpPr>
          <p:spPr>
            <a:xfrm>
              <a:off x="1906185" y="3102904"/>
              <a:ext cx="1547446" cy="1547446"/>
            </a:xfrm>
            <a:prstGeom prst="ellipse">
              <a:avLst/>
            </a:prstGeom>
            <a:solidFill>
              <a:schemeClr val="bg1"/>
            </a:solidFill>
            <a:ln w="38100">
              <a:solidFill>
                <a:srgbClr val="B9D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19209" t="-6218" r="10400" b="17778"/>
            <a:stretch/>
          </p:blipFill>
          <p:spPr>
            <a:xfrm>
              <a:off x="1906186" y="3082808"/>
              <a:ext cx="1547446" cy="1547446"/>
            </a:xfrm>
            <a:prstGeom prst="ellipse">
              <a:avLst/>
            </a:prstGeom>
          </p:spPr>
        </p:pic>
      </p:grpSp>
      <p:pic>
        <p:nvPicPr>
          <p:cNvPr id="5" name="Picture 2" descr="A green rectangle with white dots&#10;&#10;Description automatically generated">
            <a:extLst>
              <a:ext uri="{FF2B5EF4-FFF2-40B4-BE49-F238E27FC236}">
                <a16:creationId xmlns:a16="http://schemas.microsoft.com/office/drawing/2014/main" id="{6D3F9AF3-D601-FE96-D319-F1FA1B050FDB}"/>
              </a:ext>
            </a:extLst>
          </p:cNvPr>
          <p:cNvPicPr>
            <a:picLocks noChangeAspect="1"/>
          </p:cNvPicPr>
          <p:nvPr/>
        </p:nvPicPr>
        <p:blipFill>
          <a:blip r:embed="rId5"/>
          <a:stretch>
            <a:fillRect/>
          </a:stretch>
        </p:blipFill>
        <p:spPr>
          <a:xfrm>
            <a:off x="302303" y="5938187"/>
            <a:ext cx="8614346" cy="615430"/>
          </a:xfrm>
          <a:prstGeom prst="rect">
            <a:avLst/>
          </a:prstGeom>
          <a:ln>
            <a:noFill/>
          </a:ln>
          <a:effectLst>
            <a:softEdge rad="112500"/>
          </a:effectLst>
        </p:spPr>
      </p:pic>
    </p:spTree>
    <p:extLst>
      <p:ext uri="{BB962C8B-B14F-4D97-AF65-F5344CB8AC3E}">
        <p14:creationId xmlns:p14="http://schemas.microsoft.com/office/powerpoint/2010/main" val="267954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3000"/>
                            </p:stCondLst>
                            <p:childTnLst>
                              <p:par>
                                <p:cTn id="27" presetID="2" presetClass="entr" presetSubtype="4"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147164" y="1395205"/>
            <a:ext cx="1704505" cy="1704505"/>
          </a:xfrm>
          <a:prstGeom prst="ellipse">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585422" y="4050775"/>
            <a:ext cx="1563028" cy="1563028"/>
          </a:xfrm>
          <a:prstGeom prst="ellipse">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764432" y="1621432"/>
            <a:ext cx="3615135" cy="3615135"/>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847178" y="2557619"/>
            <a:ext cx="8220075" cy="2180553"/>
          </a:xfrm>
          <a:ln w="28575"/>
        </p:spPr>
        <p:txBody>
          <a:bodyPr/>
          <a:lstStyle/>
          <a:p>
            <a:pPr algn="ctr"/>
            <a:r>
              <a:rPr lang="en-GB" sz="4500" dirty="0">
                <a:ln w="19050">
                  <a:noFill/>
                </a:ln>
                <a:solidFill>
                  <a:srgbClr val="232321"/>
                </a:solidFill>
                <a:latin typeface="+mn-lt"/>
              </a:rPr>
              <a:t>What is mindfulness?</a:t>
            </a:r>
            <a:br>
              <a:rPr lang="en-GB" sz="4500" dirty="0">
                <a:ln w="19050">
                  <a:noFill/>
                </a:ln>
                <a:solidFill>
                  <a:srgbClr val="232321"/>
                </a:solidFill>
                <a:latin typeface="+mn-lt"/>
              </a:rPr>
            </a:br>
            <a:r>
              <a:rPr lang="en-GB" sz="3600" dirty="0">
                <a:ln w="19050">
                  <a:noFill/>
                </a:ln>
                <a:solidFill>
                  <a:srgbClr val="232321"/>
                </a:solidFill>
                <a:latin typeface="+mn-lt"/>
              </a:rPr>
              <a:t>5 minutes – discuss what </a:t>
            </a:r>
            <a:br>
              <a:rPr lang="en-GB" sz="3600" dirty="0">
                <a:ln w="19050">
                  <a:noFill/>
                </a:ln>
                <a:solidFill>
                  <a:srgbClr val="232321"/>
                </a:solidFill>
                <a:latin typeface="+mn-lt"/>
              </a:rPr>
            </a:br>
            <a:r>
              <a:rPr lang="en-GB" sz="3600" dirty="0">
                <a:ln w="19050">
                  <a:noFill/>
                </a:ln>
                <a:solidFill>
                  <a:srgbClr val="232321"/>
                </a:solidFill>
                <a:latin typeface="+mn-lt"/>
              </a:rPr>
              <a:t>you think mindfulness is</a:t>
            </a:r>
            <a:br>
              <a:rPr lang="en-GB" sz="3600" dirty="0">
                <a:ln w="19050">
                  <a:noFill/>
                </a:ln>
                <a:latin typeface="+mn-lt"/>
              </a:rPr>
            </a:br>
            <a:endParaRPr lang="en-GB" sz="3600" dirty="0">
              <a:ln w="19050">
                <a:noFill/>
              </a:ln>
              <a:solidFill>
                <a:srgbClr val="232321"/>
              </a:solidFill>
              <a:latin typeface="+mn-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17" y="2468418"/>
            <a:ext cx="2128224" cy="4389582"/>
          </a:xfrm>
          <a:prstGeom prst="rect">
            <a:avLst/>
          </a:prstGeom>
        </p:spPr>
      </p:pic>
      <p:sp>
        <p:nvSpPr>
          <p:cNvPr id="14" name="Oval 13"/>
          <p:cNvSpPr/>
          <p:nvPr/>
        </p:nvSpPr>
        <p:spPr>
          <a:xfrm>
            <a:off x="4857438" y="586649"/>
            <a:ext cx="721770" cy="721770"/>
          </a:xfrm>
          <a:prstGeom prst="ellipse">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077404" y="922225"/>
            <a:ext cx="472980" cy="472980"/>
          </a:xfrm>
          <a:prstGeom prst="ellipse">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4026668" y="5580265"/>
            <a:ext cx="721770" cy="721770"/>
          </a:xfrm>
          <a:prstGeom prst="ellipse">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5027518" y="5396436"/>
            <a:ext cx="472980" cy="472980"/>
          </a:xfrm>
          <a:prstGeom prst="ellipse">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descr="A green rectangle with white dots&#10;&#10;Description automatically generated">
            <a:extLst>
              <a:ext uri="{FF2B5EF4-FFF2-40B4-BE49-F238E27FC236}">
                <a16:creationId xmlns:a16="http://schemas.microsoft.com/office/drawing/2014/main" id="{92F60A4D-C8B8-8668-57AE-7C3163212CCC}"/>
              </a:ext>
            </a:extLst>
          </p:cNvPr>
          <p:cNvPicPr>
            <a:picLocks noChangeAspect="1"/>
          </p:cNvPicPr>
          <p:nvPr/>
        </p:nvPicPr>
        <p:blipFill>
          <a:blip r:embed="rId3"/>
          <a:stretch>
            <a:fillRect/>
          </a:stretch>
        </p:blipFill>
        <p:spPr>
          <a:xfrm>
            <a:off x="302303" y="5938187"/>
            <a:ext cx="8614346" cy="615430"/>
          </a:xfrm>
          <a:prstGeom prst="rect">
            <a:avLst/>
          </a:prstGeom>
          <a:ln>
            <a:noFill/>
          </a:ln>
          <a:effectLst>
            <a:softEdge rad="112500"/>
          </a:effectLst>
        </p:spPr>
      </p:pic>
    </p:spTree>
    <p:extLst>
      <p:ext uri="{BB962C8B-B14F-4D97-AF65-F5344CB8AC3E}">
        <p14:creationId xmlns:p14="http://schemas.microsoft.com/office/powerpoint/2010/main" val="319647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13119"/>
            <a:ext cx="8220075" cy="994306"/>
          </a:xfrm>
        </p:spPr>
        <p:txBody>
          <a:bodyPr/>
          <a:lstStyle/>
          <a:p>
            <a:r>
              <a:rPr lang="en-GB" dirty="0">
                <a:latin typeface="+mn-lt"/>
              </a:rPr>
              <a:t>Mindfulness is...</a:t>
            </a:r>
            <a:endParaRPr lang="en-US" dirty="0"/>
          </a:p>
        </p:txBody>
      </p:sp>
      <p:sp>
        <p:nvSpPr>
          <p:cNvPr id="5" name="Rectangle 4"/>
          <p:cNvSpPr/>
          <p:nvPr/>
        </p:nvSpPr>
        <p:spPr>
          <a:xfrm>
            <a:off x="755650" y="1656559"/>
            <a:ext cx="4875716" cy="2215991"/>
          </a:xfrm>
          <a:prstGeom prst="rect">
            <a:avLst/>
          </a:prstGeom>
        </p:spPr>
        <p:txBody>
          <a:bodyPr wrap="square" lIns="0" tIns="0" rIns="0" bIns="0" anchor="t">
            <a:spAutoFit/>
          </a:bodyPr>
          <a:lstStyle/>
          <a:p>
            <a:r>
              <a:rPr lang="en-GB" dirty="0">
                <a:ea typeface="+mn-lt"/>
                <a:cs typeface="+mn-lt"/>
              </a:rPr>
              <a:t>Mindfulness is a technique you can learn which involves noticing what's happening in the present moment, without judgement. You might take notice and be aware of your mind, body or surroundings. The technique has roots in Buddhism and meditation, but you don't have to be spiritual, or have any </a:t>
            </a:r>
            <a:r>
              <a:rPr lang="en-GB">
                <a:ea typeface="+mn-lt"/>
                <a:cs typeface="+mn-lt"/>
              </a:rPr>
              <a:t>beliefs, to try it. </a:t>
            </a:r>
            <a:r>
              <a:rPr lang="en-GB" dirty="0">
                <a:ea typeface="+mn-lt"/>
                <a:cs typeface="+mn-lt"/>
              </a:rPr>
              <a:t>Mindfulness aims to help you: </a:t>
            </a:r>
            <a:endParaRPr lang="en-GB" dirty="0"/>
          </a:p>
        </p:txBody>
      </p:sp>
      <p:sp>
        <p:nvSpPr>
          <p:cNvPr id="2" name="Rectangle: Rounded Corners 1"/>
          <p:cNvSpPr/>
          <p:nvPr/>
        </p:nvSpPr>
        <p:spPr>
          <a:xfrm>
            <a:off x="755651" y="4154473"/>
            <a:ext cx="4475186" cy="2016771"/>
          </a:xfrm>
          <a:prstGeom prst="roundRect">
            <a:avLst>
              <a:gd name="adj" fmla="val 7916"/>
            </a:avLst>
          </a:prstGeom>
          <a:solidFill>
            <a:schemeClr val="bg1"/>
          </a:solidFill>
          <a:ln w="38100">
            <a:solidFill>
              <a:srgbClr val="1E386D"/>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285750" indent="-285750">
              <a:buFont typeface="Arial" panose="020B0604020202020204" pitchFamily="34" charset="0"/>
              <a:buChar char="•"/>
            </a:pPr>
            <a:r>
              <a:rPr lang="en-GB" sz="1600" dirty="0">
                <a:solidFill>
                  <a:srgbClr val="1C1C1C"/>
                </a:solidFill>
                <a:ea typeface="+mn-lt"/>
                <a:cs typeface="+mn-lt"/>
              </a:rPr>
              <a:t> become more self-aware </a:t>
            </a:r>
            <a:endParaRPr lang="en-US"/>
          </a:p>
          <a:p>
            <a:pPr marL="285750" indent="-285750">
              <a:buFont typeface="Arial" panose="020B0604020202020204" pitchFamily="34" charset="0"/>
              <a:buChar char="•"/>
            </a:pPr>
            <a:r>
              <a:rPr lang="en-GB" sz="1600" dirty="0">
                <a:solidFill>
                  <a:srgbClr val="1C1C1C"/>
                </a:solidFill>
                <a:ea typeface="+mn-lt"/>
                <a:cs typeface="+mn-lt"/>
              </a:rPr>
              <a:t>feel calmer and less stressed </a:t>
            </a:r>
            <a:endParaRPr lang="en-GB">
              <a:solidFill>
                <a:srgbClr val="FFFFFF"/>
              </a:solidFill>
              <a:ea typeface="+mn-lt"/>
              <a:cs typeface="+mn-lt"/>
            </a:endParaRPr>
          </a:p>
          <a:p>
            <a:pPr marL="285750" indent="-285750">
              <a:buFont typeface="Arial" panose="020B0604020202020204" pitchFamily="34" charset="0"/>
              <a:buChar char="•"/>
            </a:pPr>
            <a:r>
              <a:rPr lang="en-GB" sz="1600">
                <a:solidFill>
                  <a:srgbClr val="1C1C1C"/>
                </a:solidFill>
                <a:ea typeface="+mn-lt"/>
                <a:cs typeface="+mn-lt"/>
              </a:rPr>
              <a:t>feel more </a:t>
            </a:r>
            <a:r>
              <a:rPr lang="en-GB" sz="1600" dirty="0">
                <a:solidFill>
                  <a:srgbClr val="1C1C1C"/>
                </a:solidFill>
                <a:ea typeface="+mn-lt"/>
                <a:cs typeface="+mn-lt"/>
              </a:rPr>
              <a:t>able to choose how to respond to your thoughts and feelings </a:t>
            </a:r>
            <a:endParaRPr lang="en-GB">
              <a:solidFill>
                <a:srgbClr val="FFFFFF"/>
              </a:solidFill>
              <a:ea typeface="+mn-lt"/>
              <a:cs typeface="+mn-lt"/>
            </a:endParaRPr>
          </a:p>
          <a:p>
            <a:pPr marL="285750" indent="-285750">
              <a:buFont typeface="Arial" panose="020B0604020202020204" pitchFamily="34" charset="0"/>
              <a:buChar char="•"/>
            </a:pPr>
            <a:r>
              <a:rPr lang="en-GB" sz="1600" dirty="0">
                <a:solidFill>
                  <a:srgbClr val="1C1C1C"/>
                </a:solidFill>
                <a:ea typeface="+mn-lt"/>
                <a:cs typeface="+mn-lt"/>
              </a:rPr>
              <a:t>cope with </a:t>
            </a:r>
            <a:r>
              <a:rPr lang="en-GB" sz="1600">
                <a:solidFill>
                  <a:srgbClr val="1C1C1C"/>
                </a:solidFill>
                <a:ea typeface="+mn-lt"/>
                <a:cs typeface="+mn-lt"/>
              </a:rPr>
              <a:t>difficult or unhelpful thoughts</a:t>
            </a:r>
            <a:endParaRPr lang="en-GB">
              <a:solidFill>
                <a:srgbClr val="FFFFFF"/>
              </a:solidFill>
              <a:ea typeface="+mn-lt"/>
              <a:cs typeface="+mn-lt"/>
            </a:endParaRPr>
          </a:p>
          <a:p>
            <a:pPr marL="285750" indent="-285750">
              <a:buFont typeface="Arial" panose="020B0604020202020204" pitchFamily="34" charset="0"/>
              <a:buChar char="•"/>
            </a:pPr>
            <a:r>
              <a:rPr lang="en-GB" sz="1600" dirty="0">
                <a:solidFill>
                  <a:srgbClr val="1C1C1C"/>
                </a:solidFill>
                <a:ea typeface="+mn-lt"/>
                <a:cs typeface="+mn-lt"/>
              </a:rPr>
              <a:t>be kinder towards yourself. </a:t>
            </a:r>
            <a:endParaRPr lang="en-GB" dirty="0"/>
          </a:p>
          <a:p>
            <a:pPr marL="285750" indent="-285750">
              <a:buFont typeface="Arial" panose="020B0604020202020204" pitchFamily="34" charset="0"/>
              <a:buChar char="•"/>
            </a:pPr>
            <a:endParaRPr lang="en-GB" sz="1600" dirty="0">
              <a:solidFill>
                <a:srgbClr val="232321"/>
              </a:solidFill>
            </a:endParaRPr>
          </a:p>
        </p:txBody>
      </p:sp>
      <p:grpSp>
        <p:nvGrpSpPr>
          <p:cNvPr id="42" name="Circle Background"/>
          <p:cNvGrpSpPr/>
          <p:nvPr/>
        </p:nvGrpSpPr>
        <p:grpSpPr>
          <a:xfrm>
            <a:off x="5400201" y="1822416"/>
            <a:ext cx="2972214" cy="4386639"/>
            <a:chOff x="5400201" y="1822416"/>
            <a:chExt cx="2972214" cy="4386639"/>
          </a:xfrm>
        </p:grpSpPr>
        <p:sp>
          <p:nvSpPr>
            <p:cNvPr id="29" name="Oval 28"/>
            <p:cNvSpPr/>
            <p:nvPr/>
          </p:nvSpPr>
          <p:spPr>
            <a:xfrm>
              <a:off x="7111577" y="5639712"/>
              <a:ext cx="569343" cy="569343"/>
            </a:xfrm>
            <a:prstGeom prst="ellipse">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5400201" y="4094526"/>
              <a:ext cx="1855663" cy="1855663"/>
            </a:xfrm>
            <a:prstGeom prst="ellipse">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7939187" y="5468809"/>
              <a:ext cx="341805" cy="341805"/>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6989425" y="2529877"/>
              <a:ext cx="1382990" cy="1382990"/>
            </a:xfrm>
            <a:prstGeom prst="ellipse">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6364834" y="2262626"/>
              <a:ext cx="341805" cy="341805"/>
            </a:xfrm>
            <a:prstGeom prst="ellips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6911851" y="1822416"/>
              <a:ext cx="569343" cy="569343"/>
            </a:xfrm>
            <a:prstGeom prst="ellipse">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Moving School IMAGE"/>
          <p:cNvGrpSpPr/>
          <p:nvPr/>
        </p:nvGrpSpPr>
        <p:grpSpPr>
          <a:xfrm>
            <a:off x="5569566" y="2728884"/>
            <a:ext cx="2731285" cy="2731285"/>
            <a:chOff x="5511787" y="2728884"/>
            <a:chExt cx="2731285" cy="2731285"/>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13657" r="15632"/>
            <a:stretch/>
          </p:blipFill>
          <p:spPr>
            <a:xfrm>
              <a:off x="5511787" y="2728884"/>
              <a:ext cx="2731285" cy="2731285"/>
            </a:xfrm>
            <a:prstGeom prst="ellipse">
              <a:avLst/>
            </a:prstGeom>
            <a:ln w="38100">
              <a:solidFill>
                <a:srgbClr val="1E386D"/>
              </a:solidFill>
            </a:ln>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2264" t="-21149" r="61406" b="34952"/>
            <a:stretch/>
          </p:blipFill>
          <p:spPr>
            <a:xfrm>
              <a:off x="5511787" y="2728884"/>
              <a:ext cx="2731285" cy="2731285"/>
            </a:xfrm>
            <a:prstGeom prst="ellipse">
              <a:avLst/>
            </a:prstGeom>
            <a:ln w="38100">
              <a:solidFill>
                <a:srgbClr val="1E386D"/>
              </a:solidFill>
            </a:ln>
          </p:spPr>
        </p:pic>
      </p:grpSp>
      <p:pic>
        <p:nvPicPr>
          <p:cNvPr id="4" name="New Class IMAGE"/>
          <p:cNvPicPr>
            <a:picLocks noChangeAspect="1"/>
          </p:cNvPicPr>
          <p:nvPr/>
        </p:nvPicPr>
        <p:blipFill rotWithShape="1">
          <a:blip r:embed="rId4" cstate="print">
            <a:extLst>
              <a:ext uri="{28A0092B-C50C-407E-A947-70E740481C1C}">
                <a14:useLocalDpi xmlns:a14="http://schemas.microsoft.com/office/drawing/2010/main" val="0"/>
              </a:ext>
            </a:extLst>
          </a:blip>
          <a:srcRect l="24156" t="14642" r="18657" b="4484"/>
          <a:stretch/>
        </p:blipFill>
        <p:spPr>
          <a:xfrm>
            <a:off x="5569566" y="2728884"/>
            <a:ext cx="2731285" cy="2731285"/>
          </a:xfrm>
          <a:prstGeom prst="ellipse">
            <a:avLst/>
          </a:prstGeom>
          <a:ln w="38100">
            <a:solidFill>
              <a:srgbClr val="1E386D"/>
            </a:solidFill>
          </a:ln>
        </p:spPr>
      </p:pic>
      <p:pic>
        <p:nvPicPr>
          <p:cNvPr id="9" name="Holidays IMAGE"/>
          <p:cNvPicPr>
            <a:picLocks noChangeAspect="1"/>
          </p:cNvPicPr>
          <p:nvPr/>
        </p:nvPicPr>
        <p:blipFill rotWithShape="1">
          <a:blip r:embed="rId5" cstate="print">
            <a:extLst>
              <a:ext uri="{28A0092B-C50C-407E-A947-70E740481C1C}">
                <a14:useLocalDpi xmlns:a14="http://schemas.microsoft.com/office/drawing/2010/main" val="0"/>
              </a:ext>
            </a:extLst>
          </a:blip>
          <a:srcRect l="8590" t="9371" r="18647" b="14193"/>
          <a:stretch/>
        </p:blipFill>
        <p:spPr>
          <a:xfrm>
            <a:off x="5569566" y="2728884"/>
            <a:ext cx="2731285" cy="2731285"/>
          </a:xfrm>
          <a:prstGeom prst="ellipse">
            <a:avLst/>
          </a:prstGeom>
          <a:ln w="38100">
            <a:solidFill>
              <a:srgbClr val="1E386D"/>
            </a:solidFill>
          </a:ln>
        </p:spPr>
      </p:pic>
      <p:pic>
        <p:nvPicPr>
          <p:cNvPr id="11" name="Moving House IM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9566" y="2728884"/>
            <a:ext cx="2731285" cy="2731285"/>
          </a:xfrm>
          <a:prstGeom prst="ellipse">
            <a:avLst/>
          </a:prstGeom>
          <a:ln w="38100">
            <a:solidFill>
              <a:srgbClr val="1E386D"/>
            </a:solidFill>
          </a:ln>
        </p:spPr>
      </p:pic>
      <p:pic>
        <p:nvPicPr>
          <p:cNvPr id="35" name="Birth IMAGE"/>
          <p:cNvPicPr>
            <a:picLocks noChangeAspect="1"/>
          </p:cNvPicPr>
          <p:nvPr/>
        </p:nvPicPr>
        <p:blipFill rotWithShape="1">
          <a:blip r:embed="rId7" cstate="print">
            <a:extLst>
              <a:ext uri="{28A0092B-C50C-407E-A947-70E740481C1C}">
                <a14:useLocalDpi xmlns:a14="http://schemas.microsoft.com/office/drawing/2010/main" val="0"/>
              </a:ext>
            </a:extLst>
          </a:blip>
          <a:srcRect l="20835" t="6114" r="27918" b="12769"/>
          <a:stretch/>
        </p:blipFill>
        <p:spPr>
          <a:xfrm>
            <a:off x="5569566" y="2730365"/>
            <a:ext cx="2731286" cy="2729804"/>
          </a:xfrm>
          <a:prstGeom prst="ellipse">
            <a:avLst/>
          </a:prstGeom>
          <a:ln w="38100">
            <a:solidFill>
              <a:srgbClr val="1E386D"/>
            </a:solidFill>
          </a:ln>
        </p:spPr>
      </p:pic>
      <p:pic>
        <p:nvPicPr>
          <p:cNvPr id="37" name="Death of Loved One IMAGE"/>
          <p:cNvPicPr>
            <a:picLocks noChangeAspect="1"/>
          </p:cNvPicPr>
          <p:nvPr/>
        </p:nvPicPr>
        <p:blipFill rotWithShape="1">
          <a:blip r:embed="rId8" cstate="print">
            <a:extLst>
              <a:ext uri="{28A0092B-C50C-407E-A947-70E740481C1C}">
                <a14:useLocalDpi xmlns:a14="http://schemas.microsoft.com/office/drawing/2010/main" val="0"/>
              </a:ext>
            </a:extLst>
          </a:blip>
          <a:srcRect l="29103" t="21016" r="33087" b="12786"/>
          <a:stretch/>
        </p:blipFill>
        <p:spPr>
          <a:xfrm>
            <a:off x="5569566" y="2728884"/>
            <a:ext cx="2731285" cy="2731285"/>
          </a:xfrm>
          <a:prstGeom prst="ellipse">
            <a:avLst/>
          </a:prstGeom>
          <a:ln w="38100">
            <a:solidFill>
              <a:srgbClr val="1E386D"/>
            </a:solidFill>
          </a:ln>
        </p:spPr>
      </p:pic>
      <p:pic>
        <p:nvPicPr>
          <p:cNvPr id="14" name="Family Structure IMAGE"/>
          <p:cNvPicPr>
            <a:picLocks noChangeAspect="1"/>
          </p:cNvPicPr>
          <p:nvPr/>
        </p:nvPicPr>
        <p:blipFill rotWithShape="1">
          <a:blip r:embed="rId9" cstate="print">
            <a:extLst>
              <a:ext uri="{28A0092B-C50C-407E-A947-70E740481C1C}">
                <a14:useLocalDpi xmlns:a14="http://schemas.microsoft.com/office/drawing/2010/main" val="0"/>
              </a:ext>
            </a:extLst>
          </a:blip>
          <a:srcRect l="16160" t="18695" r="14237"/>
          <a:stretch/>
        </p:blipFill>
        <p:spPr>
          <a:xfrm>
            <a:off x="5569566" y="2728884"/>
            <a:ext cx="2731285" cy="2731285"/>
          </a:xfrm>
          <a:prstGeom prst="ellipse">
            <a:avLst/>
          </a:prstGeom>
          <a:ln w="38100">
            <a:solidFill>
              <a:srgbClr val="1E386D"/>
            </a:solidFill>
          </a:ln>
        </p:spPr>
      </p:pic>
      <p:pic>
        <p:nvPicPr>
          <p:cNvPr id="6" name="Picture 2" descr="A green rectangle with white dots&#10;&#10;Description automatically generated">
            <a:extLst>
              <a:ext uri="{FF2B5EF4-FFF2-40B4-BE49-F238E27FC236}">
                <a16:creationId xmlns:a16="http://schemas.microsoft.com/office/drawing/2014/main" id="{583786D8-7329-0003-14A9-170AF70BBFD4}"/>
              </a:ext>
            </a:extLst>
          </p:cNvPr>
          <p:cNvPicPr>
            <a:picLocks noChangeAspect="1"/>
          </p:cNvPicPr>
          <p:nvPr/>
        </p:nvPicPr>
        <p:blipFill>
          <a:blip r:embed="rId10"/>
          <a:stretch>
            <a:fillRect/>
          </a:stretch>
        </p:blipFill>
        <p:spPr>
          <a:xfrm>
            <a:off x="302303" y="5938187"/>
            <a:ext cx="8614346" cy="615430"/>
          </a:xfrm>
          <a:prstGeom prst="rect">
            <a:avLst/>
          </a:prstGeom>
          <a:ln>
            <a:noFill/>
          </a:ln>
          <a:effectLst>
            <a:softEdge rad="112500"/>
          </a:effectLst>
        </p:spPr>
      </p:pic>
    </p:spTree>
    <p:extLst>
      <p:ext uri="{BB962C8B-B14F-4D97-AF65-F5344CB8AC3E}">
        <p14:creationId xmlns:p14="http://schemas.microsoft.com/office/powerpoint/2010/main" val="300802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nodeType="withEffect">
                                  <p:stCondLst>
                                    <p:cond delay="5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nodeType="withEffect">
                                  <p:stCondLst>
                                    <p:cond delay="50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par>
                                <p:cTn id="17" presetID="22" presetClass="entr" presetSubtype="8" fill="hold" nodeType="withEffect">
                                  <p:stCondLst>
                                    <p:cond delay="50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left)">
                                      <p:cBhvr>
                                        <p:cTn id="19" dur="500"/>
                                        <p:tgtEl>
                                          <p:spTgt spid="2">
                                            <p:txEl>
                                              <p:pRg st="4" end="4"/>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1500"/>
                            </p:stCondLst>
                            <p:childTnLst>
                              <p:par>
                                <p:cTn id="28" presetID="26" presetClass="emph" presetSubtype="0" fill="hold" nodeType="after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2000"/>
                            </p:stCondLst>
                            <p:childTnLst>
                              <p:par>
                                <p:cTn id="35" presetID="26" presetClass="emph" presetSubtype="0" fill="hold" nodeType="afterEffect">
                                  <p:stCondLst>
                                    <p:cond delay="0"/>
                                  </p:stCondLst>
                                  <p:childTnLst>
                                    <p:animEffect transition="out" filter="fade">
                                      <p:cBhvr>
                                        <p:cTn id="36" dur="500" tmFilter="0, 0; .2, .5; .8, .5; 1, 0"/>
                                        <p:tgtEl>
                                          <p:spTgt spid="4"/>
                                        </p:tgtEl>
                                      </p:cBhvr>
                                    </p:animEffect>
                                    <p:animScale>
                                      <p:cBhvr>
                                        <p:cTn id="37" dur="250" autoRev="1" fill="hold"/>
                                        <p:tgtEl>
                                          <p:spTgt spid="4"/>
                                        </p:tgtEl>
                                      </p:cBhvr>
                                      <p:by x="105000" y="105000"/>
                                    </p:animScale>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2500"/>
                            </p:stCondLst>
                            <p:childTnLst>
                              <p:par>
                                <p:cTn id="42" presetID="26" presetClass="emph" presetSubtype="0" fill="hold" nodeType="after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26" presetClass="emph" presetSubtype="0" fill="hold" nodeType="with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par>
                                <p:cTn id="51" presetID="10"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childTnLst>
                          </p:cTn>
                        </p:par>
                        <p:par>
                          <p:cTn id="54" fill="hold">
                            <p:stCondLst>
                              <p:cond delay="3000"/>
                            </p:stCondLst>
                            <p:childTnLst>
                              <p:par>
                                <p:cTn id="55" presetID="26" presetClass="emph" presetSubtype="0" fill="hold" nodeType="afterEffect">
                                  <p:stCondLst>
                                    <p:cond delay="0"/>
                                  </p:stCondLst>
                                  <p:childTnLst>
                                    <p:animEffect transition="out" filter="fade">
                                      <p:cBhvr>
                                        <p:cTn id="56" dur="500" tmFilter="0, 0; .2, .5; .8, .5; 1, 0"/>
                                        <p:tgtEl>
                                          <p:spTgt spid="35"/>
                                        </p:tgtEl>
                                      </p:cBhvr>
                                    </p:animEffect>
                                    <p:animScale>
                                      <p:cBhvr>
                                        <p:cTn id="57" dur="250" autoRev="1" fill="hold"/>
                                        <p:tgtEl>
                                          <p:spTgt spid="35"/>
                                        </p:tgtEl>
                                      </p:cBhvr>
                                      <p:by x="105000" y="105000"/>
                                    </p:animScale>
                                  </p:childTnLst>
                                </p:cTn>
                              </p:par>
                              <p:par>
                                <p:cTn id="58" presetID="10" presetClass="entr" presetSubtype="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par>
                          <p:cTn id="61" fill="hold">
                            <p:stCondLst>
                              <p:cond delay="3500"/>
                            </p:stCondLst>
                            <p:childTnLst>
                              <p:par>
                                <p:cTn id="62" presetID="26" presetClass="emph" presetSubtype="0" fill="hold" nodeType="afterEffect">
                                  <p:stCondLst>
                                    <p:cond delay="0"/>
                                  </p:stCondLst>
                                  <p:childTnLst>
                                    <p:animEffect transition="out" filter="fade">
                                      <p:cBhvr>
                                        <p:cTn id="63" dur="500" tmFilter="0, 0; .2, .5; .8, .5; 1, 0"/>
                                        <p:tgtEl>
                                          <p:spTgt spid="37"/>
                                        </p:tgtEl>
                                      </p:cBhvr>
                                    </p:animEffect>
                                    <p:animScale>
                                      <p:cBhvr>
                                        <p:cTn id="64" dur="250" autoRev="1" fill="hold"/>
                                        <p:tgtEl>
                                          <p:spTgt spid="37"/>
                                        </p:tgtEl>
                                      </p:cBhvr>
                                      <p:by x="105000" y="105000"/>
                                    </p:animScale>
                                  </p:childTnLst>
                                </p:cTn>
                              </p:par>
                              <p:par>
                                <p:cTn id="65" presetID="10"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par>
                          <p:cTn id="68" fill="hold">
                            <p:stCondLst>
                              <p:cond delay="4000"/>
                            </p:stCondLst>
                            <p:childTnLst>
                              <p:par>
                                <p:cTn id="69" presetID="26" presetClass="emph" presetSubtype="0" fill="hold" nodeType="afterEffect">
                                  <p:stCondLst>
                                    <p:cond delay="0"/>
                                  </p:stCondLst>
                                  <p:childTnLst>
                                    <p:animEffect transition="out" filter="fade">
                                      <p:cBhvr>
                                        <p:cTn id="70" dur="500" tmFilter="0, 0; .2, .5; .8, .5; 1, 0"/>
                                        <p:tgtEl>
                                          <p:spTgt spid="14"/>
                                        </p:tgtEl>
                                      </p:cBhvr>
                                    </p:animEffect>
                                    <p:animScale>
                                      <p:cBhvr>
                                        <p:cTn id="71"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F61A-389A-E5C8-F136-6F2D05C51C61}"/>
              </a:ext>
            </a:extLst>
          </p:cNvPr>
          <p:cNvSpPr>
            <a:spLocks noGrp="1"/>
          </p:cNvSpPr>
          <p:nvPr>
            <p:ph type="title"/>
          </p:nvPr>
        </p:nvSpPr>
        <p:spPr/>
        <p:txBody>
          <a:bodyPr/>
          <a:lstStyle/>
          <a:p>
            <a:r>
              <a:rPr lang="en-GB" dirty="0">
                <a:latin typeface="Twinkl"/>
              </a:rPr>
              <a:t>REBECCA: A mindfulness teacher</a:t>
            </a:r>
            <a:endParaRPr lang="en-GB" dirty="0"/>
          </a:p>
        </p:txBody>
      </p:sp>
      <p:sp>
        <p:nvSpPr>
          <p:cNvPr id="3" name="Rectangle: Bevelled 2">
            <a:extLst>
              <a:ext uri="{FF2B5EF4-FFF2-40B4-BE49-F238E27FC236}">
                <a16:creationId xmlns:a16="http://schemas.microsoft.com/office/drawing/2014/main" id="{92B56804-B01E-14C2-5E33-85A34FDEA6EF}"/>
              </a:ext>
            </a:extLst>
          </p:cNvPr>
          <p:cNvSpPr/>
          <p:nvPr/>
        </p:nvSpPr>
        <p:spPr>
          <a:xfrm>
            <a:off x="581586" y="1667149"/>
            <a:ext cx="7957853" cy="4592033"/>
          </a:xfrm>
          <a:prstGeom prst="bevel">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pic>
        <p:nvPicPr>
          <p:cNvPr id="4" name="Online Media 3" title="What is mindfulness? | Rebecca's Mental Health Story for #MHAW15 | Mind">
            <a:hlinkClick r:id="" action="ppaction://media"/>
            <a:extLst>
              <a:ext uri="{FF2B5EF4-FFF2-40B4-BE49-F238E27FC236}">
                <a16:creationId xmlns:a16="http://schemas.microsoft.com/office/drawing/2014/main" id="{8F088CC4-476B-926A-C2FB-491A0F845A42}"/>
              </a:ext>
            </a:extLst>
          </p:cNvPr>
          <p:cNvPicPr>
            <a:picLocks noRot="1" noChangeAspect="1"/>
          </p:cNvPicPr>
          <p:nvPr>
            <a:videoFile r:link="rId1"/>
          </p:nvPr>
        </p:nvPicPr>
        <p:blipFill>
          <a:blip r:embed="rId3"/>
          <a:stretch>
            <a:fillRect/>
          </a:stretch>
        </p:blipFill>
        <p:spPr>
          <a:xfrm>
            <a:off x="1234261" y="2320877"/>
            <a:ext cx="6618040" cy="3307552"/>
          </a:xfrm>
          <a:prstGeom prst="rect">
            <a:avLst/>
          </a:prstGeom>
        </p:spPr>
      </p:pic>
      <p:pic>
        <p:nvPicPr>
          <p:cNvPr id="6" name="Picture 2" descr="A green rectangle with white dots&#10;&#10;Description automatically generated">
            <a:extLst>
              <a:ext uri="{FF2B5EF4-FFF2-40B4-BE49-F238E27FC236}">
                <a16:creationId xmlns:a16="http://schemas.microsoft.com/office/drawing/2014/main" id="{359EC246-4F29-130F-1B1D-11ECD447D317}"/>
              </a:ext>
            </a:extLst>
          </p:cNvPr>
          <p:cNvPicPr>
            <a:picLocks noChangeAspect="1"/>
          </p:cNvPicPr>
          <p:nvPr/>
        </p:nvPicPr>
        <p:blipFill>
          <a:blip r:embed="rId4"/>
          <a:stretch>
            <a:fillRect/>
          </a:stretch>
        </p:blipFill>
        <p:spPr>
          <a:xfrm>
            <a:off x="302303" y="5938187"/>
            <a:ext cx="8614346" cy="615430"/>
          </a:xfrm>
          <a:prstGeom prst="rect">
            <a:avLst/>
          </a:prstGeom>
          <a:ln>
            <a:noFill/>
          </a:ln>
          <a:effectLst>
            <a:softEdge rad="112500"/>
          </a:effectLst>
        </p:spPr>
      </p:pic>
    </p:spTree>
    <p:extLst>
      <p:ext uri="{BB962C8B-B14F-4D97-AF65-F5344CB8AC3E}">
        <p14:creationId xmlns:p14="http://schemas.microsoft.com/office/powerpoint/2010/main" val="69488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5D54B-E33C-5A17-7A50-A1A04180586C}"/>
              </a:ext>
            </a:extLst>
          </p:cNvPr>
          <p:cNvSpPr>
            <a:spLocks noGrp="1"/>
          </p:cNvSpPr>
          <p:nvPr>
            <p:ph type="title"/>
          </p:nvPr>
        </p:nvSpPr>
        <p:spPr/>
        <p:txBody>
          <a:bodyPr/>
          <a:lstStyle/>
          <a:p>
            <a:r>
              <a:rPr lang="en-GB" dirty="0">
                <a:latin typeface="Twinkl"/>
              </a:rPr>
              <a:t>How does it work?</a:t>
            </a:r>
            <a:endParaRPr lang="en-GB" dirty="0"/>
          </a:p>
        </p:txBody>
      </p:sp>
      <p:sp>
        <p:nvSpPr>
          <p:cNvPr id="3" name="TextBox 2">
            <a:extLst>
              <a:ext uri="{FF2B5EF4-FFF2-40B4-BE49-F238E27FC236}">
                <a16:creationId xmlns:a16="http://schemas.microsoft.com/office/drawing/2014/main" id="{D445A160-3E6E-943B-6432-CC0BF2741727}"/>
              </a:ext>
            </a:extLst>
          </p:cNvPr>
          <p:cNvSpPr txBox="1"/>
          <p:nvPr/>
        </p:nvSpPr>
        <p:spPr>
          <a:xfrm>
            <a:off x="876058" y="1286466"/>
            <a:ext cx="454902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ea typeface="+mn-lt"/>
                <a:cs typeface="+mn-lt"/>
              </a:rPr>
              <a:t>Notice how thoughts come and go in your mind</a:t>
            </a:r>
            <a:r>
              <a:rPr lang="en-GB" dirty="0">
                <a:ea typeface="+mn-lt"/>
                <a:cs typeface="+mn-lt"/>
              </a:rPr>
              <a:t>. </a:t>
            </a:r>
            <a:endParaRPr lang="en-US" dirty="0">
              <a:ea typeface="+mn-lt"/>
              <a:cs typeface="+mn-lt"/>
            </a:endParaRPr>
          </a:p>
          <a:p>
            <a:r>
              <a:rPr lang="en-GB" dirty="0">
                <a:ea typeface="+mn-lt"/>
                <a:cs typeface="+mn-lt"/>
              </a:rPr>
              <a:t>You may learn that they don't have to define who you are, or your experience of the world, and that you can let go of them. </a:t>
            </a:r>
            <a:endParaRPr lang="en-US">
              <a:ea typeface="+mn-lt"/>
              <a:cs typeface="+mn-lt"/>
            </a:endParaRPr>
          </a:p>
          <a:p>
            <a:endParaRPr lang="en-GB" dirty="0">
              <a:ea typeface="+mn-lt"/>
              <a:cs typeface="+mn-lt"/>
            </a:endParaRPr>
          </a:p>
          <a:p>
            <a:r>
              <a:rPr lang="en-GB" b="1" dirty="0">
                <a:ea typeface="+mn-lt"/>
                <a:cs typeface="+mn-lt"/>
              </a:rPr>
              <a:t>Notice what your body is telling you.</a:t>
            </a:r>
            <a:r>
              <a:rPr lang="en-GB" dirty="0">
                <a:ea typeface="+mn-lt"/>
                <a:cs typeface="+mn-lt"/>
              </a:rPr>
              <a:t> </a:t>
            </a:r>
            <a:endParaRPr lang="en-US">
              <a:ea typeface="+mn-lt"/>
              <a:cs typeface="+mn-lt"/>
            </a:endParaRPr>
          </a:p>
          <a:p>
            <a:r>
              <a:rPr lang="en-GB" dirty="0">
                <a:ea typeface="+mn-lt"/>
                <a:cs typeface="+mn-lt"/>
              </a:rPr>
              <a:t>For example, you might feel tension or anxiety in your body, such as a fast heartbeat, tense muscles or shallow breathing. </a:t>
            </a:r>
            <a:endParaRPr lang="en-US" dirty="0">
              <a:ea typeface="+mn-lt"/>
              <a:cs typeface="+mn-lt"/>
            </a:endParaRPr>
          </a:p>
          <a:p>
            <a:endParaRPr lang="en-GB" dirty="0">
              <a:ea typeface="+mn-lt"/>
              <a:cs typeface="+mn-lt"/>
            </a:endParaRPr>
          </a:p>
          <a:p>
            <a:r>
              <a:rPr lang="en-GB" b="1" dirty="0">
                <a:ea typeface="+mn-lt"/>
                <a:cs typeface="+mn-lt"/>
              </a:rPr>
              <a:t>Create space between you and your thoughts.</a:t>
            </a:r>
            <a:r>
              <a:rPr lang="en-GB" dirty="0">
                <a:ea typeface="+mn-lt"/>
                <a:cs typeface="+mn-lt"/>
              </a:rPr>
              <a:t> </a:t>
            </a:r>
            <a:endParaRPr lang="en-US">
              <a:ea typeface="+mn-lt"/>
              <a:cs typeface="+mn-lt"/>
            </a:endParaRPr>
          </a:p>
          <a:p>
            <a:r>
              <a:rPr lang="en-GB" dirty="0">
                <a:ea typeface="+mn-lt"/>
                <a:cs typeface="+mn-lt"/>
              </a:rPr>
              <a:t>With this space, you can reflect on the situation and react more calmly</a:t>
            </a:r>
            <a:endParaRPr lang="en-US"/>
          </a:p>
        </p:txBody>
      </p:sp>
      <p:pic>
        <p:nvPicPr>
          <p:cNvPr id="4" name="Picture 4" descr="A cartoon of a child crying&#10;&#10;Description automatically generated">
            <a:extLst>
              <a:ext uri="{FF2B5EF4-FFF2-40B4-BE49-F238E27FC236}">
                <a16:creationId xmlns:a16="http://schemas.microsoft.com/office/drawing/2014/main" id="{FFED46ED-25EA-5CF5-970C-5AC1A29D1957}"/>
              </a:ext>
            </a:extLst>
          </p:cNvPr>
          <p:cNvPicPr>
            <a:picLocks noChangeAspect="1"/>
          </p:cNvPicPr>
          <p:nvPr/>
        </p:nvPicPr>
        <p:blipFill>
          <a:blip r:embed="rId2"/>
          <a:stretch>
            <a:fillRect/>
          </a:stretch>
        </p:blipFill>
        <p:spPr>
          <a:xfrm>
            <a:off x="5563266" y="2152191"/>
            <a:ext cx="2704908" cy="4152756"/>
          </a:xfrm>
          <a:prstGeom prst="rect">
            <a:avLst/>
          </a:prstGeom>
        </p:spPr>
      </p:pic>
      <p:pic>
        <p:nvPicPr>
          <p:cNvPr id="6" name="Picture 2" descr="A green rectangle with white dots&#10;&#10;Description automatically generated">
            <a:extLst>
              <a:ext uri="{FF2B5EF4-FFF2-40B4-BE49-F238E27FC236}">
                <a16:creationId xmlns:a16="http://schemas.microsoft.com/office/drawing/2014/main" id="{59A7C797-97C7-1A81-2780-FC1DD34A0683}"/>
              </a:ext>
            </a:extLst>
          </p:cNvPr>
          <p:cNvPicPr>
            <a:picLocks noChangeAspect="1"/>
          </p:cNvPicPr>
          <p:nvPr/>
        </p:nvPicPr>
        <p:blipFill>
          <a:blip r:embed="rId3"/>
          <a:stretch>
            <a:fillRect/>
          </a:stretch>
        </p:blipFill>
        <p:spPr>
          <a:xfrm>
            <a:off x="302303" y="5938187"/>
            <a:ext cx="8614346" cy="615430"/>
          </a:xfrm>
          <a:prstGeom prst="rect">
            <a:avLst/>
          </a:prstGeom>
          <a:ln>
            <a:noFill/>
          </a:ln>
          <a:effectLst>
            <a:softEdge rad="112500"/>
          </a:effectLst>
        </p:spPr>
      </p:pic>
    </p:spTree>
    <p:extLst>
      <p:ext uri="{BB962C8B-B14F-4D97-AF65-F5344CB8AC3E}">
        <p14:creationId xmlns:p14="http://schemas.microsoft.com/office/powerpoint/2010/main" val="2850320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42A7-71A8-19BF-04E1-26A69EFB0BD9}"/>
              </a:ext>
            </a:extLst>
          </p:cNvPr>
          <p:cNvSpPr>
            <a:spLocks noGrp="1"/>
          </p:cNvSpPr>
          <p:nvPr>
            <p:ph type="title"/>
          </p:nvPr>
        </p:nvSpPr>
        <p:spPr>
          <a:xfrm>
            <a:off x="434223" y="731619"/>
            <a:ext cx="8220075" cy="994306"/>
          </a:xfrm>
        </p:spPr>
        <p:txBody>
          <a:bodyPr/>
          <a:lstStyle/>
          <a:p>
            <a:pPr algn="ctr"/>
            <a:r>
              <a:rPr lang="en-GB" dirty="0">
                <a:latin typeface="Twinkl"/>
              </a:rPr>
              <a:t>Can mindfulness help mental health problems?</a:t>
            </a:r>
            <a:endParaRPr lang="en-GB" dirty="0"/>
          </a:p>
        </p:txBody>
      </p:sp>
      <p:sp>
        <p:nvSpPr>
          <p:cNvPr id="3" name="TextBox 2">
            <a:extLst>
              <a:ext uri="{FF2B5EF4-FFF2-40B4-BE49-F238E27FC236}">
                <a16:creationId xmlns:a16="http://schemas.microsoft.com/office/drawing/2014/main" id="{C1A16FFE-9272-7190-D4DE-2222F4A05063}"/>
              </a:ext>
            </a:extLst>
          </p:cNvPr>
          <p:cNvSpPr txBox="1"/>
          <p:nvPr/>
        </p:nvSpPr>
        <p:spPr>
          <a:xfrm>
            <a:off x="4146965" y="1883939"/>
            <a:ext cx="442266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 Studies show that practising mindfulness can help to manage common mental health problems like depression, anxiety and feelings of stress.</a:t>
            </a:r>
            <a:endParaRPr lang="en-US" sz="1600" dirty="0">
              <a:ea typeface="+mn-lt"/>
              <a:cs typeface="+mn-lt"/>
            </a:endParaRPr>
          </a:p>
          <a:p>
            <a:endParaRPr lang="en-GB" sz="1600" dirty="0">
              <a:ea typeface="+mn-lt"/>
              <a:cs typeface="+mn-lt"/>
            </a:endParaRPr>
          </a:p>
          <a:p>
            <a:r>
              <a:rPr lang="en-GB" sz="1600" dirty="0">
                <a:ea typeface="+mn-lt"/>
                <a:cs typeface="+mn-lt"/>
              </a:rPr>
              <a:t>There is some evidence that mindfulness could help with more complex mental health conditions, such as psychosis and bipolar disorder. But more research is needed in this area. </a:t>
            </a:r>
            <a:endParaRPr lang="en-US" sz="1600">
              <a:ea typeface="+mn-lt"/>
              <a:cs typeface="+mn-lt"/>
            </a:endParaRPr>
          </a:p>
          <a:p>
            <a:endParaRPr lang="en-GB" sz="1600" dirty="0">
              <a:ea typeface="+mn-lt"/>
              <a:cs typeface="+mn-lt"/>
            </a:endParaRPr>
          </a:p>
          <a:p>
            <a:r>
              <a:rPr lang="en-GB" sz="1600" dirty="0">
                <a:ea typeface="+mn-lt"/>
                <a:cs typeface="+mn-lt"/>
              </a:rPr>
              <a:t>You might find mindfulness very helpful. Or you might feel like it doesn't work or makes you feel worse. It's important to do what works for you and your mental health. </a:t>
            </a:r>
            <a:endParaRPr lang="en-US" sz="1600" dirty="0"/>
          </a:p>
        </p:txBody>
      </p:sp>
      <p:pic>
        <p:nvPicPr>
          <p:cNvPr id="4" name="Picture 4" descr="A cartoon of a person with his hand on his chin&#10;&#10;Description automatically generated">
            <a:extLst>
              <a:ext uri="{FF2B5EF4-FFF2-40B4-BE49-F238E27FC236}">
                <a16:creationId xmlns:a16="http://schemas.microsoft.com/office/drawing/2014/main" id="{EA095D4F-D06B-581B-3ACB-2AEB75EAE44C}"/>
              </a:ext>
            </a:extLst>
          </p:cNvPr>
          <p:cNvPicPr>
            <a:picLocks noChangeAspect="1"/>
          </p:cNvPicPr>
          <p:nvPr/>
        </p:nvPicPr>
        <p:blipFill>
          <a:blip r:embed="rId2"/>
          <a:stretch>
            <a:fillRect/>
          </a:stretch>
        </p:blipFill>
        <p:spPr>
          <a:xfrm>
            <a:off x="282365" y="1389742"/>
            <a:ext cx="2416040" cy="4769583"/>
          </a:xfrm>
          <a:prstGeom prst="rect">
            <a:avLst/>
          </a:prstGeom>
        </p:spPr>
      </p:pic>
      <p:pic>
        <p:nvPicPr>
          <p:cNvPr id="6" name="Picture 2" descr="A green rectangle with white dots&#10;&#10;Description automatically generated">
            <a:extLst>
              <a:ext uri="{FF2B5EF4-FFF2-40B4-BE49-F238E27FC236}">
                <a16:creationId xmlns:a16="http://schemas.microsoft.com/office/drawing/2014/main" id="{741DE41E-9A8E-F504-82DA-061B8CF6C7B9}"/>
              </a:ext>
            </a:extLst>
          </p:cNvPr>
          <p:cNvPicPr>
            <a:picLocks noChangeAspect="1"/>
          </p:cNvPicPr>
          <p:nvPr/>
        </p:nvPicPr>
        <p:blipFill>
          <a:blip r:embed="rId3"/>
          <a:stretch>
            <a:fillRect/>
          </a:stretch>
        </p:blipFill>
        <p:spPr>
          <a:xfrm>
            <a:off x="302303" y="5938187"/>
            <a:ext cx="8614346" cy="615430"/>
          </a:xfrm>
          <a:prstGeom prst="rect">
            <a:avLst/>
          </a:prstGeom>
          <a:ln>
            <a:noFill/>
          </a:ln>
          <a:effectLst>
            <a:softEdge rad="112500"/>
          </a:effectLst>
        </p:spPr>
      </p:pic>
    </p:spTree>
    <p:extLst>
      <p:ext uri="{BB962C8B-B14F-4D97-AF65-F5344CB8AC3E}">
        <p14:creationId xmlns:p14="http://schemas.microsoft.com/office/powerpoint/2010/main" val="3665849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147164" y="1395205"/>
            <a:ext cx="1704505" cy="1704505"/>
          </a:xfrm>
          <a:prstGeom prst="ellipse">
            <a:avLst/>
          </a:prstGeom>
          <a:solidFill>
            <a:srgbClr val="F39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585422" y="4050775"/>
            <a:ext cx="1563028" cy="1563028"/>
          </a:xfrm>
          <a:prstGeom prst="ellipse">
            <a:avLst/>
          </a:prstGeom>
          <a:solidFill>
            <a:srgbClr val="F39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764432" y="1621432"/>
            <a:ext cx="3615135" cy="3615135"/>
          </a:xfrm>
          <a:prstGeom prst="ellipse">
            <a:avLst/>
          </a:prstGeom>
          <a:solidFill>
            <a:srgbClr val="F9C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2247458"/>
            <a:ext cx="8220075" cy="2180553"/>
          </a:xfrm>
          <a:ln w="28575"/>
        </p:spPr>
        <p:txBody>
          <a:bodyPr/>
          <a:lstStyle/>
          <a:p>
            <a:pPr algn="ctr"/>
            <a:r>
              <a:rPr lang="en-GB" sz="4500" dirty="0">
                <a:ln w="19050">
                  <a:noFill/>
                </a:ln>
                <a:solidFill>
                  <a:srgbClr val="232321"/>
                </a:solidFill>
                <a:latin typeface="+mn-lt"/>
              </a:rPr>
              <a:t>How do we practice mindfulness?</a:t>
            </a:r>
          </a:p>
        </p:txBody>
      </p:sp>
      <p:sp>
        <p:nvSpPr>
          <p:cNvPr id="14" name="Oval 13"/>
          <p:cNvSpPr/>
          <p:nvPr/>
        </p:nvSpPr>
        <p:spPr>
          <a:xfrm>
            <a:off x="4857438" y="586649"/>
            <a:ext cx="721770" cy="721770"/>
          </a:xfrm>
          <a:prstGeom prst="ellipse">
            <a:avLst/>
          </a:prstGeom>
          <a:solidFill>
            <a:srgbClr val="F06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077404" y="922225"/>
            <a:ext cx="472980" cy="472980"/>
          </a:xfrm>
          <a:prstGeom prst="ellips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4026668" y="5580265"/>
            <a:ext cx="721770" cy="721770"/>
          </a:xfrm>
          <a:prstGeom prst="ellipse">
            <a:avLst/>
          </a:prstGeom>
          <a:solidFill>
            <a:srgbClr val="F06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5027518" y="5396436"/>
            <a:ext cx="472980" cy="472980"/>
          </a:xfrm>
          <a:prstGeom prst="ellips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637" y="3460778"/>
            <a:ext cx="2613550" cy="3397222"/>
          </a:xfrm>
          <a:prstGeom prst="rect">
            <a:avLst/>
          </a:prstGeom>
        </p:spPr>
      </p:pic>
    </p:spTree>
    <p:extLst>
      <p:ext uri="{BB962C8B-B14F-4D97-AF65-F5344CB8AC3E}">
        <p14:creationId xmlns:p14="http://schemas.microsoft.com/office/powerpoint/2010/main" val="415661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Mind Hyperlink">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1E386D"/>
      </a:hlink>
      <a:folHlink>
        <a:srgbClr val="4A3582"/>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B37D4A5-90BB-4844-98B2-369F398C181C}" vid="{00783449-5817-44E1-8606-1A7DF4C9CE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1EBAADD8EB8241B72EDA8B6D88159C" ma:contentTypeVersion="13" ma:contentTypeDescription="Create a new document." ma:contentTypeScope="" ma:versionID="cd2d64b38d700f3ca82f15346f6aa514">
  <xsd:schema xmlns:xsd="http://www.w3.org/2001/XMLSchema" xmlns:xs="http://www.w3.org/2001/XMLSchema" xmlns:p="http://schemas.microsoft.com/office/2006/metadata/properties" xmlns:ns2="7e8693f6-5d79-4604-bddd-456e21101c9d" xmlns:ns3="3fd155e4-6a04-42f1-a34a-dfc70400231e" targetNamespace="http://schemas.microsoft.com/office/2006/metadata/properties" ma:root="true" ma:fieldsID="e7634c76640e3c57ca42cabcbf7aa013" ns2:_="" ns3:_="">
    <xsd:import namespace="7e8693f6-5d79-4604-bddd-456e21101c9d"/>
    <xsd:import namespace="3fd155e4-6a04-42f1-a34a-dfc7040023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8693f6-5d79-4604-bddd-456e21101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a6c9892-aff3-4ae5-bb17-7a24d2e1fdc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d155e4-6a04-42f1-a34a-dfc7040023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50e9f58-65f9-41c3-bbaa-ea38d7c7763f}" ma:internalName="TaxCatchAll" ma:showField="CatchAllData" ma:web="3fd155e4-6a04-42f1-a34a-dfc704002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e8693f6-5d79-4604-bddd-456e21101c9d">
      <Terms xmlns="http://schemas.microsoft.com/office/infopath/2007/PartnerControls"/>
    </lcf76f155ced4ddcb4097134ff3c332f>
    <TaxCatchAll xmlns="3fd155e4-6a04-42f1-a34a-dfc70400231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841FAC-FB66-4EEF-B26F-2AEA0F744F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8693f6-5d79-4604-bddd-456e21101c9d"/>
    <ds:schemaRef ds:uri="3fd155e4-6a04-42f1-a34a-dfc704002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5E1A2F-A4A8-4836-9F2B-3E628515A2F0}">
  <ds:schemaRefs>
    <ds:schemaRef ds:uri="http://schemas.microsoft.com/office/2006/metadata/properties"/>
    <ds:schemaRef ds:uri="http://schemas.microsoft.com/office/infopath/2007/PartnerControls"/>
    <ds:schemaRef ds:uri="7e8693f6-5d79-4604-bddd-456e21101c9d"/>
    <ds:schemaRef ds:uri="3fd155e4-6a04-42f1-a34a-dfc70400231e"/>
  </ds:schemaRefs>
</ds:datastoreItem>
</file>

<file path=customXml/itemProps3.xml><?xml version="1.0" encoding="utf-8"?>
<ds:datastoreItem xmlns:ds="http://schemas.openxmlformats.org/officeDocument/2006/customXml" ds:itemID="{EA1D07D2-586E-44AE-BF42-B66AA7DB1B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1381</TotalTime>
  <Words>232</Words>
  <Application>Microsoft Office PowerPoint</Application>
  <PresentationFormat>On-screen Show (4:3)</PresentationFormat>
  <Paragraphs>42</Paragraphs>
  <Slides>26</Slides>
  <Notes>0</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Office Theme</vt:lpstr>
      <vt:lpstr>PowerPoint Presentation</vt:lpstr>
      <vt:lpstr>MINDFULNESS: What is mindfulness? How to be Mindful. How can we apply this to our lives?  </vt:lpstr>
      <vt:lpstr>Top Tips to Manage Change </vt:lpstr>
      <vt:lpstr>What is mindfulness? 5 minutes – discuss what  you think mindfulness is </vt:lpstr>
      <vt:lpstr>Mindfulness is...</vt:lpstr>
      <vt:lpstr>REBECCA: A mindfulness teacher</vt:lpstr>
      <vt:lpstr>How does it work?</vt:lpstr>
      <vt:lpstr>Can mindfulness help mental health problems?</vt:lpstr>
      <vt:lpstr>How do we practice mindfulness?</vt:lpstr>
      <vt:lpstr>Mindfulness Activities –Prepared by Mind Choose 3-4 of the following activities (each is between 5-10  mins)to take part in with the class.</vt:lpstr>
      <vt:lpstr>Resting with music</vt:lpstr>
      <vt:lpstr>The Senses</vt:lpstr>
      <vt:lpstr>Mental Fitness</vt:lpstr>
      <vt:lpstr>Morning Wake Up/Afternoon Reset</vt:lpstr>
      <vt:lpstr>Walking Meditation</vt:lpstr>
      <vt:lpstr>Soundscapes</vt:lpstr>
      <vt:lpstr>Gratitude</vt:lpstr>
      <vt:lpstr>Feelings</vt:lpstr>
      <vt:lpstr>Heartbeat</vt:lpstr>
      <vt:lpstr>Sky Gazing</vt:lpstr>
      <vt:lpstr>Body Scan</vt:lpstr>
      <vt:lpstr>Visualise your goals</vt:lpstr>
      <vt:lpstr>Lets Practice as a group</vt:lpstr>
      <vt:lpstr>Quiet Time</vt:lpstr>
      <vt:lpstr>WAS THIS USEFUL? Where there any techniques we practiced today that you might use in the future?  When would you use them? </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Sophie Patel</cp:lastModifiedBy>
  <cp:revision>548</cp:revision>
  <dcterms:created xsi:type="dcterms:W3CDTF">2020-09-07T08:00:29Z</dcterms:created>
  <dcterms:modified xsi:type="dcterms:W3CDTF">2023-07-10T12:02:16Z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0x0101001D1EBAADD8EB8241B72EDA8B6D88159C</vt:lpwstr>
  </property>
  <property fmtid="{D5CDD505-2E9C-101B-9397-08002B2CF9AE}" pid="3" name="MediaServiceImageTags">
    <vt:lpwstr/>
  </property>
</Properties>
</file>