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4"/>
  </p:sldMasterIdLst>
  <p:notesMasterIdLst>
    <p:notesMasterId r:id="rId20"/>
  </p:notesMasterIdLst>
  <p:sldIdLst>
    <p:sldId id="294" r:id="rId5"/>
    <p:sldId id="256" r:id="rId6"/>
    <p:sldId id="261" r:id="rId7"/>
    <p:sldId id="258" r:id="rId8"/>
    <p:sldId id="267" r:id="rId9"/>
    <p:sldId id="262" r:id="rId10"/>
    <p:sldId id="264" r:id="rId11"/>
    <p:sldId id="263" r:id="rId12"/>
    <p:sldId id="257" r:id="rId13"/>
    <p:sldId id="268" r:id="rId14"/>
    <p:sldId id="283" r:id="rId15"/>
    <p:sldId id="259" r:id="rId16"/>
    <p:sldId id="292" r:id="rId17"/>
    <p:sldId id="285" r:id="rId18"/>
    <p:sldId id="295" r:id="rId19"/>
  </p:sldIdLst>
  <p:sldSz cx="9144000" cy="5143500" type="screen16x9"/>
  <p:notesSz cx="6858000" cy="9144000"/>
  <p:embeddedFontLst>
    <p:embeddedFont>
      <p:font typeface="Imbue" panose="020B0604020202020204" charset="0"/>
      <p:regular r:id="rId21"/>
      <p:bold r:id="rId22"/>
    </p:embeddedFont>
    <p:embeddedFont>
      <p:font typeface="Poppins" panose="00000500000000000000" pitchFamily="2" charset="0"/>
      <p:regular r:id="rId23"/>
      <p:bold r:id="rId24"/>
      <p:italic r:id="rId25"/>
      <p:boldItalic r:id="rId26"/>
    </p:embeddedFont>
    <p:embeddedFont>
      <p:font typeface="Poppins Light" panose="00000400000000000000" pitchFamily="2"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D8DC7D-D05D-4346-ACE6-4CEA820C60BB}">
  <a:tblStyle styleId="{BCD8DC7D-D05D-4346-ACE6-4CEA820C60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48" y="112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9"/>
        <p:cNvGrpSpPr/>
        <p:nvPr/>
      </p:nvGrpSpPr>
      <p:grpSpPr>
        <a:xfrm>
          <a:off x="0" y="0"/>
          <a:ext cx="0" cy="0"/>
          <a:chOff x="0" y="0"/>
          <a:chExt cx="0" cy="0"/>
        </a:xfrm>
      </p:grpSpPr>
      <p:sp>
        <p:nvSpPr>
          <p:cNvPr id="2230" name="Google Shape;2230;gcc9050bdf8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1" name="Google Shape;2231;gcc9050bdf8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8"/>
        <p:cNvGrpSpPr/>
        <p:nvPr/>
      </p:nvGrpSpPr>
      <p:grpSpPr>
        <a:xfrm>
          <a:off x="0" y="0"/>
          <a:ext cx="0" cy="0"/>
          <a:chOff x="0" y="0"/>
          <a:chExt cx="0" cy="0"/>
        </a:xfrm>
      </p:grpSpPr>
      <p:sp>
        <p:nvSpPr>
          <p:cNvPr id="2819" name="Google Shape;2819;gf36ab6d2df_0_109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0" name="Google Shape;2820;gf36ab6d2df_0_10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9"/>
        <p:cNvGrpSpPr/>
        <p:nvPr/>
      </p:nvGrpSpPr>
      <p:grpSpPr>
        <a:xfrm>
          <a:off x="0" y="0"/>
          <a:ext cx="0" cy="0"/>
          <a:chOff x="0" y="0"/>
          <a:chExt cx="0" cy="0"/>
        </a:xfrm>
      </p:grpSpPr>
      <p:sp>
        <p:nvSpPr>
          <p:cNvPr id="2290" name="Google Shape;2290;gcc9050bdf8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1" name="Google Shape;2291;gcc9050bdf8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f355fd47b7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f355fd47b7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10fed294ed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10fed294ed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11291e0c5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11291e0c5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cc9050bdf8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cc9050bdf8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f36ab6d2df_0_10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f36ab6d2df_0_10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1535c78590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3" name="Google Shape;1343;g1535c78590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177050"/>
            <a:ext cx="3852000" cy="2789400"/>
          </a:xfrm>
          <a:prstGeom prst="rect">
            <a:avLst/>
          </a:prstGeom>
          <a:effectLst>
            <a:outerShdw blurRad="57150" dist="28575" dir="5400000" algn="bl" rotWithShape="0">
              <a:schemeClr val="dk1">
                <a:alpha val="25000"/>
              </a:schemeClr>
            </a:outerShdw>
          </a:effectLst>
        </p:spPr>
        <p:txBody>
          <a:bodyPr spcFirstLastPara="1" wrap="square" lIns="91425" tIns="91425" rIns="91425" bIns="91425" anchor="ctr" anchorCtr="0">
            <a:noAutofit/>
          </a:bodyPr>
          <a:lstStyle>
            <a:lvl1pPr lvl="0">
              <a:lnSpc>
                <a:spcPct val="90000"/>
              </a:lnSpc>
              <a:spcBef>
                <a:spcPts val="0"/>
              </a:spcBef>
              <a:spcAft>
                <a:spcPts val="0"/>
              </a:spcAft>
              <a:buSzPts val="5200"/>
              <a:buNone/>
              <a:defRPr sz="6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981525"/>
            <a:ext cx="3919800" cy="40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None/>
              <a:defRPr/>
            </a:lvl1pPr>
            <a:lvl2pPr lvl="1" algn="ctr" rtl="0">
              <a:lnSpc>
                <a:spcPct val="100000"/>
              </a:lnSpc>
              <a:spcBef>
                <a:spcPts val="0"/>
              </a:spcBef>
              <a:spcAft>
                <a:spcPts val="0"/>
              </a:spcAft>
              <a:buClr>
                <a:schemeClr val="accent2"/>
              </a:buClr>
              <a:buSzPts val="2800"/>
              <a:buNone/>
              <a:defRPr sz="2800">
                <a:solidFill>
                  <a:schemeClr val="accent2"/>
                </a:solidFill>
              </a:defRPr>
            </a:lvl2pPr>
            <a:lvl3pPr lvl="2" algn="ctr" rtl="0">
              <a:lnSpc>
                <a:spcPct val="100000"/>
              </a:lnSpc>
              <a:spcBef>
                <a:spcPts val="0"/>
              </a:spcBef>
              <a:spcAft>
                <a:spcPts val="0"/>
              </a:spcAft>
              <a:buClr>
                <a:schemeClr val="accent2"/>
              </a:buClr>
              <a:buSzPts val="2800"/>
              <a:buNone/>
              <a:defRPr sz="2800">
                <a:solidFill>
                  <a:schemeClr val="accent2"/>
                </a:solidFill>
              </a:defRPr>
            </a:lvl3pPr>
            <a:lvl4pPr lvl="3" algn="ctr" rtl="0">
              <a:lnSpc>
                <a:spcPct val="100000"/>
              </a:lnSpc>
              <a:spcBef>
                <a:spcPts val="0"/>
              </a:spcBef>
              <a:spcAft>
                <a:spcPts val="0"/>
              </a:spcAft>
              <a:buClr>
                <a:schemeClr val="accent2"/>
              </a:buClr>
              <a:buSzPts val="2800"/>
              <a:buNone/>
              <a:defRPr sz="2800">
                <a:solidFill>
                  <a:schemeClr val="accent2"/>
                </a:solidFill>
              </a:defRPr>
            </a:lvl4pPr>
            <a:lvl5pPr lvl="4" algn="ctr" rtl="0">
              <a:lnSpc>
                <a:spcPct val="100000"/>
              </a:lnSpc>
              <a:spcBef>
                <a:spcPts val="0"/>
              </a:spcBef>
              <a:spcAft>
                <a:spcPts val="0"/>
              </a:spcAft>
              <a:buClr>
                <a:schemeClr val="accent2"/>
              </a:buClr>
              <a:buSzPts val="2800"/>
              <a:buNone/>
              <a:defRPr sz="2800">
                <a:solidFill>
                  <a:schemeClr val="accent2"/>
                </a:solidFill>
              </a:defRPr>
            </a:lvl5pPr>
            <a:lvl6pPr lvl="5" algn="ctr" rtl="0">
              <a:lnSpc>
                <a:spcPct val="100000"/>
              </a:lnSpc>
              <a:spcBef>
                <a:spcPts val="0"/>
              </a:spcBef>
              <a:spcAft>
                <a:spcPts val="0"/>
              </a:spcAft>
              <a:buClr>
                <a:schemeClr val="accent2"/>
              </a:buClr>
              <a:buSzPts val="2800"/>
              <a:buNone/>
              <a:defRPr sz="2800">
                <a:solidFill>
                  <a:schemeClr val="accent2"/>
                </a:solidFill>
              </a:defRPr>
            </a:lvl6pPr>
            <a:lvl7pPr lvl="6" algn="ctr" rtl="0">
              <a:lnSpc>
                <a:spcPct val="100000"/>
              </a:lnSpc>
              <a:spcBef>
                <a:spcPts val="0"/>
              </a:spcBef>
              <a:spcAft>
                <a:spcPts val="0"/>
              </a:spcAft>
              <a:buClr>
                <a:schemeClr val="accent2"/>
              </a:buClr>
              <a:buSzPts val="2800"/>
              <a:buNone/>
              <a:defRPr sz="2800">
                <a:solidFill>
                  <a:schemeClr val="accent2"/>
                </a:solidFill>
              </a:defRPr>
            </a:lvl7pPr>
            <a:lvl8pPr lvl="7" algn="ctr" rtl="0">
              <a:lnSpc>
                <a:spcPct val="100000"/>
              </a:lnSpc>
              <a:spcBef>
                <a:spcPts val="0"/>
              </a:spcBef>
              <a:spcAft>
                <a:spcPts val="0"/>
              </a:spcAft>
              <a:buClr>
                <a:schemeClr val="accent2"/>
              </a:buClr>
              <a:buSzPts val="2800"/>
              <a:buNone/>
              <a:defRPr sz="2800">
                <a:solidFill>
                  <a:schemeClr val="accent2"/>
                </a:solidFill>
              </a:defRPr>
            </a:lvl8pPr>
            <a:lvl9pPr lvl="8" algn="ctr" rtl="0">
              <a:lnSpc>
                <a:spcPct val="100000"/>
              </a:lnSpc>
              <a:spcBef>
                <a:spcPts val="0"/>
              </a:spcBef>
              <a:spcAft>
                <a:spcPts val="0"/>
              </a:spcAft>
              <a:buClr>
                <a:schemeClr val="accent2"/>
              </a:buClr>
              <a:buSzPts val="2800"/>
              <a:buNone/>
              <a:defRPr sz="2800">
                <a:solidFill>
                  <a:schemeClr val="accen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1_1">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5105400" y="1892900"/>
            <a:ext cx="3040500" cy="737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5" name="Google Shape;165;p17"/>
          <p:cNvSpPr txBox="1">
            <a:spLocks noGrp="1"/>
          </p:cNvSpPr>
          <p:nvPr>
            <p:ph type="title" idx="2" hasCustomPrompt="1"/>
          </p:nvPr>
        </p:nvSpPr>
        <p:spPr>
          <a:xfrm>
            <a:off x="3793675" y="3216014"/>
            <a:ext cx="1949100" cy="140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6" name="Google Shape;166;p17"/>
          <p:cNvSpPr txBox="1">
            <a:spLocks noGrp="1"/>
          </p:cNvSpPr>
          <p:nvPr>
            <p:ph type="subTitle" idx="1"/>
          </p:nvPr>
        </p:nvSpPr>
        <p:spPr>
          <a:xfrm>
            <a:off x="5105400" y="2669625"/>
            <a:ext cx="3040500" cy="58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1042475" y="1755425"/>
            <a:ext cx="3148800" cy="64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73" name="Google Shape;173;p19"/>
          <p:cNvSpPr txBox="1">
            <a:spLocks noGrp="1"/>
          </p:cNvSpPr>
          <p:nvPr>
            <p:ph type="subTitle" idx="1"/>
          </p:nvPr>
        </p:nvSpPr>
        <p:spPr>
          <a:xfrm>
            <a:off x="1042475" y="2403965"/>
            <a:ext cx="3148800" cy="133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174" name="Google Shape;174;p19"/>
          <p:cNvGrpSpPr/>
          <p:nvPr/>
        </p:nvGrpSpPr>
        <p:grpSpPr>
          <a:xfrm>
            <a:off x="-298468" y="-381007"/>
            <a:ext cx="9747278" cy="5767775"/>
            <a:chOff x="-298468" y="-381007"/>
            <a:chExt cx="9747278" cy="5767775"/>
          </a:xfrm>
        </p:grpSpPr>
        <p:grpSp>
          <p:nvGrpSpPr>
            <p:cNvPr id="175" name="Google Shape;175;p19"/>
            <p:cNvGrpSpPr/>
            <p:nvPr/>
          </p:nvGrpSpPr>
          <p:grpSpPr>
            <a:xfrm rot="10800000" flipH="1">
              <a:off x="-2" y="-160"/>
              <a:ext cx="5182143" cy="1034046"/>
              <a:chOff x="-969650" y="4469200"/>
              <a:chExt cx="3379291" cy="674305"/>
            </a:xfrm>
          </p:grpSpPr>
          <p:sp>
            <p:nvSpPr>
              <p:cNvPr id="176" name="Google Shape;176;p19"/>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100013" dist="57150" dir="2940000" algn="bl" rotWithShape="0">
                  <a:schemeClr val="dk1">
                    <a:alpha val="7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100013" dist="57150" dir="2940000" algn="bl" rotWithShape="0">
                  <a:schemeClr val="dk1">
                    <a:alpha val="7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19"/>
            <p:cNvSpPr/>
            <p:nvPr/>
          </p:nvSpPr>
          <p:spPr>
            <a:xfrm rot="-1201544" flipH="1">
              <a:off x="7599615" y="-11593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rot="-4276448">
              <a:off x="-186721" y="4095387"/>
              <a:ext cx="1198976" cy="1095540"/>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19"/>
            <p:cNvGrpSpPr/>
            <p:nvPr/>
          </p:nvGrpSpPr>
          <p:grpSpPr>
            <a:xfrm rot="-1201454" flipH="1">
              <a:off x="7849177" y="123204"/>
              <a:ext cx="449628" cy="449628"/>
              <a:chOff x="1455618" y="1674938"/>
              <a:chExt cx="449651" cy="449651"/>
            </a:xfrm>
          </p:grpSpPr>
          <p:sp>
            <p:nvSpPr>
              <p:cNvPr id="181" name="Google Shape;181;p19"/>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19"/>
            <p:cNvGrpSpPr/>
            <p:nvPr/>
          </p:nvGrpSpPr>
          <p:grpSpPr>
            <a:xfrm>
              <a:off x="911992" y="4706381"/>
              <a:ext cx="265834" cy="265834"/>
              <a:chOff x="1930662" y="2441838"/>
              <a:chExt cx="449651" cy="449651"/>
            </a:xfrm>
          </p:grpSpPr>
          <p:sp>
            <p:nvSpPr>
              <p:cNvPr id="184" name="Google Shape;184;p19"/>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9"/>
            <p:cNvGrpSpPr/>
            <p:nvPr/>
          </p:nvGrpSpPr>
          <p:grpSpPr>
            <a:xfrm>
              <a:off x="130138" y="3479461"/>
              <a:ext cx="478474" cy="478519"/>
              <a:chOff x="1930662" y="2441838"/>
              <a:chExt cx="449651" cy="449651"/>
            </a:xfrm>
          </p:grpSpPr>
          <p:sp>
            <p:nvSpPr>
              <p:cNvPr id="187" name="Google Shape;187;p19"/>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210"/>
        <p:cNvGrpSpPr/>
        <p:nvPr/>
      </p:nvGrpSpPr>
      <p:grpSpPr>
        <a:xfrm>
          <a:off x="0" y="0"/>
          <a:ext cx="0" cy="0"/>
          <a:chOff x="0" y="0"/>
          <a:chExt cx="0" cy="0"/>
        </a:xfrm>
      </p:grpSpPr>
      <p:sp>
        <p:nvSpPr>
          <p:cNvPr id="211" name="Google Shape;211;p21"/>
          <p:cNvSpPr txBox="1">
            <a:spLocks noGrp="1"/>
          </p:cNvSpPr>
          <p:nvPr>
            <p:ph type="title"/>
          </p:nvPr>
        </p:nvSpPr>
        <p:spPr>
          <a:xfrm>
            <a:off x="720000" y="1755425"/>
            <a:ext cx="4107900" cy="648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212" name="Google Shape;212;p21"/>
          <p:cNvSpPr txBox="1">
            <a:spLocks noGrp="1"/>
          </p:cNvSpPr>
          <p:nvPr>
            <p:ph type="subTitle" idx="1"/>
          </p:nvPr>
        </p:nvSpPr>
        <p:spPr>
          <a:xfrm>
            <a:off x="720000" y="2403971"/>
            <a:ext cx="4107900" cy="133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13" name="Google Shape;213;p21"/>
          <p:cNvSpPr/>
          <p:nvPr/>
        </p:nvSpPr>
        <p:spPr>
          <a:xfrm rot="-3380957" flipH="1">
            <a:off x="7663306" y="-39440"/>
            <a:ext cx="1727463" cy="1015834"/>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47625" dir="124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266860" y="-151862"/>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21"/>
          <p:cNvGrpSpPr/>
          <p:nvPr/>
        </p:nvGrpSpPr>
        <p:grpSpPr>
          <a:xfrm>
            <a:off x="153075" y="618763"/>
            <a:ext cx="505975" cy="499100"/>
            <a:chOff x="4287650" y="1268400"/>
            <a:chExt cx="505975" cy="499100"/>
          </a:xfrm>
        </p:grpSpPr>
        <p:sp>
          <p:nvSpPr>
            <p:cNvPr id="216" name="Google Shape;216;p21"/>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1"/>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1"/>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1"/>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21"/>
          <p:cNvGrpSpPr/>
          <p:nvPr/>
        </p:nvGrpSpPr>
        <p:grpSpPr>
          <a:xfrm>
            <a:off x="2798935" y="235321"/>
            <a:ext cx="289266" cy="285335"/>
            <a:chOff x="4287650" y="1268400"/>
            <a:chExt cx="505975" cy="499100"/>
          </a:xfrm>
        </p:grpSpPr>
        <p:sp>
          <p:nvSpPr>
            <p:cNvPr id="226" name="Google Shape;226;p21"/>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1"/>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1"/>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1"/>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1"/>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1"/>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1"/>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21"/>
          <p:cNvGrpSpPr/>
          <p:nvPr/>
        </p:nvGrpSpPr>
        <p:grpSpPr>
          <a:xfrm rot="-1201454" flipH="1">
            <a:off x="8550899" y="283929"/>
            <a:ext cx="449628" cy="449628"/>
            <a:chOff x="1455618" y="1674938"/>
            <a:chExt cx="449651" cy="449651"/>
          </a:xfrm>
        </p:grpSpPr>
        <p:sp>
          <p:nvSpPr>
            <p:cNvPr id="236" name="Google Shape;236;p21"/>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47625" dir="124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1"/>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47625" dir="124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CUSTOM_12_1">
    <p:spTree>
      <p:nvGrpSpPr>
        <p:cNvPr id="1" name="Shape 238"/>
        <p:cNvGrpSpPr/>
        <p:nvPr/>
      </p:nvGrpSpPr>
      <p:grpSpPr>
        <a:xfrm>
          <a:off x="0" y="0"/>
          <a:ext cx="0" cy="0"/>
          <a:chOff x="0" y="0"/>
          <a:chExt cx="0" cy="0"/>
        </a:xfrm>
      </p:grpSpPr>
      <p:sp>
        <p:nvSpPr>
          <p:cNvPr id="239" name="Google Shape;239;p22"/>
          <p:cNvSpPr txBox="1">
            <a:spLocks noGrp="1"/>
          </p:cNvSpPr>
          <p:nvPr>
            <p:ph type="title"/>
          </p:nvPr>
        </p:nvSpPr>
        <p:spPr>
          <a:xfrm>
            <a:off x="720000" y="540000"/>
            <a:ext cx="4439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0" name="Google Shape;240;p22"/>
          <p:cNvSpPr txBox="1">
            <a:spLocks noGrp="1"/>
          </p:cNvSpPr>
          <p:nvPr>
            <p:ph type="body" idx="1"/>
          </p:nvPr>
        </p:nvSpPr>
        <p:spPr>
          <a:xfrm>
            <a:off x="720000" y="1215175"/>
            <a:ext cx="4439700" cy="1513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Char char="●"/>
              <a:defRPr sz="11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p:cSld name="CUSTOM_12_1_1">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3" name="Google Shape;243;p23"/>
          <p:cNvSpPr txBox="1">
            <a:spLocks noGrp="1"/>
          </p:cNvSpPr>
          <p:nvPr>
            <p:ph type="body" idx="1"/>
          </p:nvPr>
        </p:nvSpPr>
        <p:spPr>
          <a:xfrm>
            <a:off x="925770" y="1476625"/>
            <a:ext cx="3442800" cy="2686200"/>
          </a:xfrm>
          <a:prstGeom prst="rect">
            <a:avLst/>
          </a:prstGeom>
        </p:spPr>
        <p:txBody>
          <a:bodyPr spcFirstLastPara="1" wrap="square" lIns="91425" tIns="91425" rIns="91425" bIns="91425" anchor="b" anchorCtr="0">
            <a:noAutofit/>
          </a:bodyPr>
          <a:lstStyle>
            <a:lvl1pPr marL="457200" lvl="0" indent="-292100" rtl="0">
              <a:spcBef>
                <a:spcPts val="0"/>
              </a:spcBef>
              <a:spcAft>
                <a:spcPts val="0"/>
              </a:spcAft>
              <a:buClr>
                <a:srgbClr val="595959"/>
              </a:buClr>
              <a:buSzPts val="1000"/>
              <a:buFont typeface="Anaheim"/>
              <a:buChar char="●"/>
              <a:defRPr/>
            </a:lvl1pPr>
            <a:lvl2pPr marL="914400" lvl="1" indent="-317500" rtl="0">
              <a:spcBef>
                <a:spcPts val="0"/>
              </a:spcBef>
              <a:spcAft>
                <a:spcPts val="0"/>
              </a:spcAft>
              <a:buClr>
                <a:srgbClr val="595959"/>
              </a:buClr>
              <a:buSzPts val="1400"/>
              <a:buFont typeface="Anaheim"/>
              <a:buChar char="○"/>
              <a:defRPr/>
            </a:lvl2pPr>
            <a:lvl3pPr marL="1371600" lvl="2" indent="-317500" rtl="0">
              <a:spcBef>
                <a:spcPts val="0"/>
              </a:spcBef>
              <a:spcAft>
                <a:spcPts val="0"/>
              </a:spcAft>
              <a:buClr>
                <a:srgbClr val="595959"/>
              </a:buClr>
              <a:buSzPts val="1400"/>
              <a:buFont typeface="Anaheim"/>
              <a:buChar char="■"/>
              <a:defRPr/>
            </a:lvl3pPr>
            <a:lvl4pPr marL="1828800" lvl="3" indent="-317500" rtl="0">
              <a:spcBef>
                <a:spcPts val="0"/>
              </a:spcBef>
              <a:spcAft>
                <a:spcPts val="0"/>
              </a:spcAft>
              <a:buClr>
                <a:srgbClr val="595959"/>
              </a:buClr>
              <a:buSzPts val="1400"/>
              <a:buFont typeface="Anaheim"/>
              <a:buChar char="●"/>
              <a:defRPr/>
            </a:lvl4pPr>
            <a:lvl5pPr marL="2286000" lvl="4" indent="-317500" rtl="0">
              <a:spcBef>
                <a:spcPts val="0"/>
              </a:spcBef>
              <a:spcAft>
                <a:spcPts val="0"/>
              </a:spcAft>
              <a:buClr>
                <a:srgbClr val="595959"/>
              </a:buClr>
              <a:buSzPts val="1400"/>
              <a:buFont typeface="Anaheim"/>
              <a:buChar char="○"/>
              <a:defRPr/>
            </a:lvl5pPr>
            <a:lvl6pPr marL="2743200" lvl="5" indent="-317500" rtl="0">
              <a:spcBef>
                <a:spcPts val="0"/>
              </a:spcBef>
              <a:spcAft>
                <a:spcPts val="0"/>
              </a:spcAft>
              <a:buClr>
                <a:srgbClr val="595959"/>
              </a:buClr>
              <a:buSzPts val="1400"/>
              <a:buFont typeface="Anaheim"/>
              <a:buChar char="■"/>
              <a:defRPr/>
            </a:lvl6pPr>
            <a:lvl7pPr marL="3200400" lvl="6" indent="-317500" rtl="0">
              <a:spcBef>
                <a:spcPts val="0"/>
              </a:spcBef>
              <a:spcAft>
                <a:spcPts val="0"/>
              </a:spcAft>
              <a:buClr>
                <a:srgbClr val="595959"/>
              </a:buClr>
              <a:buSzPts val="1400"/>
              <a:buFont typeface="Anaheim"/>
              <a:buChar char="●"/>
              <a:defRPr/>
            </a:lvl7pPr>
            <a:lvl8pPr marL="3657600" lvl="7" indent="-317500" rtl="0">
              <a:spcBef>
                <a:spcPts val="0"/>
              </a:spcBef>
              <a:spcAft>
                <a:spcPts val="0"/>
              </a:spcAft>
              <a:buClr>
                <a:srgbClr val="595959"/>
              </a:buClr>
              <a:buSzPts val="1400"/>
              <a:buFont typeface="Anaheim"/>
              <a:buChar char="○"/>
              <a:defRPr/>
            </a:lvl8pPr>
            <a:lvl9pPr marL="4114800" lvl="8" indent="-317500" rtl="0">
              <a:spcBef>
                <a:spcPts val="0"/>
              </a:spcBef>
              <a:spcAft>
                <a:spcPts val="0"/>
              </a:spcAft>
              <a:buClr>
                <a:srgbClr val="595959"/>
              </a:buClr>
              <a:buSzPts val="1400"/>
              <a:buFont typeface="Anaheim"/>
              <a:buChar char="■"/>
              <a:defRPr/>
            </a:lvl9pPr>
          </a:lstStyle>
          <a:p>
            <a:endParaRPr/>
          </a:p>
        </p:txBody>
      </p:sp>
      <p:sp>
        <p:nvSpPr>
          <p:cNvPr id="244" name="Google Shape;244;p23"/>
          <p:cNvSpPr txBox="1">
            <a:spLocks noGrp="1"/>
          </p:cNvSpPr>
          <p:nvPr>
            <p:ph type="body" idx="2"/>
          </p:nvPr>
        </p:nvSpPr>
        <p:spPr>
          <a:xfrm>
            <a:off x="4777770" y="1476625"/>
            <a:ext cx="3442800" cy="2686200"/>
          </a:xfrm>
          <a:prstGeom prst="rect">
            <a:avLst/>
          </a:prstGeom>
        </p:spPr>
        <p:txBody>
          <a:bodyPr spcFirstLastPara="1" wrap="square" lIns="91425" tIns="91425" rIns="91425" bIns="91425" anchor="b" anchorCtr="0">
            <a:noAutofit/>
          </a:bodyPr>
          <a:lstStyle>
            <a:lvl1pPr marL="457200" lvl="0" indent="-292100" rtl="0">
              <a:spcBef>
                <a:spcPts val="0"/>
              </a:spcBef>
              <a:spcAft>
                <a:spcPts val="0"/>
              </a:spcAft>
              <a:buClr>
                <a:srgbClr val="595959"/>
              </a:buClr>
              <a:buSzPts val="1000"/>
              <a:buFont typeface="Anaheim"/>
              <a:buChar char="●"/>
              <a:defRPr/>
            </a:lvl1pPr>
            <a:lvl2pPr marL="914400" lvl="1" indent="-317500" rtl="0">
              <a:spcBef>
                <a:spcPts val="0"/>
              </a:spcBef>
              <a:spcAft>
                <a:spcPts val="0"/>
              </a:spcAft>
              <a:buClr>
                <a:srgbClr val="595959"/>
              </a:buClr>
              <a:buSzPts val="1400"/>
              <a:buFont typeface="Anaheim"/>
              <a:buChar char="○"/>
              <a:defRPr/>
            </a:lvl2pPr>
            <a:lvl3pPr marL="1371600" lvl="2" indent="-317500" rtl="0">
              <a:spcBef>
                <a:spcPts val="0"/>
              </a:spcBef>
              <a:spcAft>
                <a:spcPts val="0"/>
              </a:spcAft>
              <a:buClr>
                <a:srgbClr val="595959"/>
              </a:buClr>
              <a:buSzPts val="1400"/>
              <a:buFont typeface="Anaheim"/>
              <a:buChar char="■"/>
              <a:defRPr/>
            </a:lvl3pPr>
            <a:lvl4pPr marL="1828800" lvl="3" indent="-317500" rtl="0">
              <a:spcBef>
                <a:spcPts val="0"/>
              </a:spcBef>
              <a:spcAft>
                <a:spcPts val="0"/>
              </a:spcAft>
              <a:buClr>
                <a:srgbClr val="595959"/>
              </a:buClr>
              <a:buSzPts val="1400"/>
              <a:buFont typeface="Anaheim"/>
              <a:buChar char="●"/>
              <a:defRPr/>
            </a:lvl4pPr>
            <a:lvl5pPr marL="2286000" lvl="4" indent="-317500" rtl="0">
              <a:spcBef>
                <a:spcPts val="0"/>
              </a:spcBef>
              <a:spcAft>
                <a:spcPts val="0"/>
              </a:spcAft>
              <a:buClr>
                <a:srgbClr val="595959"/>
              </a:buClr>
              <a:buSzPts val="1400"/>
              <a:buFont typeface="Anaheim"/>
              <a:buChar char="○"/>
              <a:defRPr/>
            </a:lvl5pPr>
            <a:lvl6pPr marL="2743200" lvl="5" indent="-317500" rtl="0">
              <a:spcBef>
                <a:spcPts val="0"/>
              </a:spcBef>
              <a:spcAft>
                <a:spcPts val="0"/>
              </a:spcAft>
              <a:buClr>
                <a:srgbClr val="595959"/>
              </a:buClr>
              <a:buSzPts val="1400"/>
              <a:buFont typeface="Anaheim"/>
              <a:buChar char="■"/>
              <a:defRPr/>
            </a:lvl6pPr>
            <a:lvl7pPr marL="3200400" lvl="6" indent="-317500" rtl="0">
              <a:spcBef>
                <a:spcPts val="0"/>
              </a:spcBef>
              <a:spcAft>
                <a:spcPts val="0"/>
              </a:spcAft>
              <a:buClr>
                <a:srgbClr val="595959"/>
              </a:buClr>
              <a:buSzPts val="1400"/>
              <a:buFont typeface="Anaheim"/>
              <a:buChar char="●"/>
              <a:defRPr/>
            </a:lvl7pPr>
            <a:lvl8pPr marL="3657600" lvl="7" indent="-317500" rtl="0">
              <a:spcBef>
                <a:spcPts val="0"/>
              </a:spcBef>
              <a:spcAft>
                <a:spcPts val="0"/>
              </a:spcAft>
              <a:buClr>
                <a:srgbClr val="595959"/>
              </a:buClr>
              <a:buSzPts val="1400"/>
              <a:buFont typeface="Anaheim"/>
              <a:buChar char="○"/>
              <a:defRPr/>
            </a:lvl8pPr>
            <a:lvl9pPr marL="4114800" lvl="8" indent="-317500" rtl="0">
              <a:spcBef>
                <a:spcPts val="0"/>
              </a:spcBef>
              <a:spcAft>
                <a:spcPts val="0"/>
              </a:spcAft>
              <a:buClr>
                <a:srgbClr val="595959"/>
              </a:buClr>
              <a:buSzPts val="1400"/>
              <a:buFont typeface="Anaheim"/>
              <a:buChar char="■"/>
              <a:defRPr/>
            </a:lvl9pPr>
          </a:lstStyle>
          <a:p>
            <a:endParaRPr/>
          </a:p>
        </p:txBody>
      </p:sp>
      <p:grpSp>
        <p:nvGrpSpPr>
          <p:cNvPr id="245" name="Google Shape;245;p23"/>
          <p:cNvGrpSpPr/>
          <p:nvPr/>
        </p:nvGrpSpPr>
        <p:grpSpPr>
          <a:xfrm>
            <a:off x="0" y="0"/>
            <a:ext cx="9254033" cy="5193752"/>
            <a:chOff x="0" y="0"/>
            <a:chExt cx="9254033" cy="5193752"/>
          </a:xfrm>
        </p:grpSpPr>
        <p:grpSp>
          <p:nvGrpSpPr>
            <p:cNvPr id="246" name="Google Shape;246;p23"/>
            <p:cNvGrpSpPr/>
            <p:nvPr/>
          </p:nvGrpSpPr>
          <p:grpSpPr>
            <a:xfrm>
              <a:off x="8322800" y="133475"/>
              <a:ext cx="643650" cy="627675"/>
              <a:chOff x="6428950" y="2529975"/>
              <a:chExt cx="643650" cy="627675"/>
            </a:xfrm>
          </p:grpSpPr>
          <p:sp>
            <p:nvSpPr>
              <p:cNvPr id="247" name="Google Shape;247;p23"/>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23"/>
            <p:cNvGrpSpPr/>
            <p:nvPr/>
          </p:nvGrpSpPr>
          <p:grpSpPr>
            <a:xfrm>
              <a:off x="165550" y="659075"/>
              <a:ext cx="514475" cy="520550"/>
              <a:chOff x="719125" y="4242750"/>
              <a:chExt cx="514475" cy="520550"/>
            </a:xfrm>
          </p:grpSpPr>
          <p:sp>
            <p:nvSpPr>
              <p:cNvPr id="259" name="Google Shape;259;p23"/>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23"/>
            <p:cNvGrpSpPr/>
            <p:nvPr/>
          </p:nvGrpSpPr>
          <p:grpSpPr>
            <a:xfrm rot="10800000">
              <a:off x="0" y="0"/>
              <a:ext cx="3379291" cy="674305"/>
              <a:chOff x="-969650" y="4469200"/>
              <a:chExt cx="3379291" cy="674305"/>
            </a:xfrm>
          </p:grpSpPr>
          <p:sp>
            <p:nvSpPr>
              <p:cNvPr id="267" name="Google Shape;267;p23"/>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23"/>
            <p:cNvSpPr/>
            <p:nvPr/>
          </p:nvSpPr>
          <p:spPr>
            <a:xfrm rot="560471" flipH="1">
              <a:off x="7455545" y="4044434"/>
              <a:ext cx="1727498" cy="101585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23"/>
            <p:cNvGrpSpPr/>
            <p:nvPr/>
          </p:nvGrpSpPr>
          <p:grpSpPr>
            <a:xfrm rot="560788" flipH="1">
              <a:off x="8439085" y="4435959"/>
              <a:ext cx="449640" cy="449640"/>
              <a:chOff x="1455618" y="1674938"/>
              <a:chExt cx="449651" cy="449651"/>
            </a:xfrm>
          </p:grpSpPr>
          <p:sp>
            <p:nvSpPr>
              <p:cNvPr id="271" name="Google Shape;271;p23"/>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77"/>
        <p:cNvGrpSpPr/>
        <p:nvPr/>
      </p:nvGrpSpPr>
      <p:grpSpPr>
        <a:xfrm>
          <a:off x="0" y="0"/>
          <a:ext cx="0" cy="0"/>
          <a:chOff x="0" y="0"/>
          <a:chExt cx="0" cy="0"/>
        </a:xfrm>
      </p:grpSpPr>
      <p:sp>
        <p:nvSpPr>
          <p:cNvPr id="278" name="Google Shape;278;p25"/>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9" name="Google Shape;279;p25"/>
          <p:cNvSpPr txBox="1">
            <a:spLocks noGrp="1"/>
          </p:cNvSpPr>
          <p:nvPr>
            <p:ph type="title" idx="2"/>
          </p:nvPr>
        </p:nvSpPr>
        <p:spPr>
          <a:xfrm>
            <a:off x="800688" y="3153704"/>
            <a:ext cx="2182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0" name="Google Shape;280;p25"/>
          <p:cNvSpPr txBox="1">
            <a:spLocks noGrp="1"/>
          </p:cNvSpPr>
          <p:nvPr>
            <p:ph type="subTitle" idx="1"/>
          </p:nvPr>
        </p:nvSpPr>
        <p:spPr>
          <a:xfrm>
            <a:off x="800688" y="3746695"/>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25"/>
          <p:cNvSpPr txBox="1">
            <a:spLocks noGrp="1"/>
          </p:cNvSpPr>
          <p:nvPr>
            <p:ph type="title" idx="3"/>
          </p:nvPr>
        </p:nvSpPr>
        <p:spPr>
          <a:xfrm>
            <a:off x="3484554" y="3153704"/>
            <a:ext cx="2182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2" name="Google Shape;282;p25"/>
          <p:cNvSpPr txBox="1">
            <a:spLocks noGrp="1"/>
          </p:cNvSpPr>
          <p:nvPr>
            <p:ph type="subTitle" idx="4"/>
          </p:nvPr>
        </p:nvSpPr>
        <p:spPr>
          <a:xfrm>
            <a:off x="3484554" y="3746695"/>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25"/>
          <p:cNvSpPr txBox="1">
            <a:spLocks noGrp="1"/>
          </p:cNvSpPr>
          <p:nvPr>
            <p:ph type="title" idx="5"/>
          </p:nvPr>
        </p:nvSpPr>
        <p:spPr>
          <a:xfrm>
            <a:off x="6162581" y="3153704"/>
            <a:ext cx="2182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4" name="Google Shape;284;p25"/>
          <p:cNvSpPr txBox="1">
            <a:spLocks noGrp="1"/>
          </p:cNvSpPr>
          <p:nvPr>
            <p:ph type="subTitle" idx="6"/>
          </p:nvPr>
        </p:nvSpPr>
        <p:spPr>
          <a:xfrm>
            <a:off x="6162581" y="3746695"/>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85" name="Google Shape;285;p25"/>
          <p:cNvGrpSpPr/>
          <p:nvPr/>
        </p:nvGrpSpPr>
        <p:grpSpPr>
          <a:xfrm>
            <a:off x="-212435" y="-172150"/>
            <a:ext cx="9356435" cy="5149788"/>
            <a:chOff x="-212435" y="-172150"/>
            <a:chExt cx="9356435" cy="5149788"/>
          </a:xfrm>
        </p:grpSpPr>
        <p:grpSp>
          <p:nvGrpSpPr>
            <p:cNvPr id="286" name="Google Shape;286;p25"/>
            <p:cNvGrpSpPr/>
            <p:nvPr/>
          </p:nvGrpSpPr>
          <p:grpSpPr>
            <a:xfrm>
              <a:off x="6414688" y="-172150"/>
              <a:ext cx="2729312" cy="1071750"/>
              <a:chOff x="6414688" y="-172150"/>
              <a:chExt cx="2729312" cy="1071750"/>
            </a:xfrm>
          </p:grpSpPr>
          <p:sp>
            <p:nvSpPr>
              <p:cNvPr id="287" name="Google Shape;287;p25"/>
              <p:cNvSpPr/>
              <p:nvPr/>
            </p:nvSpPr>
            <p:spPr>
              <a:xfrm flipH="1">
                <a:off x="6414688" y="605"/>
                <a:ext cx="2727487" cy="898995"/>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accent5"/>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flipH="1">
                <a:off x="6685744" y="-172150"/>
                <a:ext cx="2458256" cy="681493"/>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lt1"/>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25"/>
            <p:cNvSpPr/>
            <p:nvPr/>
          </p:nvSpPr>
          <p:spPr>
            <a:xfrm>
              <a:off x="-212435" y="51950"/>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25"/>
            <p:cNvGrpSpPr/>
            <p:nvPr/>
          </p:nvGrpSpPr>
          <p:grpSpPr>
            <a:xfrm flipH="1">
              <a:off x="778962" y="176588"/>
              <a:ext cx="449651" cy="449651"/>
              <a:chOff x="1930662" y="2441838"/>
              <a:chExt cx="449651" cy="449651"/>
            </a:xfrm>
          </p:grpSpPr>
          <p:sp>
            <p:nvSpPr>
              <p:cNvPr id="291" name="Google Shape;291;p25"/>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5"/>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25"/>
            <p:cNvGrpSpPr/>
            <p:nvPr/>
          </p:nvGrpSpPr>
          <p:grpSpPr>
            <a:xfrm>
              <a:off x="7880550" y="4478538"/>
              <a:ext cx="505975" cy="499100"/>
              <a:chOff x="4287650" y="1268400"/>
              <a:chExt cx="505975" cy="499100"/>
            </a:xfrm>
          </p:grpSpPr>
          <p:sp>
            <p:nvSpPr>
              <p:cNvPr id="294" name="Google Shape;294;p25"/>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5"/>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5"/>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5"/>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3">
    <p:bg>
      <p:bgPr>
        <a:solidFill>
          <a:srgbClr val="6A63BA">
            <a:alpha val="70230"/>
          </a:srgbClr>
        </a:solidFill>
        <a:effectLst/>
      </p:bgPr>
    </p:bg>
    <p:spTree>
      <p:nvGrpSpPr>
        <p:cNvPr id="1" name="Shape 534"/>
        <p:cNvGrpSpPr/>
        <p:nvPr/>
      </p:nvGrpSpPr>
      <p:grpSpPr>
        <a:xfrm>
          <a:off x="0" y="0"/>
          <a:ext cx="0" cy="0"/>
          <a:chOff x="0" y="0"/>
          <a:chExt cx="0" cy="0"/>
        </a:xfrm>
      </p:grpSpPr>
      <p:sp>
        <p:nvSpPr>
          <p:cNvPr id="535" name="Google Shape;535;p34"/>
          <p:cNvSpPr/>
          <p:nvPr/>
        </p:nvSpPr>
        <p:spPr>
          <a:xfrm>
            <a:off x="6086484" y="1390652"/>
            <a:ext cx="2144400" cy="2144400"/>
          </a:xfrm>
          <a:prstGeom prst="ellipse">
            <a:avLst/>
          </a:prstGeom>
          <a:solidFill>
            <a:srgbClr val="674EA7"/>
          </a:solidFill>
          <a:ln>
            <a:noFill/>
          </a:ln>
          <a:effectLst>
            <a:outerShdw blurRad="71438" dist="85725" dir="10020000" algn="bl" rotWithShape="0">
              <a:schemeClr val="dk1">
                <a:alpha val="7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 name="Google Shape;536;p34"/>
          <p:cNvGrpSpPr/>
          <p:nvPr/>
        </p:nvGrpSpPr>
        <p:grpSpPr>
          <a:xfrm>
            <a:off x="0" y="0"/>
            <a:ext cx="9954856" cy="5184300"/>
            <a:chOff x="0" y="0"/>
            <a:chExt cx="9954856" cy="5184300"/>
          </a:xfrm>
        </p:grpSpPr>
        <p:grpSp>
          <p:nvGrpSpPr>
            <p:cNvPr id="537" name="Google Shape;537;p34"/>
            <p:cNvGrpSpPr/>
            <p:nvPr/>
          </p:nvGrpSpPr>
          <p:grpSpPr>
            <a:xfrm>
              <a:off x="0" y="0"/>
              <a:ext cx="9954856" cy="5176800"/>
              <a:chOff x="0" y="381000"/>
              <a:chExt cx="9954856" cy="5176800"/>
            </a:xfrm>
          </p:grpSpPr>
          <p:sp>
            <p:nvSpPr>
              <p:cNvPr id="538" name="Google Shape;538;p34"/>
              <p:cNvSpPr/>
              <p:nvPr/>
            </p:nvSpPr>
            <p:spPr>
              <a:xfrm>
                <a:off x="3029100" y="659175"/>
                <a:ext cx="6925757" cy="4484317"/>
              </a:xfrm>
              <a:custGeom>
                <a:avLst/>
                <a:gdLst/>
                <a:ahLst/>
                <a:cxnLst/>
                <a:rect l="l" t="t" r="r" b="b"/>
                <a:pathLst>
                  <a:path w="118389" h="76655" extrusionOk="0">
                    <a:moveTo>
                      <a:pt x="70269" y="9737"/>
                    </a:moveTo>
                    <a:cubicBezTo>
                      <a:pt x="85469" y="9737"/>
                      <a:pt x="97791" y="22059"/>
                      <a:pt x="97791" y="37259"/>
                    </a:cubicBezTo>
                    <a:cubicBezTo>
                      <a:pt x="97791" y="52482"/>
                      <a:pt x="85469" y="64804"/>
                      <a:pt x="70269" y="64804"/>
                    </a:cubicBezTo>
                    <a:cubicBezTo>
                      <a:pt x="55068" y="64804"/>
                      <a:pt x="42746" y="52482"/>
                      <a:pt x="42746" y="37259"/>
                    </a:cubicBezTo>
                    <a:cubicBezTo>
                      <a:pt x="42746" y="22059"/>
                      <a:pt x="55068" y="9737"/>
                      <a:pt x="70269" y="9737"/>
                    </a:cubicBezTo>
                    <a:close/>
                    <a:moveTo>
                      <a:pt x="0" y="0"/>
                    </a:moveTo>
                    <a:lnTo>
                      <a:pt x="0" y="76654"/>
                    </a:lnTo>
                    <a:lnTo>
                      <a:pt x="118388" y="76654"/>
                    </a:lnTo>
                    <a:lnTo>
                      <a:pt x="118388" y="0"/>
                    </a:lnTo>
                    <a:close/>
                  </a:path>
                </a:pathLst>
              </a:custGeom>
              <a:solidFill>
                <a:schemeClr val="lt1"/>
              </a:solidFill>
              <a:ln>
                <a:noFill/>
              </a:ln>
              <a:effectLst>
                <a:outerShdw blurRad="57150" dist="123825" dir="93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4"/>
              <p:cNvSpPr/>
              <p:nvPr/>
            </p:nvSpPr>
            <p:spPr>
              <a:xfrm>
                <a:off x="0" y="381000"/>
                <a:ext cx="4419600" cy="517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4"/>
              <p:cNvSpPr/>
              <p:nvPr/>
            </p:nvSpPr>
            <p:spPr>
              <a:xfrm>
                <a:off x="4171950" y="381000"/>
                <a:ext cx="5782800" cy="457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34"/>
            <p:cNvSpPr/>
            <p:nvPr/>
          </p:nvSpPr>
          <p:spPr>
            <a:xfrm>
              <a:off x="4361575" y="4734600"/>
              <a:ext cx="5593200" cy="44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34"/>
          <p:cNvSpPr/>
          <p:nvPr/>
        </p:nvSpPr>
        <p:spPr>
          <a:xfrm rot="1201544">
            <a:off x="-119498" y="-712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4"/>
          <p:cNvSpPr/>
          <p:nvPr/>
        </p:nvSpPr>
        <p:spPr>
          <a:xfrm>
            <a:off x="1053153" y="-221575"/>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34"/>
          <p:cNvGrpSpPr/>
          <p:nvPr/>
        </p:nvGrpSpPr>
        <p:grpSpPr>
          <a:xfrm>
            <a:off x="241987" y="997113"/>
            <a:ext cx="449651" cy="449651"/>
            <a:chOff x="1930662" y="2441838"/>
            <a:chExt cx="449651" cy="449651"/>
          </a:xfrm>
        </p:grpSpPr>
        <p:sp>
          <p:nvSpPr>
            <p:cNvPr id="545" name="Google Shape;545;p34"/>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4"/>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34"/>
          <p:cNvGrpSpPr/>
          <p:nvPr/>
        </p:nvGrpSpPr>
        <p:grpSpPr>
          <a:xfrm rot="1201454">
            <a:off x="165795" y="137304"/>
            <a:ext cx="449628" cy="449628"/>
            <a:chOff x="1455618" y="1674938"/>
            <a:chExt cx="449651" cy="449651"/>
          </a:xfrm>
        </p:grpSpPr>
        <p:sp>
          <p:nvSpPr>
            <p:cNvPr id="548" name="Google Shape;548;p34"/>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4"/>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34"/>
          <p:cNvGrpSpPr/>
          <p:nvPr/>
        </p:nvGrpSpPr>
        <p:grpSpPr>
          <a:xfrm>
            <a:off x="8203925" y="131150"/>
            <a:ext cx="673525" cy="674200"/>
            <a:chOff x="9205725" y="3481225"/>
            <a:chExt cx="673525" cy="674200"/>
          </a:xfrm>
        </p:grpSpPr>
        <p:sp>
          <p:nvSpPr>
            <p:cNvPr id="551" name="Google Shape;551;p34"/>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4"/>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34"/>
          <p:cNvGrpSpPr/>
          <p:nvPr/>
        </p:nvGrpSpPr>
        <p:grpSpPr>
          <a:xfrm>
            <a:off x="6651650" y="4030338"/>
            <a:ext cx="2492350" cy="1146325"/>
            <a:chOff x="7462500" y="4212550"/>
            <a:chExt cx="2492350" cy="1146325"/>
          </a:xfrm>
        </p:grpSpPr>
        <p:sp>
          <p:nvSpPr>
            <p:cNvPr id="554" name="Google Shape;554;p34"/>
            <p:cNvSpPr/>
            <p:nvPr/>
          </p:nvSpPr>
          <p:spPr>
            <a:xfrm>
              <a:off x="7462500" y="4761675"/>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34"/>
            <p:cNvGrpSpPr/>
            <p:nvPr/>
          </p:nvGrpSpPr>
          <p:grpSpPr>
            <a:xfrm>
              <a:off x="7478600" y="4763775"/>
              <a:ext cx="871650" cy="583900"/>
              <a:chOff x="7478600" y="4763775"/>
              <a:chExt cx="871650" cy="583900"/>
            </a:xfrm>
          </p:grpSpPr>
          <p:sp>
            <p:nvSpPr>
              <p:cNvPr id="556" name="Google Shape;556;p34"/>
              <p:cNvSpPr/>
              <p:nvPr/>
            </p:nvSpPr>
            <p:spPr>
              <a:xfrm>
                <a:off x="7478600" y="4763775"/>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4"/>
              <p:cNvSpPr/>
              <p:nvPr/>
            </p:nvSpPr>
            <p:spPr>
              <a:xfrm>
                <a:off x="7481400" y="4799325"/>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8" name="Google Shape;558;p34"/>
            <p:cNvSpPr/>
            <p:nvPr/>
          </p:nvSpPr>
          <p:spPr>
            <a:xfrm>
              <a:off x="8376125" y="4346525"/>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9" name="Google Shape;559;p34"/>
            <p:cNvGrpSpPr/>
            <p:nvPr/>
          </p:nvGrpSpPr>
          <p:grpSpPr>
            <a:xfrm>
              <a:off x="8380325" y="4361225"/>
              <a:ext cx="666525" cy="945850"/>
              <a:chOff x="8380325" y="4361225"/>
              <a:chExt cx="666525" cy="945850"/>
            </a:xfrm>
          </p:grpSpPr>
          <p:sp>
            <p:nvSpPr>
              <p:cNvPr id="560" name="Google Shape;560;p34"/>
              <p:cNvSpPr/>
              <p:nvPr/>
            </p:nvSpPr>
            <p:spPr>
              <a:xfrm>
                <a:off x="8380325" y="4361225"/>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4"/>
              <p:cNvSpPr/>
              <p:nvPr/>
            </p:nvSpPr>
            <p:spPr>
              <a:xfrm>
                <a:off x="8381025" y="4364025"/>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34"/>
            <p:cNvSpPr/>
            <p:nvPr/>
          </p:nvSpPr>
          <p:spPr>
            <a:xfrm>
              <a:off x="8045675" y="4676275"/>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34"/>
            <p:cNvGrpSpPr/>
            <p:nvPr/>
          </p:nvGrpSpPr>
          <p:grpSpPr>
            <a:xfrm>
              <a:off x="8042875" y="4685375"/>
              <a:ext cx="673525" cy="673500"/>
              <a:chOff x="8042875" y="4685375"/>
              <a:chExt cx="673525" cy="673500"/>
            </a:xfrm>
          </p:grpSpPr>
          <p:sp>
            <p:nvSpPr>
              <p:cNvPr id="564" name="Google Shape;564;p34"/>
              <p:cNvSpPr/>
              <p:nvPr/>
            </p:nvSpPr>
            <p:spPr>
              <a:xfrm>
                <a:off x="8042875" y="4685375"/>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rgbClr val="DC4D69"/>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4"/>
              <p:cNvSpPr/>
              <p:nvPr/>
            </p:nvSpPr>
            <p:spPr>
              <a:xfrm>
                <a:off x="8310325" y="4961675"/>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34"/>
            <p:cNvSpPr/>
            <p:nvPr/>
          </p:nvSpPr>
          <p:spPr>
            <a:xfrm>
              <a:off x="8809475" y="4212550"/>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34"/>
            <p:cNvGrpSpPr/>
            <p:nvPr/>
          </p:nvGrpSpPr>
          <p:grpSpPr>
            <a:xfrm>
              <a:off x="8818575" y="4217000"/>
              <a:ext cx="1136275" cy="1136275"/>
              <a:chOff x="8818575" y="4217000"/>
              <a:chExt cx="1136275" cy="1136275"/>
            </a:xfrm>
          </p:grpSpPr>
          <p:sp>
            <p:nvSpPr>
              <p:cNvPr id="568" name="Google Shape;568;p34"/>
              <p:cNvSpPr/>
              <p:nvPr/>
            </p:nvSpPr>
            <p:spPr>
              <a:xfrm>
                <a:off x="8818575" y="4217000"/>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8904000" y="4298925"/>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9073425" y="4469750"/>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a:off x="9297450" y="4709000"/>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572"/>
        <p:cNvGrpSpPr/>
        <p:nvPr/>
      </p:nvGrpSpPr>
      <p:grpSpPr>
        <a:xfrm>
          <a:off x="0" y="0"/>
          <a:ext cx="0" cy="0"/>
          <a:chOff x="0" y="0"/>
          <a:chExt cx="0" cy="0"/>
        </a:xfrm>
      </p:grpSpPr>
      <p:sp>
        <p:nvSpPr>
          <p:cNvPr id="573" name="Google Shape;573;p35"/>
          <p:cNvSpPr/>
          <p:nvPr/>
        </p:nvSpPr>
        <p:spPr>
          <a:xfrm>
            <a:off x="5362437" y="1438250"/>
            <a:ext cx="3644100" cy="3644100"/>
          </a:xfrm>
          <a:prstGeom prst="ellipse">
            <a:avLst/>
          </a:prstGeom>
          <a:solidFill>
            <a:srgbClr val="674EA7"/>
          </a:solidFill>
          <a:ln>
            <a:noFill/>
          </a:ln>
          <a:effectLst>
            <a:outerShdw blurRad="57150" dist="66675" dir="2940000" algn="bl" rotWithShape="0">
              <a:schemeClr val="dk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5"/>
          <p:cNvGrpSpPr/>
          <p:nvPr/>
        </p:nvGrpSpPr>
        <p:grpSpPr>
          <a:xfrm flipH="1">
            <a:off x="6630330" y="1970161"/>
            <a:ext cx="2328011" cy="3316371"/>
            <a:chOff x="1663725" y="1109225"/>
            <a:chExt cx="2527425" cy="3662475"/>
          </a:xfrm>
        </p:grpSpPr>
        <p:sp>
          <p:nvSpPr>
            <p:cNvPr id="575" name="Google Shape;575;p35"/>
            <p:cNvSpPr/>
            <p:nvPr/>
          </p:nvSpPr>
          <p:spPr>
            <a:xfrm>
              <a:off x="3558200" y="1472050"/>
              <a:ext cx="632950" cy="1071375"/>
            </a:xfrm>
            <a:custGeom>
              <a:avLst/>
              <a:gdLst/>
              <a:ahLst/>
              <a:cxnLst/>
              <a:rect l="l" t="t" r="r" b="b"/>
              <a:pathLst>
                <a:path w="25318" h="42855" extrusionOk="0">
                  <a:moveTo>
                    <a:pt x="11622" y="0"/>
                  </a:moveTo>
                  <a:cubicBezTo>
                    <a:pt x="5878" y="0"/>
                    <a:pt x="1218" y="4661"/>
                    <a:pt x="1218" y="10386"/>
                  </a:cubicBezTo>
                  <a:cubicBezTo>
                    <a:pt x="1218" y="14038"/>
                    <a:pt x="3101" y="17252"/>
                    <a:pt x="5935" y="19097"/>
                  </a:cubicBezTo>
                  <a:cubicBezTo>
                    <a:pt x="5098" y="20505"/>
                    <a:pt x="4604" y="22141"/>
                    <a:pt x="4527" y="23872"/>
                  </a:cubicBezTo>
                  <a:cubicBezTo>
                    <a:pt x="1788" y="25755"/>
                    <a:pt x="0" y="28893"/>
                    <a:pt x="0" y="32450"/>
                  </a:cubicBezTo>
                  <a:cubicBezTo>
                    <a:pt x="0" y="38194"/>
                    <a:pt x="4661" y="42854"/>
                    <a:pt x="10405" y="42854"/>
                  </a:cubicBezTo>
                  <a:cubicBezTo>
                    <a:pt x="15978" y="42854"/>
                    <a:pt x="20524" y="38460"/>
                    <a:pt x="20771" y="32906"/>
                  </a:cubicBezTo>
                  <a:cubicBezTo>
                    <a:pt x="23510" y="31023"/>
                    <a:pt x="25279" y="27904"/>
                    <a:pt x="25279" y="24328"/>
                  </a:cubicBezTo>
                  <a:cubicBezTo>
                    <a:pt x="25317" y="20638"/>
                    <a:pt x="23434" y="17462"/>
                    <a:pt x="20600" y="15597"/>
                  </a:cubicBezTo>
                  <a:cubicBezTo>
                    <a:pt x="21513" y="14057"/>
                    <a:pt x="22008" y="12288"/>
                    <a:pt x="22008" y="10386"/>
                  </a:cubicBezTo>
                  <a:cubicBezTo>
                    <a:pt x="22008" y="4661"/>
                    <a:pt x="17347" y="0"/>
                    <a:pt x="11622" y="0"/>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2776925" y="3205325"/>
              <a:ext cx="1013825" cy="920150"/>
            </a:xfrm>
            <a:custGeom>
              <a:avLst/>
              <a:gdLst/>
              <a:ahLst/>
              <a:cxnLst/>
              <a:rect l="l" t="t" r="r" b="b"/>
              <a:pathLst>
                <a:path w="40553" h="36806" extrusionOk="0">
                  <a:moveTo>
                    <a:pt x="28056" y="0"/>
                  </a:moveTo>
                  <a:cubicBezTo>
                    <a:pt x="21247" y="0"/>
                    <a:pt x="15711" y="5459"/>
                    <a:pt x="15578" y="12231"/>
                  </a:cubicBezTo>
                  <a:cubicBezTo>
                    <a:pt x="14570" y="11964"/>
                    <a:pt x="13543" y="11850"/>
                    <a:pt x="12478" y="11850"/>
                  </a:cubicBezTo>
                  <a:cubicBezTo>
                    <a:pt x="5592" y="11850"/>
                    <a:pt x="0" y="17442"/>
                    <a:pt x="0" y="24328"/>
                  </a:cubicBezTo>
                  <a:cubicBezTo>
                    <a:pt x="0" y="31232"/>
                    <a:pt x="5592" y="36805"/>
                    <a:pt x="12478" y="36805"/>
                  </a:cubicBezTo>
                  <a:cubicBezTo>
                    <a:pt x="19287" y="36805"/>
                    <a:pt x="24822" y="31365"/>
                    <a:pt x="24956" y="24594"/>
                  </a:cubicBezTo>
                  <a:cubicBezTo>
                    <a:pt x="25964" y="24860"/>
                    <a:pt x="26991" y="24975"/>
                    <a:pt x="28056" y="24975"/>
                  </a:cubicBezTo>
                  <a:cubicBezTo>
                    <a:pt x="34942" y="24975"/>
                    <a:pt x="40534" y="19382"/>
                    <a:pt x="40534" y="12497"/>
                  </a:cubicBezTo>
                  <a:cubicBezTo>
                    <a:pt x="40553" y="5592"/>
                    <a:pt x="34942" y="0"/>
                    <a:pt x="28056" y="0"/>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2149225" y="1758775"/>
              <a:ext cx="1999125" cy="3012925"/>
            </a:xfrm>
            <a:custGeom>
              <a:avLst/>
              <a:gdLst/>
              <a:ahLst/>
              <a:cxnLst/>
              <a:rect l="l" t="t" r="r" b="b"/>
              <a:pathLst>
                <a:path w="79965" h="120517" extrusionOk="0">
                  <a:moveTo>
                    <a:pt x="65528" y="1"/>
                  </a:moveTo>
                  <a:cubicBezTo>
                    <a:pt x="65528" y="1"/>
                    <a:pt x="73516" y="12593"/>
                    <a:pt x="72166" y="20924"/>
                  </a:cubicBezTo>
                  <a:lnTo>
                    <a:pt x="71329" y="23720"/>
                  </a:lnTo>
                  <a:cubicBezTo>
                    <a:pt x="70644" y="26002"/>
                    <a:pt x="71139" y="28513"/>
                    <a:pt x="72641" y="30339"/>
                  </a:cubicBezTo>
                  <a:lnTo>
                    <a:pt x="78367" y="37225"/>
                  </a:lnTo>
                  <a:cubicBezTo>
                    <a:pt x="79964" y="39165"/>
                    <a:pt x="79394" y="42132"/>
                    <a:pt x="77206" y="43273"/>
                  </a:cubicBezTo>
                  <a:lnTo>
                    <a:pt x="74867" y="44491"/>
                  </a:lnTo>
                  <a:cubicBezTo>
                    <a:pt x="74867" y="44491"/>
                    <a:pt x="76883" y="48409"/>
                    <a:pt x="77530" y="48694"/>
                  </a:cubicBezTo>
                  <a:cubicBezTo>
                    <a:pt x="78176" y="48960"/>
                    <a:pt x="79489" y="53164"/>
                    <a:pt x="75323" y="54781"/>
                  </a:cubicBezTo>
                  <a:cubicBezTo>
                    <a:pt x="75323" y="54781"/>
                    <a:pt x="78956" y="58033"/>
                    <a:pt x="75323" y="60050"/>
                  </a:cubicBezTo>
                  <a:cubicBezTo>
                    <a:pt x="75323" y="60050"/>
                    <a:pt x="71424" y="60715"/>
                    <a:pt x="72204" y="63721"/>
                  </a:cubicBezTo>
                  <a:cubicBezTo>
                    <a:pt x="72204" y="63721"/>
                    <a:pt x="74220" y="71900"/>
                    <a:pt x="66364" y="72508"/>
                  </a:cubicBezTo>
                  <a:cubicBezTo>
                    <a:pt x="61419" y="72927"/>
                    <a:pt x="53678" y="67734"/>
                    <a:pt x="49094" y="71462"/>
                  </a:cubicBezTo>
                  <a:cubicBezTo>
                    <a:pt x="46393" y="73688"/>
                    <a:pt x="44414" y="79907"/>
                    <a:pt x="43539" y="83255"/>
                  </a:cubicBezTo>
                  <a:cubicBezTo>
                    <a:pt x="42265" y="88067"/>
                    <a:pt x="42132" y="93184"/>
                    <a:pt x="43216" y="98034"/>
                  </a:cubicBezTo>
                  <a:cubicBezTo>
                    <a:pt x="45841" y="109751"/>
                    <a:pt x="64044" y="116351"/>
                    <a:pt x="76978" y="120517"/>
                  </a:cubicBezTo>
                  <a:lnTo>
                    <a:pt x="1" y="120060"/>
                  </a:lnTo>
                  <a:cubicBezTo>
                    <a:pt x="1" y="120060"/>
                    <a:pt x="2207" y="103797"/>
                    <a:pt x="6639" y="89189"/>
                  </a:cubicBezTo>
                  <a:cubicBezTo>
                    <a:pt x="11052" y="74562"/>
                    <a:pt x="10272" y="60601"/>
                    <a:pt x="10272" y="60601"/>
                  </a:cubicBezTo>
                  <a:lnTo>
                    <a:pt x="17918" y="7115"/>
                  </a:lnTo>
                  <a:close/>
                </a:path>
              </a:pathLst>
            </a:custGeom>
            <a:solidFill>
              <a:srgbClr val="B4634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3569600" y="2480150"/>
              <a:ext cx="308650" cy="76600"/>
            </a:xfrm>
            <a:custGeom>
              <a:avLst/>
              <a:gdLst/>
              <a:ahLst/>
              <a:cxnLst/>
              <a:rect l="l" t="t" r="r" b="b"/>
              <a:pathLst>
                <a:path w="12346" h="3064" extrusionOk="0">
                  <a:moveTo>
                    <a:pt x="1" y="1"/>
                  </a:moveTo>
                  <a:lnTo>
                    <a:pt x="1" y="1"/>
                  </a:lnTo>
                  <a:cubicBezTo>
                    <a:pt x="1028" y="1408"/>
                    <a:pt x="2626" y="2454"/>
                    <a:pt x="4433" y="2854"/>
                  </a:cubicBezTo>
                  <a:cubicBezTo>
                    <a:pt x="5024" y="2994"/>
                    <a:pt x="5638" y="3064"/>
                    <a:pt x="6257" y="3064"/>
                  </a:cubicBezTo>
                  <a:cubicBezTo>
                    <a:pt x="7151" y="3064"/>
                    <a:pt x="8056" y="2918"/>
                    <a:pt x="8922" y="2625"/>
                  </a:cubicBezTo>
                  <a:cubicBezTo>
                    <a:pt x="9402" y="2869"/>
                    <a:pt x="9907" y="2953"/>
                    <a:pt x="10378" y="2953"/>
                  </a:cubicBezTo>
                  <a:cubicBezTo>
                    <a:pt x="11453" y="2953"/>
                    <a:pt x="12345" y="2511"/>
                    <a:pt x="12345" y="2511"/>
                  </a:cubicBezTo>
                  <a:cubicBezTo>
                    <a:pt x="11128" y="2226"/>
                    <a:pt x="8827" y="267"/>
                    <a:pt x="8827" y="267"/>
                  </a:cubicBezTo>
                  <a:cubicBezTo>
                    <a:pt x="7723" y="1184"/>
                    <a:pt x="6213" y="1751"/>
                    <a:pt x="4643" y="1751"/>
                  </a:cubicBezTo>
                  <a:cubicBezTo>
                    <a:pt x="4618" y="1751"/>
                    <a:pt x="4592" y="1751"/>
                    <a:pt x="4566" y="1750"/>
                  </a:cubicBezTo>
                  <a:cubicBezTo>
                    <a:pt x="2987" y="1750"/>
                    <a:pt x="1294" y="1142"/>
                    <a:pt x="1"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3460725" y="2236900"/>
              <a:ext cx="423700" cy="162850"/>
            </a:xfrm>
            <a:custGeom>
              <a:avLst/>
              <a:gdLst/>
              <a:ahLst/>
              <a:cxnLst/>
              <a:rect l="l" t="t" r="r" b="b"/>
              <a:pathLst>
                <a:path w="16948" h="6514" extrusionOk="0">
                  <a:moveTo>
                    <a:pt x="8468" y="1"/>
                  </a:moveTo>
                  <a:cubicBezTo>
                    <a:pt x="8031" y="1"/>
                    <a:pt x="7596" y="29"/>
                    <a:pt x="7171" y="87"/>
                  </a:cubicBezTo>
                  <a:cubicBezTo>
                    <a:pt x="5174" y="315"/>
                    <a:pt x="3386" y="1171"/>
                    <a:pt x="2150" y="2312"/>
                  </a:cubicBezTo>
                  <a:cubicBezTo>
                    <a:pt x="913" y="3454"/>
                    <a:pt x="209" y="4842"/>
                    <a:pt x="38" y="6193"/>
                  </a:cubicBezTo>
                  <a:cubicBezTo>
                    <a:pt x="0" y="6345"/>
                    <a:pt x="95" y="6459"/>
                    <a:pt x="228" y="6497"/>
                  </a:cubicBezTo>
                  <a:cubicBezTo>
                    <a:pt x="259" y="6508"/>
                    <a:pt x="290" y="6514"/>
                    <a:pt x="321" y="6514"/>
                  </a:cubicBezTo>
                  <a:cubicBezTo>
                    <a:pt x="445" y="6514"/>
                    <a:pt x="567" y="6428"/>
                    <a:pt x="628" y="6307"/>
                  </a:cubicBezTo>
                  <a:cubicBezTo>
                    <a:pt x="1179" y="5146"/>
                    <a:pt x="2073" y="4081"/>
                    <a:pt x="3291" y="3321"/>
                  </a:cubicBezTo>
                  <a:cubicBezTo>
                    <a:pt x="4508" y="2560"/>
                    <a:pt x="5954" y="2103"/>
                    <a:pt x="7437" y="2065"/>
                  </a:cubicBezTo>
                  <a:cubicBezTo>
                    <a:pt x="7537" y="2061"/>
                    <a:pt x="7637" y="2059"/>
                    <a:pt x="7737" y="2059"/>
                  </a:cubicBezTo>
                  <a:cubicBezTo>
                    <a:pt x="9084" y="2059"/>
                    <a:pt x="10430" y="2412"/>
                    <a:pt x="11546" y="2978"/>
                  </a:cubicBezTo>
                  <a:cubicBezTo>
                    <a:pt x="12744" y="3606"/>
                    <a:pt x="13676" y="4500"/>
                    <a:pt x="14304" y="5508"/>
                  </a:cubicBezTo>
                  <a:cubicBezTo>
                    <a:pt x="14567" y="5957"/>
                    <a:pt x="15045" y="6192"/>
                    <a:pt x="15541" y="6192"/>
                  </a:cubicBezTo>
                  <a:cubicBezTo>
                    <a:pt x="15655" y="6192"/>
                    <a:pt x="15769" y="6179"/>
                    <a:pt x="15883" y="6155"/>
                  </a:cubicBezTo>
                  <a:cubicBezTo>
                    <a:pt x="16548" y="5983"/>
                    <a:pt x="16948" y="5337"/>
                    <a:pt x="16643" y="4671"/>
                  </a:cubicBezTo>
                  <a:cubicBezTo>
                    <a:pt x="16035" y="3225"/>
                    <a:pt x="14703" y="1894"/>
                    <a:pt x="12991" y="1038"/>
                  </a:cubicBezTo>
                  <a:cubicBezTo>
                    <a:pt x="11651" y="368"/>
                    <a:pt x="10043" y="1"/>
                    <a:pt x="8468" y="1"/>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1663725" y="1109225"/>
              <a:ext cx="2388575" cy="2797025"/>
            </a:xfrm>
            <a:custGeom>
              <a:avLst/>
              <a:gdLst/>
              <a:ahLst/>
              <a:cxnLst/>
              <a:rect l="l" t="t" r="r" b="b"/>
              <a:pathLst>
                <a:path w="95543" h="111881" extrusionOk="0">
                  <a:moveTo>
                    <a:pt x="86507" y="9169"/>
                  </a:moveTo>
                  <a:cubicBezTo>
                    <a:pt x="84301" y="4528"/>
                    <a:pt x="79565" y="1351"/>
                    <a:pt x="74087" y="1351"/>
                  </a:cubicBezTo>
                  <a:cubicBezTo>
                    <a:pt x="70416" y="1351"/>
                    <a:pt x="67087" y="2797"/>
                    <a:pt x="64614" y="5136"/>
                  </a:cubicBezTo>
                  <a:cubicBezTo>
                    <a:pt x="62218" y="2017"/>
                    <a:pt x="58451" y="1"/>
                    <a:pt x="54229" y="1"/>
                  </a:cubicBezTo>
                  <a:cubicBezTo>
                    <a:pt x="50444" y="1"/>
                    <a:pt x="47039" y="1579"/>
                    <a:pt x="44661" y="4147"/>
                  </a:cubicBezTo>
                  <a:lnTo>
                    <a:pt x="44642" y="4204"/>
                  </a:lnTo>
                  <a:cubicBezTo>
                    <a:pt x="42740" y="3234"/>
                    <a:pt x="40610" y="2683"/>
                    <a:pt x="38346" y="2683"/>
                  </a:cubicBezTo>
                  <a:cubicBezTo>
                    <a:pt x="31195" y="2683"/>
                    <a:pt x="25317" y="8122"/>
                    <a:pt x="24632" y="15122"/>
                  </a:cubicBezTo>
                  <a:cubicBezTo>
                    <a:pt x="24195" y="15065"/>
                    <a:pt x="23738" y="15046"/>
                    <a:pt x="23301" y="15046"/>
                  </a:cubicBezTo>
                  <a:cubicBezTo>
                    <a:pt x="15693" y="15046"/>
                    <a:pt x="9511" y="21228"/>
                    <a:pt x="9511" y="28836"/>
                  </a:cubicBezTo>
                  <a:cubicBezTo>
                    <a:pt x="9511" y="29920"/>
                    <a:pt x="9644" y="30985"/>
                    <a:pt x="9891" y="32013"/>
                  </a:cubicBezTo>
                  <a:cubicBezTo>
                    <a:pt x="4337" y="33801"/>
                    <a:pt x="305" y="39012"/>
                    <a:pt x="305" y="45137"/>
                  </a:cubicBezTo>
                  <a:cubicBezTo>
                    <a:pt x="305" y="50444"/>
                    <a:pt x="3291" y="55028"/>
                    <a:pt x="7666" y="57348"/>
                  </a:cubicBezTo>
                  <a:cubicBezTo>
                    <a:pt x="3139" y="59593"/>
                    <a:pt x="0" y="64291"/>
                    <a:pt x="0" y="69712"/>
                  </a:cubicBezTo>
                  <a:cubicBezTo>
                    <a:pt x="0" y="76198"/>
                    <a:pt x="4489" y="81638"/>
                    <a:pt x="10557" y="83121"/>
                  </a:cubicBezTo>
                  <a:cubicBezTo>
                    <a:pt x="10215" y="84168"/>
                    <a:pt x="10024" y="85271"/>
                    <a:pt x="10024" y="86412"/>
                  </a:cubicBezTo>
                  <a:cubicBezTo>
                    <a:pt x="10024" y="92270"/>
                    <a:pt x="14780" y="97026"/>
                    <a:pt x="20638" y="97026"/>
                  </a:cubicBezTo>
                  <a:cubicBezTo>
                    <a:pt x="21817" y="97026"/>
                    <a:pt x="22959" y="96835"/>
                    <a:pt x="24024" y="96455"/>
                  </a:cubicBezTo>
                  <a:cubicBezTo>
                    <a:pt x="24956" y="102275"/>
                    <a:pt x="29711" y="106821"/>
                    <a:pt x="35626" y="107411"/>
                  </a:cubicBezTo>
                  <a:cubicBezTo>
                    <a:pt x="37909" y="110150"/>
                    <a:pt x="41371" y="111881"/>
                    <a:pt x="45213" y="111881"/>
                  </a:cubicBezTo>
                  <a:cubicBezTo>
                    <a:pt x="52118" y="111881"/>
                    <a:pt x="57691" y="106289"/>
                    <a:pt x="57691" y="99403"/>
                  </a:cubicBezTo>
                  <a:cubicBezTo>
                    <a:pt x="57691" y="98091"/>
                    <a:pt x="57500" y="96854"/>
                    <a:pt x="57120" y="95675"/>
                  </a:cubicBezTo>
                  <a:cubicBezTo>
                    <a:pt x="60639" y="93773"/>
                    <a:pt x="63055" y="90026"/>
                    <a:pt x="63055" y="85727"/>
                  </a:cubicBezTo>
                  <a:cubicBezTo>
                    <a:pt x="63055" y="82132"/>
                    <a:pt x="61381" y="78956"/>
                    <a:pt x="58775" y="76883"/>
                  </a:cubicBezTo>
                  <a:cubicBezTo>
                    <a:pt x="60030" y="75418"/>
                    <a:pt x="60791" y="73478"/>
                    <a:pt x="60791" y="71386"/>
                  </a:cubicBezTo>
                  <a:cubicBezTo>
                    <a:pt x="60791" y="68685"/>
                    <a:pt x="57196" y="66326"/>
                    <a:pt x="55218" y="64785"/>
                  </a:cubicBezTo>
                  <a:cubicBezTo>
                    <a:pt x="57082" y="63207"/>
                    <a:pt x="57881" y="56625"/>
                    <a:pt x="57481" y="55636"/>
                  </a:cubicBezTo>
                  <a:cubicBezTo>
                    <a:pt x="62008" y="56226"/>
                    <a:pt x="67106" y="50995"/>
                    <a:pt x="67106" y="46811"/>
                  </a:cubicBezTo>
                  <a:cubicBezTo>
                    <a:pt x="67106" y="46050"/>
                    <a:pt x="67011" y="45308"/>
                    <a:pt x="66821" y="44623"/>
                  </a:cubicBezTo>
                  <a:cubicBezTo>
                    <a:pt x="67106" y="44642"/>
                    <a:pt x="67391" y="44661"/>
                    <a:pt x="67677" y="44661"/>
                  </a:cubicBezTo>
                  <a:cubicBezTo>
                    <a:pt x="72869" y="44661"/>
                    <a:pt x="77054" y="40477"/>
                    <a:pt x="77054" y="35303"/>
                  </a:cubicBezTo>
                  <a:cubicBezTo>
                    <a:pt x="77054" y="34714"/>
                    <a:pt x="76997" y="34143"/>
                    <a:pt x="76883" y="33572"/>
                  </a:cubicBezTo>
                  <a:cubicBezTo>
                    <a:pt x="77130" y="33591"/>
                    <a:pt x="77358" y="33610"/>
                    <a:pt x="77624" y="33610"/>
                  </a:cubicBezTo>
                  <a:cubicBezTo>
                    <a:pt x="81029" y="33610"/>
                    <a:pt x="83787" y="30871"/>
                    <a:pt x="83825" y="27486"/>
                  </a:cubicBezTo>
                  <a:cubicBezTo>
                    <a:pt x="84605" y="27695"/>
                    <a:pt x="85442" y="27809"/>
                    <a:pt x="86298" y="27809"/>
                  </a:cubicBezTo>
                  <a:cubicBezTo>
                    <a:pt x="91415" y="27809"/>
                    <a:pt x="95542" y="23624"/>
                    <a:pt x="95542" y="18489"/>
                  </a:cubicBezTo>
                  <a:cubicBezTo>
                    <a:pt x="95523" y="13429"/>
                    <a:pt x="91510" y="9283"/>
                    <a:pt x="86507" y="9169"/>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2958575" y="2430225"/>
              <a:ext cx="318625" cy="435125"/>
            </a:xfrm>
            <a:custGeom>
              <a:avLst/>
              <a:gdLst/>
              <a:ahLst/>
              <a:cxnLst/>
              <a:rect l="l" t="t" r="r" b="b"/>
              <a:pathLst>
                <a:path w="12745" h="17405" extrusionOk="0">
                  <a:moveTo>
                    <a:pt x="12744" y="8712"/>
                  </a:moveTo>
                  <a:cubicBezTo>
                    <a:pt x="12744" y="13505"/>
                    <a:pt x="9891" y="17404"/>
                    <a:pt x="6372" y="17404"/>
                  </a:cubicBezTo>
                  <a:cubicBezTo>
                    <a:pt x="2853" y="17404"/>
                    <a:pt x="0" y="13505"/>
                    <a:pt x="0" y="8712"/>
                  </a:cubicBezTo>
                  <a:cubicBezTo>
                    <a:pt x="0" y="3900"/>
                    <a:pt x="2853" y="0"/>
                    <a:pt x="6372" y="0"/>
                  </a:cubicBezTo>
                  <a:cubicBezTo>
                    <a:pt x="9891" y="0"/>
                    <a:pt x="12744" y="3900"/>
                    <a:pt x="12744" y="8712"/>
                  </a:cubicBezTo>
                  <a:close/>
                </a:path>
              </a:pathLst>
            </a:custGeom>
            <a:solidFill>
              <a:srgbClr val="B4634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3072225" y="2784950"/>
              <a:ext cx="191175" cy="191675"/>
            </a:xfrm>
            <a:custGeom>
              <a:avLst/>
              <a:gdLst/>
              <a:ahLst/>
              <a:cxnLst/>
              <a:rect l="l" t="t" r="r" b="b"/>
              <a:pathLst>
                <a:path w="7647" h="7667" extrusionOk="0">
                  <a:moveTo>
                    <a:pt x="3823" y="1"/>
                  </a:moveTo>
                  <a:cubicBezTo>
                    <a:pt x="1712" y="1"/>
                    <a:pt x="0" y="1732"/>
                    <a:pt x="0" y="3843"/>
                  </a:cubicBezTo>
                  <a:cubicBezTo>
                    <a:pt x="0" y="5954"/>
                    <a:pt x="1712" y="7666"/>
                    <a:pt x="3823" y="7666"/>
                  </a:cubicBezTo>
                  <a:cubicBezTo>
                    <a:pt x="5935" y="7666"/>
                    <a:pt x="7647" y="5954"/>
                    <a:pt x="7647" y="3843"/>
                  </a:cubicBezTo>
                  <a:cubicBezTo>
                    <a:pt x="7647" y="1732"/>
                    <a:pt x="5935" y="1"/>
                    <a:pt x="3823" y="1"/>
                  </a:cubicBezTo>
                  <a:close/>
                </a:path>
              </a:pathLst>
            </a:custGeom>
            <a:solidFill>
              <a:srgbClr val="F1E2D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35"/>
          <p:cNvGrpSpPr/>
          <p:nvPr/>
        </p:nvGrpSpPr>
        <p:grpSpPr>
          <a:xfrm flipH="1">
            <a:off x="7704309" y="1936565"/>
            <a:ext cx="2357371" cy="3349965"/>
            <a:chOff x="465875" y="1116825"/>
            <a:chExt cx="2559300" cy="3699575"/>
          </a:xfrm>
        </p:grpSpPr>
        <p:sp>
          <p:nvSpPr>
            <p:cNvPr id="584" name="Google Shape;584;p35"/>
            <p:cNvSpPr/>
            <p:nvPr/>
          </p:nvSpPr>
          <p:spPr>
            <a:xfrm>
              <a:off x="1831575" y="1289925"/>
              <a:ext cx="1124650" cy="3367175"/>
            </a:xfrm>
            <a:custGeom>
              <a:avLst/>
              <a:gdLst/>
              <a:ahLst/>
              <a:cxnLst/>
              <a:rect l="l" t="t" r="r" b="b"/>
              <a:pathLst>
                <a:path w="44986" h="134687" extrusionOk="0">
                  <a:moveTo>
                    <a:pt x="17918" y="0"/>
                  </a:moveTo>
                  <a:cubicBezTo>
                    <a:pt x="23434" y="2207"/>
                    <a:pt x="28989" y="4604"/>
                    <a:pt x="33630" y="8484"/>
                  </a:cubicBezTo>
                  <a:cubicBezTo>
                    <a:pt x="38271" y="12364"/>
                    <a:pt x="41980" y="17937"/>
                    <a:pt x="42474" y="24214"/>
                  </a:cubicBezTo>
                  <a:cubicBezTo>
                    <a:pt x="43330" y="34828"/>
                    <a:pt x="35189" y="44585"/>
                    <a:pt x="36407" y="55142"/>
                  </a:cubicBezTo>
                  <a:cubicBezTo>
                    <a:pt x="37567" y="65356"/>
                    <a:pt x="44985" y="73250"/>
                    <a:pt x="42874" y="83920"/>
                  </a:cubicBezTo>
                  <a:cubicBezTo>
                    <a:pt x="42132" y="87686"/>
                    <a:pt x="40458" y="91243"/>
                    <a:pt x="38081" y="94229"/>
                  </a:cubicBezTo>
                  <a:cubicBezTo>
                    <a:pt x="35608" y="97349"/>
                    <a:pt x="33230" y="99822"/>
                    <a:pt x="32108" y="103816"/>
                  </a:cubicBezTo>
                  <a:cubicBezTo>
                    <a:pt x="31081" y="107487"/>
                    <a:pt x="31823" y="111653"/>
                    <a:pt x="34029" y="114658"/>
                  </a:cubicBezTo>
                  <a:cubicBezTo>
                    <a:pt x="36236" y="117663"/>
                    <a:pt x="39849" y="119413"/>
                    <a:pt x="43425" y="119223"/>
                  </a:cubicBezTo>
                  <a:cubicBezTo>
                    <a:pt x="43425" y="119223"/>
                    <a:pt x="26972" y="134687"/>
                    <a:pt x="1" y="121772"/>
                  </a:cubicBezTo>
                  <a:lnTo>
                    <a:pt x="8218" y="134"/>
                  </a:ln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1390775" y="1463500"/>
              <a:ext cx="1634400" cy="3352900"/>
            </a:xfrm>
            <a:custGeom>
              <a:avLst/>
              <a:gdLst/>
              <a:ahLst/>
              <a:cxnLst/>
              <a:rect l="l" t="t" r="r" b="b"/>
              <a:pathLst>
                <a:path w="65376" h="134116" extrusionOk="0">
                  <a:moveTo>
                    <a:pt x="38232" y="0"/>
                  </a:moveTo>
                  <a:cubicBezTo>
                    <a:pt x="38232" y="0"/>
                    <a:pt x="53487" y="9929"/>
                    <a:pt x="50995" y="28379"/>
                  </a:cubicBezTo>
                  <a:cubicBezTo>
                    <a:pt x="49531" y="39278"/>
                    <a:pt x="51775" y="43710"/>
                    <a:pt x="55922" y="48427"/>
                  </a:cubicBezTo>
                  <a:cubicBezTo>
                    <a:pt x="59669" y="52669"/>
                    <a:pt x="58433" y="55693"/>
                    <a:pt x="55922" y="56321"/>
                  </a:cubicBezTo>
                  <a:lnTo>
                    <a:pt x="53734" y="57024"/>
                  </a:lnTo>
                  <a:cubicBezTo>
                    <a:pt x="52536" y="57081"/>
                    <a:pt x="51737" y="58242"/>
                    <a:pt x="52118" y="59383"/>
                  </a:cubicBezTo>
                  <a:cubicBezTo>
                    <a:pt x="52403" y="60220"/>
                    <a:pt x="52688" y="61019"/>
                    <a:pt x="53088" y="61799"/>
                  </a:cubicBezTo>
                  <a:cubicBezTo>
                    <a:pt x="53449" y="62464"/>
                    <a:pt x="53772" y="63301"/>
                    <a:pt x="53810" y="64062"/>
                  </a:cubicBezTo>
                  <a:cubicBezTo>
                    <a:pt x="53829" y="64728"/>
                    <a:pt x="53240" y="65279"/>
                    <a:pt x="52726" y="65603"/>
                  </a:cubicBezTo>
                  <a:cubicBezTo>
                    <a:pt x="52403" y="65831"/>
                    <a:pt x="51262" y="66345"/>
                    <a:pt x="51090" y="66421"/>
                  </a:cubicBezTo>
                  <a:cubicBezTo>
                    <a:pt x="51395" y="66630"/>
                    <a:pt x="52612" y="67029"/>
                    <a:pt x="52974" y="67847"/>
                  </a:cubicBezTo>
                  <a:cubicBezTo>
                    <a:pt x="53240" y="68437"/>
                    <a:pt x="53240" y="69597"/>
                    <a:pt x="51775" y="70225"/>
                  </a:cubicBezTo>
                  <a:cubicBezTo>
                    <a:pt x="51775" y="70225"/>
                    <a:pt x="48808" y="71157"/>
                    <a:pt x="49398" y="74162"/>
                  </a:cubicBezTo>
                  <a:lnTo>
                    <a:pt x="49740" y="77072"/>
                  </a:lnTo>
                  <a:cubicBezTo>
                    <a:pt x="50177" y="80800"/>
                    <a:pt x="48637" y="85194"/>
                    <a:pt x="43235" y="84281"/>
                  </a:cubicBezTo>
                  <a:lnTo>
                    <a:pt x="35969" y="82779"/>
                  </a:lnTo>
                  <a:cubicBezTo>
                    <a:pt x="29863" y="82893"/>
                    <a:pt x="24309" y="86050"/>
                    <a:pt x="23396" y="91889"/>
                  </a:cubicBezTo>
                  <a:cubicBezTo>
                    <a:pt x="21913" y="101115"/>
                    <a:pt x="20961" y="104025"/>
                    <a:pt x="26820" y="113535"/>
                  </a:cubicBezTo>
                  <a:cubicBezTo>
                    <a:pt x="34162" y="125480"/>
                    <a:pt x="62902" y="131072"/>
                    <a:pt x="65375" y="132822"/>
                  </a:cubicBezTo>
                  <a:lnTo>
                    <a:pt x="1" y="134116"/>
                  </a:lnTo>
                  <a:lnTo>
                    <a:pt x="1846" y="0"/>
                  </a:lnTo>
                  <a:lnTo>
                    <a:pt x="38061" y="533"/>
                  </a:lnTo>
                </a:path>
              </a:pathLst>
            </a:custGeom>
            <a:solidFill>
              <a:srgbClr val="F1B09B"/>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2280950" y="2423100"/>
              <a:ext cx="325275" cy="80125"/>
            </a:xfrm>
            <a:custGeom>
              <a:avLst/>
              <a:gdLst/>
              <a:ahLst/>
              <a:cxnLst/>
              <a:rect l="l" t="t" r="r" b="b"/>
              <a:pathLst>
                <a:path w="13011" h="3205" extrusionOk="0">
                  <a:moveTo>
                    <a:pt x="1" y="0"/>
                  </a:moveTo>
                  <a:lnTo>
                    <a:pt x="1" y="0"/>
                  </a:lnTo>
                  <a:cubicBezTo>
                    <a:pt x="1085" y="1484"/>
                    <a:pt x="2759" y="2568"/>
                    <a:pt x="4661" y="3005"/>
                  </a:cubicBezTo>
                  <a:cubicBezTo>
                    <a:pt x="5276" y="3136"/>
                    <a:pt x="5914" y="3205"/>
                    <a:pt x="6558" y="3205"/>
                  </a:cubicBezTo>
                  <a:cubicBezTo>
                    <a:pt x="7506" y="3205"/>
                    <a:pt x="8468" y="3056"/>
                    <a:pt x="9397" y="2739"/>
                  </a:cubicBezTo>
                  <a:cubicBezTo>
                    <a:pt x="9909" y="3001"/>
                    <a:pt x="10447" y="3092"/>
                    <a:pt x="10946" y="3092"/>
                  </a:cubicBezTo>
                  <a:cubicBezTo>
                    <a:pt x="12077" y="3092"/>
                    <a:pt x="13011" y="2625"/>
                    <a:pt x="13011" y="2625"/>
                  </a:cubicBezTo>
                  <a:cubicBezTo>
                    <a:pt x="11736" y="2340"/>
                    <a:pt x="9302" y="266"/>
                    <a:pt x="9302" y="266"/>
                  </a:cubicBezTo>
                  <a:cubicBezTo>
                    <a:pt x="8141" y="1236"/>
                    <a:pt x="6487" y="1845"/>
                    <a:pt x="4813" y="1845"/>
                  </a:cubicBezTo>
                  <a:cubicBezTo>
                    <a:pt x="3120" y="1845"/>
                    <a:pt x="1370" y="1217"/>
                    <a:pt x="1" y="0"/>
                  </a:cubicBezTo>
                  <a:close/>
                </a:path>
              </a:pathLst>
            </a:custGeom>
            <a:solidFill>
              <a:schemeClr val="dk1"/>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2169200" y="2200075"/>
              <a:ext cx="431800" cy="140800"/>
            </a:xfrm>
            <a:custGeom>
              <a:avLst/>
              <a:gdLst/>
              <a:ahLst/>
              <a:cxnLst/>
              <a:rect l="l" t="t" r="r" b="b"/>
              <a:pathLst>
                <a:path w="17272" h="5632" extrusionOk="0">
                  <a:moveTo>
                    <a:pt x="8884" y="1"/>
                  </a:moveTo>
                  <a:cubicBezTo>
                    <a:pt x="8458" y="1"/>
                    <a:pt x="8032" y="26"/>
                    <a:pt x="7609" y="76"/>
                  </a:cubicBezTo>
                  <a:cubicBezTo>
                    <a:pt x="5878" y="267"/>
                    <a:pt x="4242" y="894"/>
                    <a:pt x="2930" y="1826"/>
                  </a:cubicBezTo>
                  <a:cubicBezTo>
                    <a:pt x="1617" y="2720"/>
                    <a:pt x="628" y="3919"/>
                    <a:pt x="58" y="5212"/>
                  </a:cubicBezTo>
                  <a:cubicBezTo>
                    <a:pt x="1" y="5345"/>
                    <a:pt x="39" y="5497"/>
                    <a:pt x="153" y="5573"/>
                  </a:cubicBezTo>
                  <a:cubicBezTo>
                    <a:pt x="206" y="5612"/>
                    <a:pt x="269" y="5631"/>
                    <a:pt x="334" y="5631"/>
                  </a:cubicBezTo>
                  <a:cubicBezTo>
                    <a:pt x="430" y="5631"/>
                    <a:pt x="530" y="5588"/>
                    <a:pt x="609" y="5497"/>
                  </a:cubicBezTo>
                  <a:cubicBezTo>
                    <a:pt x="1465" y="4451"/>
                    <a:pt x="2568" y="3595"/>
                    <a:pt x="3805" y="3025"/>
                  </a:cubicBezTo>
                  <a:cubicBezTo>
                    <a:pt x="5079" y="2454"/>
                    <a:pt x="6449" y="2131"/>
                    <a:pt x="7799" y="2131"/>
                  </a:cubicBezTo>
                  <a:cubicBezTo>
                    <a:pt x="7842" y="2130"/>
                    <a:pt x="7885" y="2130"/>
                    <a:pt x="7928" y="2130"/>
                  </a:cubicBezTo>
                  <a:cubicBezTo>
                    <a:pt x="9253" y="2130"/>
                    <a:pt x="10556" y="2413"/>
                    <a:pt x="11698" y="2910"/>
                  </a:cubicBezTo>
                  <a:cubicBezTo>
                    <a:pt x="12916" y="3405"/>
                    <a:pt x="13962" y="4166"/>
                    <a:pt x="14799" y="5060"/>
                  </a:cubicBezTo>
                  <a:cubicBezTo>
                    <a:pt x="15080" y="5352"/>
                    <a:pt x="15462" y="5501"/>
                    <a:pt x="15838" y="5501"/>
                  </a:cubicBezTo>
                  <a:cubicBezTo>
                    <a:pt x="16073" y="5501"/>
                    <a:pt x="16306" y="5443"/>
                    <a:pt x="16511" y="5326"/>
                  </a:cubicBezTo>
                  <a:cubicBezTo>
                    <a:pt x="17100" y="4984"/>
                    <a:pt x="17272" y="4223"/>
                    <a:pt x="16815" y="3614"/>
                  </a:cubicBezTo>
                  <a:cubicBezTo>
                    <a:pt x="15826" y="2359"/>
                    <a:pt x="14399" y="1332"/>
                    <a:pt x="12783" y="723"/>
                  </a:cubicBezTo>
                  <a:cubicBezTo>
                    <a:pt x="11557" y="247"/>
                    <a:pt x="10221" y="1"/>
                    <a:pt x="8884" y="1"/>
                  </a:cubicBez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465875" y="1116825"/>
              <a:ext cx="2076150" cy="3450400"/>
            </a:xfrm>
            <a:custGeom>
              <a:avLst/>
              <a:gdLst/>
              <a:ahLst/>
              <a:cxnLst/>
              <a:rect l="l" t="t" r="r" b="b"/>
              <a:pathLst>
                <a:path w="83046" h="138016" extrusionOk="0">
                  <a:moveTo>
                    <a:pt x="1922" y="105642"/>
                  </a:moveTo>
                  <a:cubicBezTo>
                    <a:pt x="1351" y="108115"/>
                    <a:pt x="1" y="120003"/>
                    <a:pt x="23263" y="128239"/>
                  </a:cubicBezTo>
                  <a:cubicBezTo>
                    <a:pt x="50863" y="138016"/>
                    <a:pt x="73783" y="127098"/>
                    <a:pt x="73783" y="127098"/>
                  </a:cubicBezTo>
                  <a:cubicBezTo>
                    <a:pt x="68115" y="128372"/>
                    <a:pt x="60944" y="118006"/>
                    <a:pt x="57919" y="113022"/>
                  </a:cubicBezTo>
                  <a:cubicBezTo>
                    <a:pt x="54895" y="108077"/>
                    <a:pt x="55371" y="101230"/>
                    <a:pt x="59080" y="96760"/>
                  </a:cubicBezTo>
                  <a:cubicBezTo>
                    <a:pt x="61039" y="94420"/>
                    <a:pt x="63759" y="92670"/>
                    <a:pt x="65166" y="89950"/>
                  </a:cubicBezTo>
                  <a:cubicBezTo>
                    <a:pt x="67468" y="85442"/>
                    <a:pt x="65376" y="79907"/>
                    <a:pt x="62389" y="75837"/>
                  </a:cubicBezTo>
                  <a:cubicBezTo>
                    <a:pt x="59384" y="71785"/>
                    <a:pt x="55466" y="68267"/>
                    <a:pt x="53621" y="63568"/>
                  </a:cubicBezTo>
                  <a:cubicBezTo>
                    <a:pt x="51681" y="58756"/>
                    <a:pt x="52289" y="52974"/>
                    <a:pt x="55142" y="48618"/>
                  </a:cubicBezTo>
                  <a:cubicBezTo>
                    <a:pt x="57615" y="44890"/>
                    <a:pt x="61514" y="42341"/>
                    <a:pt x="65433" y="40211"/>
                  </a:cubicBezTo>
                  <a:cubicBezTo>
                    <a:pt x="69351" y="38062"/>
                    <a:pt x="73497" y="36159"/>
                    <a:pt x="76921" y="33268"/>
                  </a:cubicBezTo>
                  <a:cubicBezTo>
                    <a:pt x="80345" y="30377"/>
                    <a:pt x="83046" y="26250"/>
                    <a:pt x="82951" y="21761"/>
                  </a:cubicBezTo>
                  <a:cubicBezTo>
                    <a:pt x="82856" y="17253"/>
                    <a:pt x="82114" y="9682"/>
                    <a:pt x="68971" y="4851"/>
                  </a:cubicBezTo>
                  <a:cubicBezTo>
                    <a:pt x="55827" y="1"/>
                    <a:pt x="38746" y="5308"/>
                    <a:pt x="38746" y="5308"/>
                  </a:cubicBezTo>
                  <a:cubicBezTo>
                    <a:pt x="28057" y="8161"/>
                    <a:pt x="12764" y="16378"/>
                    <a:pt x="10215" y="34314"/>
                  </a:cubicBezTo>
                  <a:cubicBezTo>
                    <a:pt x="9359" y="40344"/>
                    <a:pt x="12365" y="46259"/>
                    <a:pt x="11775" y="52346"/>
                  </a:cubicBezTo>
                  <a:cubicBezTo>
                    <a:pt x="11433" y="55751"/>
                    <a:pt x="10367" y="59079"/>
                    <a:pt x="8674" y="62047"/>
                  </a:cubicBezTo>
                  <a:cubicBezTo>
                    <a:pt x="7305" y="64481"/>
                    <a:pt x="5498" y="66707"/>
                    <a:pt x="4737" y="69427"/>
                  </a:cubicBezTo>
                  <a:cubicBezTo>
                    <a:pt x="2759" y="76388"/>
                    <a:pt x="8408" y="83445"/>
                    <a:pt x="7800" y="90654"/>
                  </a:cubicBezTo>
                  <a:cubicBezTo>
                    <a:pt x="7495" y="94173"/>
                    <a:pt x="5726" y="97387"/>
                    <a:pt x="4281" y="100621"/>
                  </a:cubicBezTo>
                  <a:cubicBezTo>
                    <a:pt x="2835" y="103854"/>
                    <a:pt x="1656" y="107487"/>
                    <a:pt x="2645" y="110892"/>
                  </a:cubicBezTo>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1468275" y="1434950"/>
              <a:ext cx="1099925" cy="2727625"/>
            </a:xfrm>
            <a:custGeom>
              <a:avLst/>
              <a:gdLst/>
              <a:ahLst/>
              <a:cxnLst/>
              <a:rect l="l" t="t" r="r" b="b"/>
              <a:pathLst>
                <a:path w="43997" h="109105" extrusionOk="0">
                  <a:moveTo>
                    <a:pt x="39298" y="1"/>
                  </a:moveTo>
                  <a:cubicBezTo>
                    <a:pt x="40477" y="762"/>
                    <a:pt x="41504" y="1808"/>
                    <a:pt x="42265" y="3044"/>
                  </a:cubicBezTo>
                  <a:cubicBezTo>
                    <a:pt x="43026" y="4280"/>
                    <a:pt x="43521" y="5650"/>
                    <a:pt x="43768" y="7096"/>
                  </a:cubicBezTo>
                  <a:cubicBezTo>
                    <a:pt x="43996" y="8541"/>
                    <a:pt x="43996" y="10025"/>
                    <a:pt x="43711" y="11470"/>
                  </a:cubicBezTo>
                  <a:cubicBezTo>
                    <a:pt x="43444" y="12935"/>
                    <a:pt x="42912" y="14362"/>
                    <a:pt x="42189" y="15636"/>
                  </a:cubicBezTo>
                  <a:cubicBezTo>
                    <a:pt x="41485" y="16929"/>
                    <a:pt x="40591" y="18128"/>
                    <a:pt x="39602" y="19212"/>
                  </a:cubicBezTo>
                  <a:cubicBezTo>
                    <a:pt x="38632" y="20296"/>
                    <a:pt x="37529" y="21266"/>
                    <a:pt x="36407" y="22198"/>
                  </a:cubicBezTo>
                  <a:cubicBezTo>
                    <a:pt x="34162" y="24005"/>
                    <a:pt x="31690" y="25527"/>
                    <a:pt x="29255" y="26934"/>
                  </a:cubicBezTo>
                  <a:cubicBezTo>
                    <a:pt x="26801" y="28342"/>
                    <a:pt x="24386" y="29635"/>
                    <a:pt x="22122" y="31119"/>
                  </a:cubicBezTo>
                  <a:cubicBezTo>
                    <a:pt x="20981" y="31861"/>
                    <a:pt x="19916" y="32621"/>
                    <a:pt x="18889" y="33420"/>
                  </a:cubicBezTo>
                  <a:cubicBezTo>
                    <a:pt x="17861" y="34238"/>
                    <a:pt x="16948" y="35094"/>
                    <a:pt x="16112" y="36045"/>
                  </a:cubicBezTo>
                  <a:cubicBezTo>
                    <a:pt x="14438" y="37890"/>
                    <a:pt x="13163" y="40040"/>
                    <a:pt x="12688" y="42227"/>
                  </a:cubicBezTo>
                  <a:cubicBezTo>
                    <a:pt x="12441" y="43311"/>
                    <a:pt x="12422" y="44357"/>
                    <a:pt x="12574" y="45422"/>
                  </a:cubicBezTo>
                  <a:cubicBezTo>
                    <a:pt x="12726" y="46488"/>
                    <a:pt x="13068" y="47572"/>
                    <a:pt x="13563" y="48656"/>
                  </a:cubicBezTo>
                  <a:cubicBezTo>
                    <a:pt x="14571" y="50843"/>
                    <a:pt x="16093" y="53031"/>
                    <a:pt x="17576" y="55503"/>
                  </a:cubicBezTo>
                  <a:cubicBezTo>
                    <a:pt x="18318" y="56740"/>
                    <a:pt x="19060" y="58033"/>
                    <a:pt x="19706" y="59460"/>
                  </a:cubicBezTo>
                  <a:cubicBezTo>
                    <a:pt x="20334" y="60886"/>
                    <a:pt x="20867" y="62427"/>
                    <a:pt x="21171" y="64101"/>
                  </a:cubicBezTo>
                  <a:cubicBezTo>
                    <a:pt x="21437" y="65756"/>
                    <a:pt x="21456" y="67487"/>
                    <a:pt x="21190" y="69103"/>
                  </a:cubicBezTo>
                  <a:cubicBezTo>
                    <a:pt x="20962" y="70758"/>
                    <a:pt x="20486" y="72299"/>
                    <a:pt x="19859" y="73744"/>
                  </a:cubicBezTo>
                  <a:cubicBezTo>
                    <a:pt x="18641" y="76655"/>
                    <a:pt x="16910" y="79127"/>
                    <a:pt x="15046" y="81353"/>
                  </a:cubicBezTo>
                  <a:cubicBezTo>
                    <a:pt x="13163" y="83597"/>
                    <a:pt x="11185" y="85556"/>
                    <a:pt x="9283" y="87592"/>
                  </a:cubicBezTo>
                  <a:cubicBezTo>
                    <a:pt x="7400" y="89589"/>
                    <a:pt x="5650" y="91624"/>
                    <a:pt x="4224" y="93868"/>
                  </a:cubicBezTo>
                  <a:cubicBezTo>
                    <a:pt x="3501" y="94972"/>
                    <a:pt x="2930" y="96151"/>
                    <a:pt x="2474" y="97387"/>
                  </a:cubicBezTo>
                  <a:cubicBezTo>
                    <a:pt x="2036" y="98624"/>
                    <a:pt x="1694" y="99898"/>
                    <a:pt x="1561" y="101229"/>
                  </a:cubicBezTo>
                  <a:cubicBezTo>
                    <a:pt x="1408" y="102542"/>
                    <a:pt x="1427" y="103892"/>
                    <a:pt x="1713" y="105205"/>
                  </a:cubicBezTo>
                  <a:cubicBezTo>
                    <a:pt x="1998" y="106517"/>
                    <a:pt x="2512" y="107792"/>
                    <a:pt x="3272" y="108952"/>
                  </a:cubicBezTo>
                  <a:lnTo>
                    <a:pt x="3082" y="109104"/>
                  </a:lnTo>
                  <a:cubicBezTo>
                    <a:pt x="2131" y="108058"/>
                    <a:pt x="1332" y="106822"/>
                    <a:pt x="857" y="105433"/>
                  </a:cubicBezTo>
                  <a:cubicBezTo>
                    <a:pt x="362" y="104083"/>
                    <a:pt x="96" y="102618"/>
                    <a:pt x="58" y="101153"/>
                  </a:cubicBezTo>
                  <a:cubicBezTo>
                    <a:pt x="1" y="99689"/>
                    <a:pt x="172" y="98205"/>
                    <a:pt x="514" y="96779"/>
                  </a:cubicBezTo>
                  <a:cubicBezTo>
                    <a:pt x="838" y="95352"/>
                    <a:pt x="1332" y="93964"/>
                    <a:pt x="1979" y="92632"/>
                  </a:cubicBezTo>
                  <a:cubicBezTo>
                    <a:pt x="3234" y="89969"/>
                    <a:pt x="4927" y="87592"/>
                    <a:pt x="6639" y="85328"/>
                  </a:cubicBezTo>
                  <a:cubicBezTo>
                    <a:pt x="8351" y="83065"/>
                    <a:pt x="10120" y="80934"/>
                    <a:pt x="11642" y="78747"/>
                  </a:cubicBezTo>
                  <a:cubicBezTo>
                    <a:pt x="13125" y="76579"/>
                    <a:pt x="14419" y="74277"/>
                    <a:pt x="15180" y="71956"/>
                  </a:cubicBezTo>
                  <a:cubicBezTo>
                    <a:pt x="15560" y="70796"/>
                    <a:pt x="15826" y="69636"/>
                    <a:pt x="15883" y="68514"/>
                  </a:cubicBezTo>
                  <a:cubicBezTo>
                    <a:pt x="15959" y="67372"/>
                    <a:pt x="15864" y="66288"/>
                    <a:pt x="15598" y="65242"/>
                  </a:cubicBezTo>
                  <a:cubicBezTo>
                    <a:pt x="15084" y="63093"/>
                    <a:pt x="13848" y="60905"/>
                    <a:pt x="12441" y="58604"/>
                  </a:cubicBezTo>
                  <a:cubicBezTo>
                    <a:pt x="11756" y="57444"/>
                    <a:pt x="11014" y="56245"/>
                    <a:pt x="10310" y="54971"/>
                  </a:cubicBezTo>
                  <a:cubicBezTo>
                    <a:pt x="9949" y="54324"/>
                    <a:pt x="9587" y="53658"/>
                    <a:pt x="9264" y="52993"/>
                  </a:cubicBezTo>
                  <a:cubicBezTo>
                    <a:pt x="8922" y="52308"/>
                    <a:pt x="8598" y="51585"/>
                    <a:pt x="8332" y="50843"/>
                  </a:cubicBezTo>
                  <a:cubicBezTo>
                    <a:pt x="7761" y="49379"/>
                    <a:pt x="7324" y="47743"/>
                    <a:pt x="7191" y="46031"/>
                  </a:cubicBezTo>
                  <a:cubicBezTo>
                    <a:pt x="7172" y="45594"/>
                    <a:pt x="7134" y="45175"/>
                    <a:pt x="7172" y="44738"/>
                  </a:cubicBezTo>
                  <a:lnTo>
                    <a:pt x="7191" y="44091"/>
                  </a:lnTo>
                  <a:cubicBezTo>
                    <a:pt x="7191" y="43882"/>
                    <a:pt x="7229" y="43673"/>
                    <a:pt x="7267" y="43463"/>
                  </a:cubicBezTo>
                  <a:lnTo>
                    <a:pt x="7324" y="42817"/>
                  </a:lnTo>
                  <a:lnTo>
                    <a:pt x="7457" y="42189"/>
                  </a:lnTo>
                  <a:cubicBezTo>
                    <a:pt x="7514" y="41770"/>
                    <a:pt x="7647" y="41371"/>
                    <a:pt x="7761" y="40953"/>
                  </a:cubicBezTo>
                  <a:cubicBezTo>
                    <a:pt x="8237" y="39336"/>
                    <a:pt x="8979" y="37871"/>
                    <a:pt x="9854" y="36540"/>
                  </a:cubicBezTo>
                  <a:cubicBezTo>
                    <a:pt x="10729" y="35208"/>
                    <a:pt x="11756" y="34010"/>
                    <a:pt x="12840" y="32945"/>
                  </a:cubicBezTo>
                  <a:cubicBezTo>
                    <a:pt x="13943" y="31880"/>
                    <a:pt x="15161" y="30929"/>
                    <a:pt x="16359" y="30073"/>
                  </a:cubicBezTo>
                  <a:cubicBezTo>
                    <a:pt x="17595" y="29236"/>
                    <a:pt x="18870" y="28475"/>
                    <a:pt x="20125" y="27790"/>
                  </a:cubicBezTo>
                  <a:cubicBezTo>
                    <a:pt x="22674" y="26402"/>
                    <a:pt x="25242" y="25260"/>
                    <a:pt x="27733" y="24081"/>
                  </a:cubicBezTo>
                  <a:cubicBezTo>
                    <a:pt x="30225" y="22883"/>
                    <a:pt x="32660" y="21685"/>
                    <a:pt x="34866" y="20163"/>
                  </a:cubicBezTo>
                  <a:cubicBezTo>
                    <a:pt x="37073" y="18660"/>
                    <a:pt x="39127" y="16891"/>
                    <a:pt x="40572" y="14704"/>
                  </a:cubicBezTo>
                  <a:cubicBezTo>
                    <a:pt x="41314" y="13620"/>
                    <a:pt x="41904" y="12459"/>
                    <a:pt x="42265" y="11185"/>
                  </a:cubicBezTo>
                  <a:cubicBezTo>
                    <a:pt x="42627" y="9930"/>
                    <a:pt x="42760" y="8598"/>
                    <a:pt x="42665" y="7267"/>
                  </a:cubicBezTo>
                  <a:cubicBezTo>
                    <a:pt x="42570" y="5935"/>
                    <a:pt x="42246" y="4623"/>
                    <a:pt x="41638" y="3425"/>
                  </a:cubicBezTo>
                  <a:cubicBezTo>
                    <a:pt x="41048" y="2207"/>
                    <a:pt x="40192" y="1104"/>
                    <a:pt x="39127" y="229"/>
                  </a:cubicBez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35"/>
          <p:cNvGrpSpPr/>
          <p:nvPr/>
        </p:nvGrpSpPr>
        <p:grpSpPr>
          <a:xfrm>
            <a:off x="6465988" y="158350"/>
            <a:ext cx="2492350" cy="1146325"/>
            <a:chOff x="7462500" y="4212550"/>
            <a:chExt cx="2492350" cy="1146325"/>
          </a:xfrm>
        </p:grpSpPr>
        <p:sp>
          <p:nvSpPr>
            <p:cNvPr id="591" name="Google Shape;591;p35"/>
            <p:cNvSpPr/>
            <p:nvPr/>
          </p:nvSpPr>
          <p:spPr>
            <a:xfrm>
              <a:off x="7462500" y="4761675"/>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5"/>
            <p:cNvGrpSpPr/>
            <p:nvPr/>
          </p:nvGrpSpPr>
          <p:grpSpPr>
            <a:xfrm>
              <a:off x="7478600" y="4763775"/>
              <a:ext cx="871650" cy="583900"/>
              <a:chOff x="7478600" y="4763775"/>
              <a:chExt cx="871650" cy="583900"/>
            </a:xfrm>
          </p:grpSpPr>
          <p:sp>
            <p:nvSpPr>
              <p:cNvPr id="593" name="Google Shape;593;p35"/>
              <p:cNvSpPr/>
              <p:nvPr/>
            </p:nvSpPr>
            <p:spPr>
              <a:xfrm>
                <a:off x="7478600" y="4763775"/>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7481400" y="4799325"/>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35"/>
            <p:cNvSpPr/>
            <p:nvPr/>
          </p:nvSpPr>
          <p:spPr>
            <a:xfrm>
              <a:off x="8376125" y="4346525"/>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5"/>
            <p:cNvGrpSpPr/>
            <p:nvPr/>
          </p:nvGrpSpPr>
          <p:grpSpPr>
            <a:xfrm>
              <a:off x="8380325" y="4361225"/>
              <a:ext cx="666525" cy="945850"/>
              <a:chOff x="8380325" y="4361225"/>
              <a:chExt cx="666525" cy="945850"/>
            </a:xfrm>
          </p:grpSpPr>
          <p:sp>
            <p:nvSpPr>
              <p:cNvPr id="597" name="Google Shape;597;p35"/>
              <p:cNvSpPr/>
              <p:nvPr/>
            </p:nvSpPr>
            <p:spPr>
              <a:xfrm>
                <a:off x="8380325" y="4361225"/>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8381025" y="4364025"/>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35"/>
            <p:cNvSpPr/>
            <p:nvPr/>
          </p:nvSpPr>
          <p:spPr>
            <a:xfrm>
              <a:off x="8045675" y="4676275"/>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35"/>
            <p:cNvGrpSpPr/>
            <p:nvPr/>
          </p:nvGrpSpPr>
          <p:grpSpPr>
            <a:xfrm>
              <a:off x="8042875" y="4685375"/>
              <a:ext cx="673525" cy="673500"/>
              <a:chOff x="8042875" y="4685375"/>
              <a:chExt cx="673525" cy="673500"/>
            </a:xfrm>
          </p:grpSpPr>
          <p:sp>
            <p:nvSpPr>
              <p:cNvPr id="601" name="Google Shape;601;p35"/>
              <p:cNvSpPr/>
              <p:nvPr/>
            </p:nvSpPr>
            <p:spPr>
              <a:xfrm>
                <a:off x="8042875" y="4685375"/>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8310325" y="4961675"/>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35"/>
            <p:cNvSpPr/>
            <p:nvPr/>
          </p:nvSpPr>
          <p:spPr>
            <a:xfrm>
              <a:off x="8809475" y="4212550"/>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35"/>
            <p:cNvGrpSpPr/>
            <p:nvPr/>
          </p:nvGrpSpPr>
          <p:grpSpPr>
            <a:xfrm>
              <a:off x="8818575" y="4217000"/>
              <a:ext cx="1136275" cy="1136275"/>
              <a:chOff x="8818575" y="4217000"/>
              <a:chExt cx="1136275" cy="1136275"/>
            </a:xfrm>
          </p:grpSpPr>
          <p:sp>
            <p:nvSpPr>
              <p:cNvPr id="605" name="Google Shape;605;p35"/>
              <p:cNvSpPr/>
              <p:nvPr/>
            </p:nvSpPr>
            <p:spPr>
              <a:xfrm>
                <a:off x="8818575" y="4217000"/>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8904000" y="4298925"/>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9073425" y="4469750"/>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9297450" y="4709000"/>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9" name="Google Shape;609;p35"/>
          <p:cNvGrpSpPr/>
          <p:nvPr/>
        </p:nvGrpSpPr>
        <p:grpSpPr>
          <a:xfrm>
            <a:off x="-756227" y="4156315"/>
            <a:ext cx="5182143" cy="1034046"/>
            <a:chOff x="-969650" y="4469200"/>
            <a:chExt cx="3379291" cy="674305"/>
          </a:xfrm>
        </p:grpSpPr>
        <p:sp>
          <p:nvSpPr>
            <p:cNvPr id="610" name="Google Shape;610;p35"/>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3810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3810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35"/>
          <p:cNvGrpSpPr/>
          <p:nvPr/>
        </p:nvGrpSpPr>
        <p:grpSpPr>
          <a:xfrm>
            <a:off x="384875" y="396025"/>
            <a:ext cx="670250" cy="671000"/>
            <a:chOff x="1274600" y="3495025"/>
            <a:chExt cx="670250" cy="671000"/>
          </a:xfrm>
        </p:grpSpPr>
        <p:sp>
          <p:nvSpPr>
            <p:cNvPr id="613" name="Google Shape;613;p35"/>
            <p:cNvSpPr/>
            <p:nvPr/>
          </p:nvSpPr>
          <p:spPr>
            <a:xfrm>
              <a:off x="1274600" y="3495025"/>
              <a:ext cx="670250" cy="671000"/>
            </a:xfrm>
            <a:custGeom>
              <a:avLst/>
              <a:gdLst/>
              <a:ahLst/>
              <a:cxnLst/>
              <a:rect l="l" t="t" r="r" b="b"/>
              <a:pathLst>
                <a:path w="26810" h="26840" extrusionOk="0">
                  <a:moveTo>
                    <a:pt x="18360" y="13405"/>
                  </a:moveTo>
                  <a:cubicBezTo>
                    <a:pt x="22524" y="12615"/>
                    <a:pt x="26810" y="11125"/>
                    <a:pt x="25685" y="8329"/>
                  </a:cubicBezTo>
                  <a:cubicBezTo>
                    <a:pt x="24530" y="5563"/>
                    <a:pt x="20427" y="7538"/>
                    <a:pt x="16901" y="9909"/>
                  </a:cubicBezTo>
                  <a:cubicBezTo>
                    <a:pt x="19302" y="6414"/>
                    <a:pt x="21278" y="2310"/>
                    <a:pt x="18512" y="1125"/>
                  </a:cubicBezTo>
                  <a:cubicBezTo>
                    <a:pt x="15715" y="0"/>
                    <a:pt x="14196" y="4286"/>
                    <a:pt x="13405" y="8481"/>
                  </a:cubicBezTo>
                  <a:cubicBezTo>
                    <a:pt x="12615" y="4286"/>
                    <a:pt x="11126" y="0"/>
                    <a:pt x="8329" y="1125"/>
                  </a:cubicBezTo>
                  <a:cubicBezTo>
                    <a:pt x="5533" y="2280"/>
                    <a:pt x="7508" y="6383"/>
                    <a:pt x="9910" y="9909"/>
                  </a:cubicBezTo>
                  <a:cubicBezTo>
                    <a:pt x="6414" y="7538"/>
                    <a:pt x="2311" y="5563"/>
                    <a:pt x="1125" y="8329"/>
                  </a:cubicBezTo>
                  <a:cubicBezTo>
                    <a:pt x="1" y="11095"/>
                    <a:pt x="4287" y="12615"/>
                    <a:pt x="8481" y="13405"/>
                  </a:cubicBezTo>
                  <a:cubicBezTo>
                    <a:pt x="4287" y="14226"/>
                    <a:pt x="1" y="15685"/>
                    <a:pt x="1125" y="18511"/>
                  </a:cubicBezTo>
                  <a:cubicBezTo>
                    <a:pt x="2280" y="21277"/>
                    <a:pt x="6384" y="19302"/>
                    <a:pt x="9910" y="16900"/>
                  </a:cubicBezTo>
                  <a:cubicBezTo>
                    <a:pt x="7508" y="20396"/>
                    <a:pt x="5533" y="24499"/>
                    <a:pt x="8329" y="25685"/>
                  </a:cubicBezTo>
                  <a:cubicBezTo>
                    <a:pt x="11095" y="26840"/>
                    <a:pt x="12615" y="22524"/>
                    <a:pt x="13405" y="18359"/>
                  </a:cubicBezTo>
                  <a:cubicBezTo>
                    <a:pt x="14196" y="22524"/>
                    <a:pt x="15685" y="26840"/>
                    <a:pt x="18512" y="25685"/>
                  </a:cubicBezTo>
                  <a:cubicBezTo>
                    <a:pt x="21278" y="24560"/>
                    <a:pt x="19302" y="20457"/>
                    <a:pt x="16901" y="16900"/>
                  </a:cubicBezTo>
                  <a:cubicBezTo>
                    <a:pt x="20396" y="19302"/>
                    <a:pt x="24500" y="21277"/>
                    <a:pt x="25685" y="18511"/>
                  </a:cubicBezTo>
                  <a:cubicBezTo>
                    <a:pt x="26810" y="15685"/>
                    <a:pt x="22494" y="14226"/>
                    <a:pt x="18360" y="13405"/>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1537525" y="3757950"/>
              <a:ext cx="144400" cy="144400"/>
            </a:xfrm>
            <a:custGeom>
              <a:avLst/>
              <a:gdLst/>
              <a:ahLst/>
              <a:cxnLst/>
              <a:rect l="l" t="t" r="r" b="b"/>
              <a:pathLst>
                <a:path w="5776" h="5776" extrusionOk="0">
                  <a:moveTo>
                    <a:pt x="2888" y="0"/>
                  </a:moveTo>
                  <a:cubicBezTo>
                    <a:pt x="2615" y="0"/>
                    <a:pt x="2463" y="213"/>
                    <a:pt x="2402" y="456"/>
                  </a:cubicBezTo>
                  <a:cubicBezTo>
                    <a:pt x="2290" y="299"/>
                    <a:pt x="2128" y="208"/>
                    <a:pt x="1965" y="208"/>
                  </a:cubicBezTo>
                  <a:cubicBezTo>
                    <a:pt x="1907" y="208"/>
                    <a:pt x="1850" y="220"/>
                    <a:pt x="1794" y="243"/>
                  </a:cubicBezTo>
                  <a:cubicBezTo>
                    <a:pt x="1520" y="335"/>
                    <a:pt x="1490" y="547"/>
                    <a:pt x="1520" y="851"/>
                  </a:cubicBezTo>
                  <a:cubicBezTo>
                    <a:pt x="1419" y="779"/>
                    <a:pt x="1310" y="741"/>
                    <a:pt x="1205" y="741"/>
                  </a:cubicBezTo>
                  <a:cubicBezTo>
                    <a:pt x="1089" y="741"/>
                    <a:pt x="977" y="786"/>
                    <a:pt x="882" y="882"/>
                  </a:cubicBezTo>
                  <a:cubicBezTo>
                    <a:pt x="700" y="1064"/>
                    <a:pt x="700" y="1307"/>
                    <a:pt x="852" y="1520"/>
                  </a:cubicBezTo>
                  <a:cubicBezTo>
                    <a:pt x="818" y="1516"/>
                    <a:pt x="784" y="1514"/>
                    <a:pt x="751" y="1514"/>
                  </a:cubicBezTo>
                  <a:cubicBezTo>
                    <a:pt x="520" y="1514"/>
                    <a:pt x="324" y="1607"/>
                    <a:pt x="244" y="1794"/>
                  </a:cubicBezTo>
                  <a:cubicBezTo>
                    <a:pt x="122" y="2067"/>
                    <a:pt x="244" y="2250"/>
                    <a:pt x="457" y="2402"/>
                  </a:cubicBezTo>
                  <a:cubicBezTo>
                    <a:pt x="183" y="2493"/>
                    <a:pt x="1" y="2645"/>
                    <a:pt x="1" y="2888"/>
                  </a:cubicBezTo>
                  <a:cubicBezTo>
                    <a:pt x="1" y="3161"/>
                    <a:pt x="183" y="3313"/>
                    <a:pt x="457" y="3405"/>
                  </a:cubicBezTo>
                  <a:cubicBezTo>
                    <a:pt x="244" y="3557"/>
                    <a:pt x="153" y="3769"/>
                    <a:pt x="244" y="4012"/>
                  </a:cubicBezTo>
                  <a:cubicBezTo>
                    <a:pt x="292" y="4182"/>
                    <a:pt x="456" y="4274"/>
                    <a:pt x="674" y="4274"/>
                  </a:cubicBezTo>
                  <a:cubicBezTo>
                    <a:pt x="730" y="4274"/>
                    <a:pt x="790" y="4268"/>
                    <a:pt x="852" y="4256"/>
                  </a:cubicBezTo>
                  <a:lnTo>
                    <a:pt x="852" y="4256"/>
                  </a:lnTo>
                  <a:cubicBezTo>
                    <a:pt x="700" y="4499"/>
                    <a:pt x="700" y="4712"/>
                    <a:pt x="882" y="4924"/>
                  </a:cubicBezTo>
                  <a:cubicBezTo>
                    <a:pt x="977" y="5020"/>
                    <a:pt x="1089" y="5065"/>
                    <a:pt x="1205" y="5065"/>
                  </a:cubicBezTo>
                  <a:cubicBezTo>
                    <a:pt x="1310" y="5065"/>
                    <a:pt x="1419" y="5027"/>
                    <a:pt x="1520" y="4955"/>
                  </a:cubicBezTo>
                  <a:lnTo>
                    <a:pt x="1520" y="4955"/>
                  </a:lnTo>
                  <a:cubicBezTo>
                    <a:pt x="1490" y="5228"/>
                    <a:pt x="1551" y="5441"/>
                    <a:pt x="1794" y="5563"/>
                  </a:cubicBezTo>
                  <a:cubicBezTo>
                    <a:pt x="1851" y="5595"/>
                    <a:pt x="1910" y="5610"/>
                    <a:pt x="1969" y="5610"/>
                  </a:cubicBezTo>
                  <a:cubicBezTo>
                    <a:pt x="2131" y="5610"/>
                    <a:pt x="2291" y="5497"/>
                    <a:pt x="2402" y="5319"/>
                  </a:cubicBezTo>
                  <a:cubicBezTo>
                    <a:pt x="2463" y="5593"/>
                    <a:pt x="2615" y="5775"/>
                    <a:pt x="2888" y="5775"/>
                  </a:cubicBezTo>
                  <a:cubicBezTo>
                    <a:pt x="3162" y="5775"/>
                    <a:pt x="3314" y="5593"/>
                    <a:pt x="3375" y="5319"/>
                  </a:cubicBezTo>
                  <a:cubicBezTo>
                    <a:pt x="3491" y="5505"/>
                    <a:pt x="3660" y="5585"/>
                    <a:pt x="3828" y="5585"/>
                  </a:cubicBezTo>
                  <a:cubicBezTo>
                    <a:pt x="3880" y="5585"/>
                    <a:pt x="3932" y="5577"/>
                    <a:pt x="3982" y="5563"/>
                  </a:cubicBezTo>
                  <a:cubicBezTo>
                    <a:pt x="4256" y="5441"/>
                    <a:pt x="4286" y="5259"/>
                    <a:pt x="4256" y="4955"/>
                  </a:cubicBezTo>
                  <a:lnTo>
                    <a:pt x="4256" y="4955"/>
                  </a:lnTo>
                  <a:cubicBezTo>
                    <a:pt x="4372" y="5027"/>
                    <a:pt x="4481" y="5065"/>
                    <a:pt x="4583" y="5065"/>
                  </a:cubicBezTo>
                  <a:cubicBezTo>
                    <a:pt x="4695" y="5065"/>
                    <a:pt x="4799" y="5020"/>
                    <a:pt x="4894" y="4924"/>
                  </a:cubicBezTo>
                  <a:cubicBezTo>
                    <a:pt x="5107" y="4712"/>
                    <a:pt x="5107" y="4499"/>
                    <a:pt x="4955" y="4256"/>
                  </a:cubicBezTo>
                  <a:lnTo>
                    <a:pt x="4955" y="4256"/>
                  </a:lnTo>
                  <a:cubicBezTo>
                    <a:pt x="5005" y="4268"/>
                    <a:pt x="5054" y="4274"/>
                    <a:pt x="5103" y="4274"/>
                  </a:cubicBezTo>
                  <a:cubicBezTo>
                    <a:pt x="5293" y="4274"/>
                    <a:pt x="5466" y="4182"/>
                    <a:pt x="5563" y="4012"/>
                  </a:cubicBezTo>
                  <a:cubicBezTo>
                    <a:pt x="5654" y="3739"/>
                    <a:pt x="5563" y="3557"/>
                    <a:pt x="5320" y="3405"/>
                  </a:cubicBezTo>
                  <a:cubicBezTo>
                    <a:pt x="5593" y="3313"/>
                    <a:pt x="5776" y="3161"/>
                    <a:pt x="5776" y="2888"/>
                  </a:cubicBezTo>
                  <a:cubicBezTo>
                    <a:pt x="5776" y="2645"/>
                    <a:pt x="5593" y="2493"/>
                    <a:pt x="5320" y="2402"/>
                  </a:cubicBezTo>
                  <a:cubicBezTo>
                    <a:pt x="5563" y="2250"/>
                    <a:pt x="5624" y="2037"/>
                    <a:pt x="5563" y="1794"/>
                  </a:cubicBezTo>
                  <a:cubicBezTo>
                    <a:pt x="5465" y="1573"/>
                    <a:pt x="5327" y="1511"/>
                    <a:pt x="5119" y="1511"/>
                  </a:cubicBezTo>
                  <a:cubicBezTo>
                    <a:pt x="5068" y="1511"/>
                    <a:pt x="5014" y="1514"/>
                    <a:pt x="4955" y="1520"/>
                  </a:cubicBezTo>
                  <a:cubicBezTo>
                    <a:pt x="5107" y="1307"/>
                    <a:pt x="5107" y="1064"/>
                    <a:pt x="4894" y="882"/>
                  </a:cubicBezTo>
                  <a:cubicBezTo>
                    <a:pt x="4799" y="786"/>
                    <a:pt x="4695" y="741"/>
                    <a:pt x="4583" y="741"/>
                  </a:cubicBezTo>
                  <a:cubicBezTo>
                    <a:pt x="4481" y="741"/>
                    <a:pt x="4372" y="779"/>
                    <a:pt x="4256" y="851"/>
                  </a:cubicBezTo>
                  <a:cubicBezTo>
                    <a:pt x="4286" y="578"/>
                    <a:pt x="4226" y="335"/>
                    <a:pt x="3982" y="243"/>
                  </a:cubicBezTo>
                  <a:cubicBezTo>
                    <a:pt x="3916" y="210"/>
                    <a:pt x="3852" y="195"/>
                    <a:pt x="3791" y="195"/>
                  </a:cubicBezTo>
                  <a:cubicBezTo>
                    <a:pt x="3628" y="195"/>
                    <a:pt x="3485" y="302"/>
                    <a:pt x="3375" y="456"/>
                  </a:cubicBezTo>
                  <a:cubicBezTo>
                    <a:pt x="3314" y="213"/>
                    <a:pt x="3162" y="0"/>
                    <a:pt x="2888" y="0"/>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4_1">
    <p:spTree>
      <p:nvGrpSpPr>
        <p:cNvPr id="1" name="Shape 615"/>
        <p:cNvGrpSpPr/>
        <p:nvPr/>
      </p:nvGrpSpPr>
      <p:grpSpPr>
        <a:xfrm>
          <a:off x="0" y="0"/>
          <a:ext cx="0" cy="0"/>
          <a:chOff x="0" y="0"/>
          <a:chExt cx="0" cy="0"/>
        </a:xfrm>
      </p:grpSpPr>
      <p:grpSp>
        <p:nvGrpSpPr>
          <p:cNvPr id="616" name="Google Shape;616;p36"/>
          <p:cNvGrpSpPr/>
          <p:nvPr/>
        </p:nvGrpSpPr>
        <p:grpSpPr>
          <a:xfrm>
            <a:off x="-576965" y="2571747"/>
            <a:ext cx="7456509" cy="4686828"/>
            <a:chOff x="-7949025" y="161300"/>
            <a:chExt cx="8380925" cy="5267875"/>
          </a:xfrm>
        </p:grpSpPr>
        <p:sp>
          <p:nvSpPr>
            <p:cNvPr id="617" name="Google Shape;617;p36"/>
            <p:cNvSpPr/>
            <p:nvPr/>
          </p:nvSpPr>
          <p:spPr>
            <a:xfrm>
              <a:off x="-7719475" y="161300"/>
              <a:ext cx="8151375" cy="495222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accent5"/>
            </a:solidFill>
            <a:ln>
              <a:noFill/>
            </a:ln>
            <a:effectLst>
              <a:outerShdw blurRad="57150" dist="38100" dir="17160000" algn="bl" rotWithShape="0">
                <a:srgbClr val="000000">
                  <a:alpha val="64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7949025" y="476950"/>
              <a:ext cx="8151375" cy="495222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lt1"/>
            </a:solidFill>
            <a:ln>
              <a:noFill/>
            </a:ln>
            <a:effectLst>
              <a:outerShdw blurRad="57150" dist="38100" dir="17160000" algn="bl" rotWithShape="0">
                <a:srgbClr val="000000">
                  <a:alpha val="64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36"/>
          <p:cNvGrpSpPr/>
          <p:nvPr/>
        </p:nvGrpSpPr>
        <p:grpSpPr>
          <a:xfrm>
            <a:off x="776125" y="187038"/>
            <a:ext cx="643650" cy="627675"/>
            <a:chOff x="6428950" y="2529975"/>
            <a:chExt cx="643650" cy="627675"/>
          </a:xfrm>
        </p:grpSpPr>
        <p:sp>
          <p:nvSpPr>
            <p:cNvPr id="620" name="Google Shape;620;p36"/>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36"/>
          <p:cNvGrpSpPr/>
          <p:nvPr/>
        </p:nvGrpSpPr>
        <p:grpSpPr>
          <a:xfrm>
            <a:off x="406475" y="593563"/>
            <a:ext cx="217350" cy="221150"/>
            <a:chOff x="6604500" y="3483625"/>
            <a:chExt cx="217350" cy="221150"/>
          </a:xfrm>
        </p:grpSpPr>
        <p:sp>
          <p:nvSpPr>
            <p:cNvPr id="632" name="Google Shape;632;p36"/>
            <p:cNvSpPr/>
            <p:nvPr/>
          </p:nvSpPr>
          <p:spPr>
            <a:xfrm>
              <a:off x="6692650" y="3483625"/>
              <a:ext cx="69175" cy="110200"/>
            </a:xfrm>
            <a:custGeom>
              <a:avLst/>
              <a:gdLst/>
              <a:ahLst/>
              <a:cxnLst/>
              <a:rect l="l" t="t" r="r" b="b"/>
              <a:pathLst>
                <a:path w="2767" h="4408" extrusionOk="0">
                  <a:moveTo>
                    <a:pt x="2493" y="2128"/>
                  </a:moveTo>
                  <a:cubicBezTo>
                    <a:pt x="2249" y="3314"/>
                    <a:pt x="790" y="4408"/>
                    <a:pt x="790" y="4408"/>
                  </a:cubicBezTo>
                  <a:cubicBezTo>
                    <a:pt x="790" y="4408"/>
                    <a:pt x="0" y="2766"/>
                    <a:pt x="274" y="1611"/>
                  </a:cubicBezTo>
                  <a:cubicBezTo>
                    <a:pt x="517" y="426"/>
                    <a:pt x="1125" y="0"/>
                    <a:pt x="1793" y="152"/>
                  </a:cubicBezTo>
                  <a:cubicBezTo>
                    <a:pt x="2401" y="304"/>
                    <a:pt x="2766" y="943"/>
                    <a:pt x="2493" y="2128"/>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6621200" y="3508700"/>
              <a:ext cx="91225" cy="85900"/>
            </a:xfrm>
            <a:custGeom>
              <a:avLst/>
              <a:gdLst/>
              <a:ahLst/>
              <a:cxnLst/>
              <a:rect l="l" t="t" r="r" b="b"/>
              <a:pathLst>
                <a:path w="3649" h="3436" extrusionOk="0">
                  <a:moveTo>
                    <a:pt x="2524" y="821"/>
                  </a:moveTo>
                  <a:cubicBezTo>
                    <a:pt x="3375" y="1672"/>
                    <a:pt x="3648" y="3435"/>
                    <a:pt x="3648" y="3435"/>
                  </a:cubicBezTo>
                  <a:cubicBezTo>
                    <a:pt x="3648" y="3435"/>
                    <a:pt x="1825" y="3344"/>
                    <a:pt x="943" y="2493"/>
                  </a:cubicBezTo>
                  <a:cubicBezTo>
                    <a:pt x="92" y="1672"/>
                    <a:pt x="1" y="943"/>
                    <a:pt x="457" y="487"/>
                  </a:cubicBezTo>
                  <a:cubicBezTo>
                    <a:pt x="882" y="31"/>
                    <a:pt x="1642" y="1"/>
                    <a:pt x="2524" y="82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6604500" y="3577850"/>
              <a:ext cx="108675" cy="71450"/>
            </a:xfrm>
            <a:custGeom>
              <a:avLst/>
              <a:gdLst/>
              <a:ahLst/>
              <a:cxnLst/>
              <a:rect l="l" t="t" r="r" b="b"/>
              <a:pathLst>
                <a:path w="4347" h="2858" extrusionOk="0">
                  <a:moveTo>
                    <a:pt x="1520" y="335"/>
                  </a:moveTo>
                  <a:cubicBezTo>
                    <a:pt x="2645" y="1"/>
                    <a:pt x="4347" y="639"/>
                    <a:pt x="4347" y="639"/>
                  </a:cubicBezTo>
                  <a:cubicBezTo>
                    <a:pt x="4347" y="639"/>
                    <a:pt x="3374" y="2159"/>
                    <a:pt x="2189" y="2493"/>
                  </a:cubicBezTo>
                  <a:cubicBezTo>
                    <a:pt x="1064" y="2858"/>
                    <a:pt x="365" y="2554"/>
                    <a:pt x="183" y="1946"/>
                  </a:cubicBezTo>
                  <a:cubicBezTo>
                    <a:pt x="0" y="1368"/>
                    <a:pt x="335" y="730"/>
                    <a:pt x="1520" y="33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6663775" y="3594575"/>
              <a:ext cx="69925" cy="110200"/>
            </a:xfrm>
            <a:custGeom>
              <a:avLst/>
              <a:gdLst/>
              <a:ahLst/>
              <a:cxnLst/>
              <a:rect l="l" t="t" r="r" b="b"/>
              <a:pathLst>
                <a:path w="2797" h="4408" extrusionOk="0">
                  <a:moveTo>
                    <a:pt x="274" y="2280"/>
                  </a:moveTo>
                  <a:cubicBezTo>
                    <a:pt x="547" y="1094"/>
                    <a:pt x="1976" y="0"/>
                    <a:pt x="1976" y="0"/>
                  </a:cubicBezTo>
                  <a:cubicBezTo>
                    <a:pt x="1976" y="0"/>
                    <a:pt x="2796" y="1642"/>
                    <a:pt x="2523" y="2827"/>
                  </a:cubicBezTo>
                  <a:cubicBezTo>
                    <a:pt x="2249" y="4012"/>
                    <a:pt x="1641" y="4408"/>
                    <a:pt x="1003" y="4256"/>
                  </a:cubicBezTo>
                  <a:cubicBezTo>
                    <a:pt x="395" y="4104"/>
                    <a:pt x="0" y="3465"/>
                    <a:pt x="274" y="228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6713150" y="3594575"/>
              <a:ext cx="91225" cy="85875"/>
            </a:xfrm>
            <a:custGeom>
              <a:avLst/>
              <a:gdLst/>
              <a:ahLst/>
              <a:cxnLst/>
              <a:rect l="l" t="t" r="r" b="b"/>
              <a:pathLst>
                <a:path w="3649" h="3435" extrusionOk="0">
                  <a:moveTo>
                    <a:pt x="1156" y="2645"/>
                  </a:moveTo>
                  <a:cubicBezTo>
                    <a:pt x="274" y="1794"/>
                    <a:pt x="1" y="0"/>
                    <a:pt x="1" y="0"/>
                  </a:cubicBezTo>
                  <a:cubicBezTo>
                    <a:pt x="1" y="0"/>
                    <a:pt x="1825" y="122"/>
                    <a:pt x="2706" y="973"/>
                  </a:cubicBezTo>
                  <a:cubicBezTo>
                    <a:pt x="3587" y="1794"/>
                    <a:pt x="3648" y="2523"/>
                    <a:pt x="3192" y="2979"/>
                  </a:cubicBezTo>
                  <a:cubicBezTo>
                    <a:pt x="2736" y="3435"/>
                    <a:pt x="2037" y="3435"/>
                    <a:pt x="1156" y="264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6712400" y="3539850"/>
              <a:ext cx="109450" cy="71450"/>
            </a:xfrm>
            <a:custGeom>
              <a:avLst/>
              <a:gdLst/>
              <a:ahLst/>
              <a:cxnLst/>
              <a:rect l="l" t="t" r="r" b="b"/>
              <a:pathLst>
                <a:path w="4378" h="2858" extrusionOk="0">
                  <a:moveTo>
                    <a:pt x="2858" y="2493"/>
                  </a:moveTo>
                  <a:cubicBezTo>
                    <a:pt x="1703" y="2858"/>
                    <a:pt x="0" y="2189"/>
                    <a:pt x="0" y="2189"/>
                  </a:cubicBezTo>
                  <a:cubicBezTo>
                    <a:pt x="0" y="2189"/>
                    <a:pt x="1003" y="669"/>
                    <a:pt x="2158" y="335"/>
                  </a:cubicBezTo>
                  <a:cubicBezTo>
                    <a:pt x="3314" y="1"/>
                    <a:pt x="3982" y="305"/>
                    <a:pt x="4195" y="913"/>
                  </a:cubicBezTo>
                  <a:cubicBezTo>
                    <a:pt x="4377" y="1521"/>
                    <a:pt x="3982" y="2159"/>
                    <a:pt x="2858" y="249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6684275" y="3563400"/>
              <a:ext cx="58550" cy="59300"/>
            </a:xfrm>
            <a:custGeom>
              <a:avLst/>
              <a:gdLst/>
              <a:ahLst/>
              <a:cxnLst/>
              <a:rect l="l" t="t" r="r" b="b"/>
              <a:pathLst>
                <a:path w="2342" h="2372" extrusionOk="0">
                  <a:moveTo>
                    <a:pt x="2220" y="1399"/>
                  </a:moveTo>
                  <a:cubicBezTo>
                    <a:pt x="2068" y="2007"/>
                    <a:pt x="1521" y="2372"/>
                    <a:pt x="943" y="2250"/>
                  </a:cubicBezTo>
                  <a:cubicBezTo>
                    <a:pt x="335" y="2098"/>
                    <a:pt x="1" y="1521"/>
                    <a:pt x="92" y="943"/>
                  </a:cubicBezTo>
                  <a:cubicBezTo>
                    <a:pt x="244" y="335"/>
                    <a:pt x="821" y="1"/>
                    <a:pt x="1399" y="123"/>
                  </a:cubicBezTo>
                  <a:cubicBezTo>
                    <a:pt x="2007" y="275"/>
                    <a:pt x="2341" y="852"/>
                    <a:pt x="2220" y="139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36"/>
          <p:cNvGrpSpPr/>
          <p:nvPr/>
        </p:nvGrpSpPr>
        <p:grpSpPr>
          <a:xfrm rot="560788" flipH="1">
            <a:off x="8252610" y="276059"/>
            <a:ext cx="449640" cy="449640"/>
            <a:chOff x="1455618" y="1674938"/>
            <a:chExt cx="449651" cy="449651"/>
          </a:xfrm>
        </p:grpSpPr>
        <p:sp>
          <p:nvSpPr>
            <p:cNvPr id="640" name="Google Shape;640;p36"/>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6"/>
          <p:cNvGrpSpPr/>
          <p:nvPr/>
        </p:nvGrpSpPr>
        <p:grpSpPr>
          <a:xfrm>
            <a:off x="7181125" y="4343238"/>
            <a:ext cx="514475" cy="520550"/>
            <a:chOff x="719125" y="4242750"/>
            <a:chExt cx="514475" cy="520550"/>
          </a:xfrm>
        </p:grpSpPr>
        <p:sp>
          <p:nvSpPr>
            <p:cNvPr id="643" name="Google Shape;643;p36"/>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36"/>
          <p:cNvSpPr/>
          <p:nvPr/>
        </p:nvSpPr>
        <p:spPr>
          <a:xfrm rot="2396315" flipH="1">
            <a:off x="7733893" y="4144854"/>
            <a:ext cx="1727545" cy="1015883"/>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0BAC15-FD9B-4A36-A6CB-7E881E7AEE9C}"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E7A71E-1A8A-4E6E-B84C-AA7D7E82D258}" type="slidenum">
              <a:rPr lang="en-GB" smtClean="0"/>
              <a:t>‹#›</a:t>
            </a:fld>
            <a:endParaRPr lang="en-GB"/>
          </a:p>
        </p:txBody>
      </p:sp>
    </p:spTree>
    <p:extLst>
      <p:ext uri="{BB962C8B-B14F-4D97-AF65-F5344CB8AC3E}">
        <p14:creationId xmlns:p14="http://schemas.microsoft.com/office/powerpoint/2010/main" val="15124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63800"/>
            <a:ext cx="7704000" cy="572700"/>
          </a:xfrm>
          <a:prstGeom prst="rect">
            <a:avLst/>
          </a:prstGeom>
          <a:effectLst>
            <a:outerShdw blurRad="42863" dist="28575" dir="5400000" algn="bl" rotWithShape="0">
              <a:schemeClr val="dk1">
                <a:alpha val="41000"/>
              </a:schemeClr>
            </a:outerShdw>
          </a:effectLst>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720000" y="1273400"/>
            <a:ext cx="7704000" cy="339600"/>
          </a:xfrm>
          <a:prstGeom prst="rect">
            <a:avLst/>
          </a:prstGeom>
        </p:spPr>
        <p:txBody>
          <a:bodyPr spcFirstLastPara="1" wrap="square" lIns="91425" tIns="91425" rIns="91425" bIns="91425" anchor="t" anchorCtr="0">
            <a:noAutofit/>
          </a:bodyPr>
          <a:lstStyle>
            <a:lvl1pPr marL="457200" lvl="0" indent="-301625">
              <a:spcBef>
                <a:spcPts val="0"/>
              </a:spcBef>
              <a:spcAft>
                <a:spcPts val="0"/>
              </a:spcAft>
              <a:buClr>
                <a:srgbClr val="434343"/>
              </a:buClr>
              <a:buSzPts val="1150"/>
              <a:buAutoNum type="arabicPeriod"/>
              <a:defRPr sz="1200">
                <a:latin typeface="Poppins"/>
                <a:ea typeface="Poppins"/>
                <a:cs typeface="Poppins"/>
                <a:sym typeface="Poppins"/>
              </a:defRPr>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grpSp>
        <p:nvGrpSpPr>
          <p:cNvPr id="18" name="Google Shape;18;p4"/>
          <p:cNvGrpSpPr/>
          <p:nvPr/>
        </p:nvGrpSpPr>
        <p:grpSpPr>
          <a:xfrm>
            <a:off x="-969650" y="-97415"/>
            <a:ext cx="10113650" cy="5240920"/>
            <a:chOff x="-969650" y="-97415"/>
            <a:chExt cx="10113650" cy="5240920"/>
          </a:xfrm>
        </p:grpSpPr>
        <p:grpSp>
          <p:nvGrpSpPr>
            <p:cNvPr id="19" name="Google Shape;19;p4"/>
            <p:cNvGrpSpPr/>
            <p:nvPr/>
          </p:nvGrpSpPr>
          <p:grpSpPr>
            <a:xfrm>
              <a:off x="5827675" y="0"/>
              <a:ext cx="3316325" cy="748950"/>
              <a:chOff x="5827675" y="0"/>
              <a:chExt cx="3316325" cy="748950"/>
            </a:xfrm>
          </p:grpSpPr>
          <p:sp>
            <p:nvSpPr>
              <p:cNvPr id="20" name="Google Shape;20;p4"/>
              <p:cNvSpPr/>
              <p:nvPr/>
            </p:nvSpPr>
            <p:spPr>
              <a:xfrm>
                <a:off x="5827675" y="475"/>
                <a:ext cx="3316325" cy="748475"/>
              </a:xfrm>
              <a:custGeom>
                <a:avLst/>
                <a:gdLst/>
                <a:ahLst/>
                <a:cxnLst/>
                <a:rect l="l" t="t" r="r" b="b"/>
                <a:pathLst>
                  <a:path w="132653" h="29939" extrusionOk="0">
                    <a:moveTo>
                      <a:pt x="1" y="0"/>
                    </a:moveTo>
                    <a:cubicBezTo>
                      <a:pt x="8541" y="2035"/>
                      <a:pt x="16815" y="5402"/>
                      <a:pt x="24823" y="9092"/>
                    </a:cubicBezTo>
                    <a:cubicBezTo>
                      <a:pt x="36292" y="14380"/>
                      <a:pt x="47496" y="20371"/>
                      <a:pt x="59498" y="24290"/>
                    </a:cubicBezTo>
                    <a:cubicBezTo>
                      <a:pt x="71500" y="28189"/>
                      <a:pt x="84605" y="29939"/>
                      <a:pt x="96760" y="26496"/>
                    </a:cubicBezTo>
                    <a:cubicBezTo>
                      <a:pt x="111273" y="22388"/>
                      <a:pt x="122552" y="11565"/>
                      <a:pt x="132652" y="0"/>
                    </a:cubicBezTo>
                    <a:close/>
                  </a:path>
                </a:pathLst>
              </a:custGeom>
              <a:solidFill>
                <a:schemeClr val="accent5"/>
              </a:solidFill>
              <a:ln>
                <a:noFill/>
              </a:ln>
              <a:effectLst>
                <a:outerShdw blurRad="71438" dist="19050" dir="5400000" algn="bl" rotWithShape="0">
                  <a:schemeClr val="dk1">
                    <a:alpha val="6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6866225" y="0"/>
                <a:ext cx="1733300" cy="422750"/>
              </a:xfrm>
              <a:custGeom>
                <a:avLst/>
                <a:gdLst/>
                <a:ahLst/>
                <a:cxnLst/>
                <a:rect l="l" t="t" r="r" b="b"/>
                <a:pathLst>
                  <a:path w="69332" h="16910" extrusionOk="0">
                    <a:moveTo>
                      <a:pt x="0" y="19"/>
                    </a:moveTo>
                    <a:cubicBezTo>
                      <a:pt x="5802" y="4736"/>
                      <a:pt x="12174" y="8636"/>
                      <a:pt x="18945" y="11584"/>
                    </a:cubicBezTo>
                    <a:cubicBezTo>
                      <a:pt x="26401" y="14817"/>
                      <a:pt x="34409" y="16910"/>
                      <a:pt x="42436" y="16529"/>
                    </a:cubicBezTo>
                    <a:cubicBezTo>
                      <a:pt x="50481" y="16149"/>
                      <a:pt x="58584" y="13125"/>
                      <a:pt x="64348" y="7209"/>
                    </a:cubicBezTo>
                    <a:cubicBezTo>
                      <a:pt x="66364" y="5136"/>
                      <a:pt x="68076" y="2701"/>
                      <a:pt x="69331" y="0"/>
                    </a:cubicBezTo>
                    <a:lnTo>
                      <a:pt x="0" y="0"/>
                    </a:ln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4"/>
            <p:cNvGrpSpPr/>
            <p:nvPr/>
          </p:nvGrpSpPr>
          <p:grpSpPr>
            <a:xfrm>
              <a:off x="80088" y="516138"/>
              <a:ext cx="505975" cy="499100"/>
              <a:chOff x="4287650" y="1268400"/>
              <a:chExt cx="505975" cy="499100"/>
            </a:xfrm>
          </p:grpSpPr>
          <p:sp>
            <p:nvSpPr>
              <p:cNvPr id="23" name="Google Shape;23;p4"/>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4"/>
            <p:cNvGrpSpPr/>
            <p:nvPr/>
          </p:nvGrpSpPr>
          <p:grpSpPr>
            <a:xfrm>
              <a:off x="333078" y="-97415"/>
              <a:ext cx="940136" cy="939772"/>
              <a:chOff x="6184975" y="312250"/>
              <a:chExt cx="1228775" cy="1228300"/>
            </a:xfrm>
          </p:grpSpPr>
          <p:sp>
            <p:nvSpPr>
              <p:cNvPr id="33" name="Google Shape;33;p4"/>
              <p:cNvSpPr/>
              <p:nvPr/>
            </p:nvSpPr>
            <p:spPr>
              <a:xfrm>
                <a:off x="6184975" y="312250"/>
                <a:ext cx="1228775" cy="1228300"/>
              </a:xfrm>
              <a:custGeom>
                <a:avLst/>
                <a:gdLst/>
                <a:ahLst/>
                <a:cxnLst/>
                <a:rect l="l" t="t" r="r" b="b"/>
                <a:pathLst>
                  <a:path w="49151" h="49132" extrusionOk="0">
                    <a:moveTo>
                      <a:pt x="9777" y="5136"/>
                    </a:moveTo>
                    <a:cubicBezTo>
                      <a:pt x="7514" y="6848"/>
                      <a:pt x="19231" y="19155"/>
                      <a:pt x="23225" y="23244"/>
                    </a:cubicBezTo>
                    <a:cubicBezTo>
                      <a:pt x="19193" y="19193"/>
                      <a:pt x="7000" y="7381"/>
                      <a:pt x="5250" y="9644"/>
                    </a:cubicBezTo>
                    <a:cubicBezTo>
                      <a:pt x="3519" y="11889"/>
                      <a:pt x="18032" y="20714"/>
                      <a:pt x="22940" y="23625"/>
                    </a:cubicBezTo>
                    <a:cubicBezTo>
                      <a:pt x="17975" y="20771"/>
                      <a:pt x="3139" y="12516"/>
                      <a:pt x="2055" y="15122"/>
                    </a:cubicBezTo>
                    <a:cubicBezTo>
                      <a:pt x="952" y="17747"/>
                      <a:pt x="17233" y="22521"/>
                      <a:pt x="22749" y="24062"/>
                    </a:cubicBezTo>
                    <a:cubicBezTo>
                      <a:pt x="17214" y="22597"/>
                      <a:pt x="761" y="18451"/>
                      <a:pt x="381" y="21285"/>
                    </a:cubicBezTo>
                    <a:cubicBezTo>
                      <a:pt x="1" y="24119"/>
                      <a:pt x="16986" y="24500"/>
                      <a:pt x="22711" y="24576"/>
                    </a:cubicBezTo>
                    <a:cubicBezTo>
                      <a:pt x="16986" y="24576"/>
                      <a:pt x="1" y="24823"/>
                      <a:pt x="362" y="27657"/>
                    </a:cubicBezTo>
                    <a:cubicBezTo>
                      <a:pt x="723" y="30491"/>
                      <a:pt x="17214" y="26478"/>
                      <a:pt x="22749" y="25051"/>
                    </a:cubicBezTo>
                    <a:cubicBezTo>
                      <a:pt x="17233" y="26535"/>
                      <a:pt x="914" y="31176"/>
                      <a:pt x="1979" y="33820"/>
                    </a:cubicBezTo>
                    <a:cubicBezTo>
                      <a:pt x="3044" y="36464"/>
                      <a:pt x="17956" y="28304"/>
                      <a:pt x="22940" y="25489"/>
                    </a:cubicBezTo>
                    <a:cubicBezTo>
                      <a:pt x="17994" y="28380"/>
                      <a:pt x="3424" y="37072"/>
                      <a:pt x="5136" y="39355"/>
                    </a:cubicBezTo>
                    <a:cubicBezTo>
                      <a:pt x="6848" y="41618"/>
                      <a:pt x="19136" y="29901"/>
                      <a:pt x="23225" y="25907"/>
                    </a:cubicBezTo>
                    <a:cubicBezTo>
                      <a:pt x="19193" y="29939"/>
                      <a:pt x="7381" y="42132"/>
                      <a:pt x="9625" y="43882"/>
                    </a:cubicBezTo>
                    <a:cubicBezTo>
                      <a:pt x="11889" y="45613"/>
                      <a:pt x="20714" y="31100"/>
                      <a:pt x="23605" y="26192"/>
                    </a:cubicBezTo>
                    <a:cubicBezTo>
                      <a:pt x="20752" y="31157"/>
                      <a:pt x="12516" y="45993"/>
                      <a:pt x="15122" y="47077"/>
                    </a:cubicBezTo>
                    <a:cubicBezTo>
                      <a:pt x="17747" y="48180"/>
                      <a:pt x="22521" y="31899"/>
                      <a:pt x="24062" y="26383"/>
                    </a:cubicBezTo>
                    <a:cubicBezTo>
                      <a:pt x="22597" y="31918"/>
                      <a:pt x="18451" y="48371"/>
                      <a:pt x="21285" y="48751"/>
                    </a:cubicBezTo>
                    <a:cubicBezTo>
                      <a:pt x="24119" y="49131"/>
                      <a:pt x="24499" y="32146"/>
                      <a:pt x="24556" y="26421"/>
                    </a:cubicBezTo>
                    <a:cubicBezTo>
                      <a:pt x="24556" y="32146"/>
                      <a:pt x="24823" y="49131"/>
                      <a:pt x="27657" y="48770"/>
                    </a:cubicBezTo>
                    <a:cubicBezTo>
                      <a:pt x="30491" y="48409"/>
                      <a:pt x="26459" y="31918"/>
                      <a:pt x="25032" y="26383"/>
                    </a:cubicBezTo>
                    <a:cubicBezTo>
                      <a:pt x="26535" y="31899"/>
                      <a:pt x="31176" y="48218"/>
                      <a:pt x="33820" y="47153"/>
                    </a:cubicBezTo>
                    <a:cubicBezTo>
                      <a:pt x="36444" y="46088"/>
                      <a:pt x="28304" y="31176"/>
                      <a:pt x="25488" y="26192"/>
                    </a:cubicBezTo>
                    <a:cubicBezTo>
                      <a:pt x="28361" y="31138"/>
                      <a:pt x="37072" y="45708"/>
                      <a:pt x="39355" y="43996"/>
                    </a:cubicBezTo>
                    <a:cubicBezTo>
                      <a:pt x="41618" y="42284"/>
                      <a:pt x="29882" y="29997"/>
                      <a:pt x="25888" y="25907"/>
                    </a:cubicBezTo>
                    <a:cubicBezTo>
                      <a:pt x="29939" y="29939"/>
                      <a:pt x="42132" y="41751"/>
                      <a:pt x="43863" y="39507"/>
                    </a:cubicBezTo>
                    <a:cubicBezTo>
                      <a:pt x="45613" y="37243"/>
                      <a:pt x="31100" y="28418"/>
                      <a:pt x="26173" y="25527"/>
                    </a:cubicBezTo>
                    <a:cubicBezTo>
                      <a:pt x="31157" y="28380"/>
                      <a:pt x="45993" y="36616"/>
                      <a:pt x="47077" y="34010"/>
                    </a:cubicBezTo>
                    <a:cubicBezTo>
                      <a:pt x="48180" y="31385"/>
                      <a:pt x="31879" y="26611"/>
                      <a:pt x="26363" y="25070"/>
                    </a:cubicBezTo>
                    <a:cubicBezTo>
                      <a:pt x="31918" y="26535"/>
                      <a:pt x="48371" y="30681"/>
                      <a:pt x="48751" y="27847"/>
                    </a:cubicBezTo>
                    <a:cubicBezTo>
                      <a:pt x="49131" y="25013"/>
                      <a:pt x="32146" y="24633"/>
                      <a:pt x="26440" y="24576"/>
                    </a:cubicBezTo>
                    <a:cubicBezTo>
                      <a:pt x="32165" y="24576"/>
                      <a:pt x="49150" y="24309"/>
                      <a:pt x="48789" y="21475"/>
                    </a:cubicBezTo>
                    <a:cubicBezTo>
                      <a:pt x="48428" y="18641"/>
                      <a:pt x="31937" y="22674"/>
                      <a:pt x="26401" y="24100"/>
                    </a:cubicBezTo>
                    <a:cubicBezTo>
                      <a:pt x="31918" y="22597"/>
                      <a:pt x="48237" y="17956"/>
                      <a:pt x="47172" y="15312"/>
                    </a:cubicBezTo>
                    <a:cubicBezTo>
                      <a:pt x="46107" y="12688"/>
                      <a:pt x="31195" y="20828"/>
                      <a:pt x="26211" y="23644"/>
                    </a:cubicBezTo>
                    <a:cubicBezTo>
                      <a:pt x="31157" y="20771"/>
                      <a:pt x="45727" y="12060"/>
                      <a:pt x="44015" y="9777"/>
                    </a:cubicBezTo>
                    <a:cubicBezTo>
                      <a:pt x="42303" y="7514"/>
                      <a:pt x="30015" y="19250"/>
                      <a:pt x="25926" y="23244"/>
                    </a:cubicBezTo>
                    <a:cubicBezTo>
                      <a:pt x="29958" y="19193"/>
                      <a:pt x="41770" y="7000"/>
                      <a:pt x="39526" y="5269"/>
                    </a:cubicBezTo>
                    <a:cubicBezTo>
                      <a:pt x="37262" y="3520"/>
                      <a:pt x="28437" y="18032"/>
                      <a:pt x="25546" y="22959"/>
                    </a:cubicBezTo>
                    <a:cubicBezTo>
                      <a:pt x="28399" y="17994"/>
                      <a:pt x="36635" y="3139"/>
                      <a:pt x="34029" y="2055"/>
                    </a:cubicBezTo>
                    <a:cubicBezTo>
                      <a:pt x="31404" y="952"/>
                      <a:pt x="26630" y="17253"/>
                      <a:pt x="25089" y="22769"/>
                    </a:cubicBezTo>
                    <a:cubicBezTo>
                      <a:pt x="26573" y="17215"/>
                      <a:pt x="30700" y="762"/>
                      <a:pt x="27866" y="381"/>
                    </a:cubicBezTo>
                    <a:cubicBezTo>
                      <a:pt x="25051" y="1"/>
                      <a:pt x="24671" y="16986"/>
                      <a:pt x="24595" y="22712"/>
                    </a:cubicBezTo>
                    <a:cubicBezTo>
                      <a:pt x="24595" y="16986"/>
                      <a:pt x="24328" y="1"/>
                      <a:pt x="21494" y="362"/>
                    </a:cubicBezTo>
                    <a:cubicBezTo>
                      <a:pt x="18679" y="724"/>
                      <a:pt x="22692" y="17234"/>
                      <a:pt x="24119" y="22769"/>
                    </a:cubicBezTo>
                    <a:cubicBezTo>
                      <a:pt x="22616" y="17253"/>
                      <a:pt x="17975" y="914"/>
                      <a:pt x="15350" y="1979"/>
                    </a:cubicBezTo>
                    <a:cubicBezTo>
                      <a:pt x="12706" y="3044"/>
                      <a:pt x="20866" y="17956"/>
                      <a:pt x="23662" y="22959"/>
                    </a:cubicBezTo>
                    <a:cubicBezTo>
                      <a:pt x="20771" y="18013"/>
                      <a:pt x="12041" y="3424"/>
                      <a:pt x="9777" y="513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6745150" y="872900"/>
                <a:ext cx="107000" cy="107000"/>
              </a:xfrm>
              <a:custGeom>
                <a:avLst/>
                <a:gdLst/>
                <a:ahLst/>
                <a:cxnLst/>
                <a:rect l="l" t="t" r="r" b="b"/>
                <a:pathLst>
                  <a:path w="4280" h="4280" extrusionOk="0">
                    <a:moveTo>
                      <a:pt x="2130" y="0"/>
                    </a:moveTo>
                    <a:cubicBezTo>
                      <a:pt x="951" y="0"/>
                      <a:pt x="0" y="970"/>
                      <a:pt x="0" y="2150"/>
                    </a:cubicBezTo>
                    <a:cubicBezTo>
                      <a:pt x="0" y="3329"/>
                      <a:pt x="951" y="4280"/>
                      <a:pt x="2130" y="4280"/>
                    </a:cubicBezTo>
                    <a:cubicBezTo>
                      <a:pt x="3310" y="4280"/>
                      <a:pt x="4280" y="3329"/>
                      <a:pt x="4280" y="2150"/>
                    </a:cubicBezTo>
                    <a:cubicBezTo>
                      <a:pt x="4280" y="970"/>
                      <a:pt x="3310" y="0"/>
                      <a:pt x="2130"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4"/>
            <p:cNvGrpSpPr/>
            <p:nvPr/>
          </p:nvGrpSpPr>
          <p:grpSpPr>
            <a:xfrm>
              <a:off x="-969650" y="4469200"/>
              <a:ext cx="3379291" cy="674305"/>
              <a:chOff x="-969650" y="4469200"/>
              <a:chExt cx="3379291" cy="674305"/>
            </a:xfrm>
          </p:grpSpPr>
          <p:sp>
            <p:nvSpPr>
              <p:cNvPr id="36" name="Google Shape;36;p4"/>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1905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1905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6" name="Google Shape;66;p6"/>
          <p:cNvSpPr/>
          <p:nvPr/>
        </p:nvSpPr>
        <p:spPr>
          <a:xfrm>
            <a:off x="858853" y="-365125"/>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3056566">
            <a:off x="-277356" y="65078"/>
            <a:ext cx="1727458" cy="1015832"/>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6"/>
          <p:cNvGrpSpPr/>
          <p:nvPr/>
        </p:nvGrpSpPr>
        <p:grpSpPr>
          <a:xfrm>
            <a:off x="858854" y="58896"/>
            <a:ext cx="403086" cy="405699"/>
            <a:chOff x="3316425" y="1194075"/>
            <a:chExt cx="470400" cy="473450"/>
          </a:xfrm>
        </p:grpSpPr>
        <p:sp>
          <p:nvSpPr>
            <p:cNvPr id="69" name="Google Shape;69;p6"/>
            <p:cNvSpPr/>
            <p:nvPr/>
          </p:nvSpPr>
          <p:spPr>
            <a:xfrm>
              <a:off x="3508700" y="1194075"/>
              <a:ext cx="148950" cy="237125"/>
            </a:xfrm>
            <a:custGeom>
              <a:avLst/>
              <a:gdLst/>
              <a:ahLst/>
              <a:cxnLst/>
              <a:rect l="l" t="t" r="r" b="b"/>
              <a:pathLst>
                <a:path w="5958" h="9485" extrusionOk="0">
                  <a:moveTo>
                    <a:pt x="5380" y="4530"/>
                  </a:moveTo>
                  <a:cubicBezTo>
                    <a:pt x="4833" y="7083"/>
                    <a:pt x="1733" y="9484"/>
                    <a:pt x="1733" y="9484"/>
                  </a:cubicBezTo>
                  <a:cubicBezTo>
                    <a:pt x="1733" y="9484"/>
                    <a:pt x="0" y="5989"/>
                    <a:pt x="547" y="3435"/>
                  </a:cubicBezTo>
                  <a:cubicBezTo>
                    <a:pt x="1125" y="882"/>
                    <a:pt x="2462" y="1"/>
                    <a:pt x="3800" y="305"/>
                  </a:cubicBezTo>
                  <a:cubicBezTo>
                    <a:pt x="5137" y="578"/>
                    <a:pt x="5958" y="2007"/>
                    <a:pt x="5380" y="453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3356700" y="1245750"/>
              <a:ext cx="195325" cy="185450"/>
            </a:xfrm>
            <a:custGeom>
              <a:avLst/>
              <a:gdLst/>
              <a:ahLst/>
              <a:cxnLst/>
              <a:rect l="l" t="t" r="r" b="b"/>
              <a:pathLst>
                <a:path w="7813" h="7418" extrusionOk="0">
                  <a:moveTo>
                    <a:pt x="5351" y="1763"/>
                  </a:moveTo>
                  <a:cubicBezTo>
                    <a:pt x="7266" y="3496"/>
                    <a:pt x="7813" y="7417"/>
                    <a:pt x="7813" y="7417"/>
                  </a:cubicBezTo>
                  <a:cubicBezTo>
                    <a:pt x="7813" y="7417"/>
                    <a:pt x="3922" y="7143"/>
                    <a:pt x="2007" y="5411"/>
                  </a:cubicBezTo>
                  <a:cubicBezTo>
                    <a:pt x="123" y="3648"/>
                    <a:pt x="1" y="2007"/>
                    <a:pt x="913" y="1034"/>
                  </a:cubicBezTo>
                  <a:cubicBezTo>
                    <a:pt x="1825" y="0"/>
                    <a:pt x="3466" y="0"/>
                    <a:pt x="5351" y="176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3316425" y="1394700"/>
              <a:ext cx="235600" cy="155800"/>
            </a:xfrm>
            <a:custGeom>
              <a:avLst/>
              <a:gdLst/>
              <a:ahLst/>
              <a:cxnLst/>
              <a:rect l="l" t="t" r="r" b="b"/>
              <a:pathLst>
                <a:path w="9424" h="6232" extrusionOk="0">
                  <a:moveTo>
                    <a:pt x="3314" y="760"/>
                  </a:moveTo>
                  <a:cubicBezTo>
                    <a:pt x="5776" y="0"/>
                    <a:pt x="9424" y="1459"/>
                    <a:pt x="9424" y="1459"/>
                  </a:cubicBezTo>
                  <a:cubicBezTo>
                    <a:pt x="9424" y="1459"/>
                    <a:pt x="7266" y="4711"/>
                    <a:pt x="4804" y="5471"/>
                  </a:cubicBezTo>
                  <a:cubicBezTo>
                    <a:pt x="2341" y="6231"/>
                    <a:pt x="882" y="5562"/>
                    <a:pt x="457" y="4225"/>
                  </a:cubicBezTo>
                  <a:cubicBezTo>
                    <a:pt x="1" y="2948"/>
                    <a:pt x="822" y="1520"/>
                    <a:pt x="3314" y="76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3445625" y="1431175"/>
              <a:ext cx="149725" cy="236350"/>
            </a:xfrm>
            <a:custGeom>
              <a:avLst/>
              <a:gdLst/>
              <a:ahLst/>
              <a:cxnLst/>
              <a:rect l="l" t="t" r="r" b="b"/>
              <a:pathLst>
                <a:path w="5989" h="9454" extrusionOk="0">
                  <a:moveTo>
                    <a:pt x="578" y="4924"/>
                  </a:moveTo>
                  <a:cubicBezTo>
                    <a:pt x="1155" y="2401"/>
                    <a:pt x="4225" y="0"/>
                    <a:pt x="4225" y="0"/>
                  </a:cubicBezTo>
                  <a:cubicBezTo>
                    <a:pt x="4225" y="0"/>
                    <a:pt x="5988" y="3495"/>
                    <a:pt x="5411" y="6049"/>
                  </a:cubicBezTo>
                  <a:cubicBezTo>
                    <a:pt x="4833" y="8572"/>
                    <a:pt x="3496" y="9453"/>
                    <a:pt x="2189" y="9149"/>
                  </a:cubicBezTo>
                  <a:cubicBezTo>
                    <a:pt x="851" y="8876"/>
                    <a:pt x="0" y="7477"/>
                    <a:pt x="578" y="4924"/>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3551250" y="1430400"/>
              <a:ext cx="196075" cy="186200"/>
            </a:xfrm>
            <a:custGeom>
              <a:avLst/>
              <a:gdLst/>
              <a:ahLst/>
              <a:cxnLst/>
              <a:rect l="l" t="t" r="r" b="b"/>
              <a:pathLst>
                <a:path w="7843" h="7448" extrusionOk="0">
                  <a:moveTo>
                    <a:pt x="2462" y="5654"/>
                  </a:moveTo>
                  <a:cubicBezTo>
                    <a:pt x="578" y="3891"/>
                    <a:pt x="0" y="1"/>
                    <a:pt x="0" y="1"/>
                  </a:cubicBezTo>
                  <a:cubicBezTo>
                    <a:pt x="0" y="1"/>
                    <a:pt x="3921" y="244"/>
                    <a:pt x="5806" y="2007"/>
                  </a:cubicBezTo>
                  <a:cubicBezTo>
                    <a:pt x="7721" y="3739"/>
                    <a:pt x="7842" y="5381"/>
                    <a:pt x="6930" y="6384"/>
                  </a:cubicBezTo>
                  <a:cubicBezTo>
                    <a:pt x="6019" y="7448"/>
                    <a:pt x="4408" y="7448"/>
                    <a:pt x="2462" y="5654"/>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3552000" y="1311100"/>
              <a:ext cx="234825" cy="155800"/>
            </a:xfrm>
            <a:custGeom>
              <a:avLst/>
              <a:gdLst/>
              <a:ahLst/>
              <a:cxnLst/>
              <a:rect l="l" t="t" r="r" b="b"/>
              <a:pathLst>
                <a:path w="9393" h="6232" extrusionOk="0">
                  <a:moveTo>
                    <a:pt x="6141" y="5472"/>
                  </a:moveTo>
                  <a:cubicBezTo>
                    <a:pt x="3648" y="6232"/>
                    <a:pt x="1" y="4803"/>
                    <a:pt x="1" y="4803"/>
                  </a:cubicBezTo>
                  <a:cubicBezTo>
                    <a:pt x="1" y="4803"/>
                    <a:pt x="2189" y="1520"/>
                    <a:pt x="4651" y="760"/>
                  </a:cubicBezTo>
                  <a:cubicBezTo>
                    <a:pt x="7113" y="1"/>
                    <a:pt x="8572" y="700"/>
                    <a:pt x="8967" y="2037"/>
                  </a:cubicBezTo>
                  <a:cubicBezTo>
                    <a:pt x="9393" y="3314"/>
                    <a:pt x="8603" y="4712"/>
                    <a:pt x="6141" y="5472"/>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3488925" y="1363525"/>
              <a:ext cx="129225" cy="128450"/>
            </a:xfrm>
            <a:custGeom>
              <a:avLst/>
              <a:gdLst/>
              <a:ahLst/>
              <a:cxnLst/>
              <a:rect l="l" t="t" r="r" b="b"/>
              <a:pathLst>
                <a:path w="5169" h="5138" extrusionOk="0">
                  <a:moveTo>
                    <a:pt x="4864" y="3071"/>
                  </a:moveTo>
                  <a:cubicBezTo>
                    <a:pt x="4560" y="4347"/>
                    <a:pt x="3284" y="5138"/>
                    <a:pt x="2037" y="4864"/>
                  </a:cubicBezTo>
                  <a:cubicBezTo>
                    <a:pt x="791" y="4560"/>
                    <a:pt x="1" y="3314"/>
                    <a:pt x="244" y="2068"/>
                  </a:cubicBezTo>
                  <a:cubicBezTo>
                    <a:pt x="548" y="791"/>
                    <a:pt x="1825" y="1"/>
                    <a:pt x="3071" y="274"/>
                  </a:cubicBezTo>
                  <a:cubicBezTo>
                    <a:pt x="4347" y="548"/>
                    <a:pt x="5168" y="1794"/>
                    <a:pt x="4864" y="307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6"/>
          <p:cNvGrpSpPr/>
          <p:nvPr/>
        </p:nvGrpSpPr>
        <p:grpSpPr>
          <a:xfrm>
            <a:off x="6414688" y="-172150"/>
            <a:ext cx="2729312" cy="1071750"/>
            <a:chOff x="6414688" y="-172150"/>
            <a:chExt cx="2729312" cy="1071750"/>
          </a:xfrm>
        </p:grpSpPr>
        <p:sp>
          <p:nvSpPr>
            <p:cNvPr id="77" name="Google Shape;77;p6"/>
            <p:cNvSpPr/>
            <p:nvPr/>
          </p:nvSpPr>
          <p:spPr>
            <a:xfrm flipH="1">
              <a:off x="6414688" y="605"/>
              <a:ext cx="2727487" cy="898995"/>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accent5"/>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flipH="1">
              <a:off x="6685744" y="-172150"/>
              <a:ext cx="2458256" cy="681493"/>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lt1"/>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6"/>
          <p:cNvGrpSpPr/>
          <p:nvPr/>
        </p:nvGrpSpPr>
        <p:grpSpPr>
          <a:xfrm>
            <a:off x="138905" y="540000"/>
            <a:ext cx="277421" cy="281299"/>
            <a:chOff x="825500" y="1074025"/>
            <a:chExt cx="323750" cy="328275"/>
          </a:xfrm>
        </p:grpSpPr>
        <p:sp>
          <p:nvSpPr>
            <p:cNvPr id="80" name="Google Shape;80;p6"/>
            <p:cNvSpPr/>
            <p:nvPr/>
          </p:nvSpPr>
          <p:spPr>
            <a:xfrm>
              <a:off x="956200" y="1074025"/>
              <a:ext cx="103375" cy="164150"/>
            </a:xfrm>
            <a:custGeom>
              <a:avLst/>
              <a:gdLst/>
              <a:ahLst/>
              <a:cxnLst/>
              <a:rect l="l" t="t" r="r" b="b"/>
              <a:pathLst>
                <a:path w="4135" h="6566" extrusionOk="0">
                  <a:moveTo>
                    <a:pt x="3770" y="3161"/>
                  </a:moveTo>
                  <a:cubicBezTo>
                    <a:pt x="3375" y="4894"/>
                    <a:pt x="1217" y="6566"/>
                    <a:pt x="1217" y="6566"/>
                  </a:cubicBezTo>
                  <a:cubicBezTo>
                    <a:pt x="1217" y="6566"/>
                    <a:pt x="1" y="4134"/>
                    <a:pt x="426" y="2401"/>
                  </a:cubicBezTo>
                  <a:cubicBezTo>
                    <a:pt x="791" y="638"/>
                    <a:pt x="1764" y="0"/>
                    <a:pt x="2676" y="213"/>
                  </a:cubicBezTo>
                  <a:cubicBezTo>
                    <a:pt x="3588" y="395"/>
                    <a:pt x="4135" y="1368"/>
                    <a:pt x="3770" y="316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850575" y="1109725"/>
              <a:ext cx="136050" cy="128450"/>
            </a:xfrm>
            <a:custGeom>
              <a:avLst/>
              <a:gdLst/>
              <a:ahLst/>
              <a:cxnLst/>
              <a:rect l="l" t="t" r="r" b="b"/>
              <a:pathLst>
                <a:path w="5442" h="5138" extrusionOk="0">
                  <a:moveTo>
                    <a:pt x="3740" y="1217"/>
                  </a:moveTo>
                  <a:cubicBezTo>
                    <a:pt x="5077" y="2432"/>
                    <a:pt x="5442" y="5138"/>
                    <a:pt x="5442" y="5138"/>
                  </a:cubicBezTo>
                  <a:cubicBezTo>
                    <a:pt x="5442" y="5138"/>
                    <a:pt x="2737" y="4955"/>
                    <a:pt x="1430" y="3739"/>
                  </a:cubicBezTo>
                  <a:cubicBezTo>
                    <a:pt x="92" y="2524"/>
                    <a:pt x="1" y="1368"/>
                    <a:pt x="670" y="700"/>
                  </a:cubicBezTo>
                  <a:cubicBezTo>
                    <a:pt x="1308" y="1"/>
                    <a:pt x="2402" y="1"/>
                    <a:pt x="3740"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825500" y="1212325"/>
              <a:ext cx="161900" cy="109450"/>
            </a:xfrm>
            <a:custGeom>
              <a:avLst/>
              <a:gdLst/>
              <a:ahLst/>
              <a:cxnLst/>
              <a:rect l="l" t="t" r="r" b="b"/>
              <a:pathLst>
                <a:path w="6476" h="4378" extrusionOk="0">
                  <a:moveTo>
                    <a:pt x="2220" y="547"/>
                  </a:moveTo>
                  <a:cubicBezTo>
                    <a:pt x="3952" y="0"/>
                    <a:pt x="6475" y="1034"/>
                    <a:pt x="6475" y="1034"/>
                  </a:cubicBezTo>
                  <a:cubicBezTo>
                    <a:pt x="6475" y="1034"/>
                    <a:pt x="4955" y="3283"/>
                    <a:pt x="3253" y="3860"/>
                  </a:cubicBezTo>
                  <a:cubicBezTo>
                    <a:pt x="1551" y="4377"/>
                    <a:pt x="518" y="3891"/>
                    <a:pt x="244" y="2979"/>
                  </a:cubicBezTo>
                  <a:cubicBezTo>
                    <a:pt x="1" y="2067"/>
                    <a:pt x="487" y="1064"/>
                    <a:pt x="2220" y="54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913650" y="1238150"/>
              <a:ext cx="103375" cy="164150"/>
            </a:xfrm>
            <a:custGeom>
              <a:avLst/>
              <a:gdLst/>
              <a:ahLst/>
              <a:cxnLst/>
              <a:rect l="l" t="t" r="r" b="b"/>
              <a:pathLst>
                <a:path w="4135" h="6566" extrusionOk="0">
                  <a:moveTo>
                    <a:pt x="366" y="3435"/>
                  </a:moveTo>
                  <a:cubicBezTo>
                    <a:pt x="761" y="1672"/>
                    <a:pt x="2919" y="1"/>
                    <a:pt x="2919" y="1"/>
                  </a:cubicBezTo>
                  <a:cubicBezTo>
                    <a:pt x="2919" y="1"/>
                    <a:pt x="4135" y="2432"/>
                    <a:pt x="3709" y="4195"/>
                  </a:cubicBezTo>
                  <a:cubicBezTo>
                    <a:pt x="3344" y="5928"/>
                    <a:pt x="2372" y="6566"/>
                    <a:pt x="1460" y="6353"/>
                  </a:cubicBezTo>
                  <a:cubicBezTo>
                    <a:pt x="548" y="6171"/>
                    <a:pt x="1" y="5198"/>
                    <a:pt x="366" y="3435"/>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986600" y="1238150"/>
              <a:ext cx="136050" cy="128450"/>
            </a:xfrm>
            <a:custGeom>
              <a:avLst/>
              <a:gdLst/>
              <a:ahLst/>
              <a:cxnLst/>
              <a:rect l="l" t="t" r="r" b="b"/>
              <a:pathLst>
                <a:path w="5442" h="5138" extrusionOk="0">
                  <a:moveTo>
                    <a:pt x="1703" y="3922"/>
                  </a:moveTo>
                  <a:cubicBezTo>
                    <a:pt x="396" y="2706"/>
                    <a:pt x="1" y="1"/>
                    <a:pt x="1" y="1"/>
                  </a:cubicBezTo>
                  <a:cubicBezTo>
                    <a:pt x="1" y="1"/>
                    <a:pt x="2706" y="183"/>
                    <a:pt x="4043" y="1399"/>
                  </a:cubicBezTo>
                  <a:cubicBezTo>
                    <a:pt x="5350" y="2615"/>
                    <a:pt x="5442" y="3770"/>
                    <a:pt x="4803" y="4438"/>
                  </a:cubicBezTo>
                  <a:cubicBezTo>
                    <a:pt x="4135" y="5137"/>
                    <a:pt x="3040" y="5137"/>
                    <a:pt x="1703" y="3922"/>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986600" y="1154575"/>
              <a:ext cx="162650" cy="109425"/>
            </a:xfrm>
            <a:custGeom>
              <a:avLst/>
              <a:gdLst/>
              <a:ahLst/>
              <a:cxnLst/>
              <a:rect l="l" t="t" r="r" b="b"/>
              <a:pathLst>
                <a:path w="6506" h="4377" extrusionOk="0">
                  <a:moveTo>
                    <a:pt x="4256" y="3830"/>
                  </a:moveTo>
                  <a:cubicBezTo>
                    <a:pt x="2554" y="4377"/>
                    <a:pt x="1" y="3344"/>
                    <a:pt x="1" y="3344"/>
                  </a:cubicBezTo>
                  <a:cubicBezTo>
                    <a:pt x="1" y="3344"/>
                    <a:pt x="1521" y="1094"/>
                    <a:pt x="3223" y="517"/>
                  </a:cubicBezTo>
                  <a:cubicBezTo>
                    <a:pt x="4955" y="0"/>
                    <a:pt x="5958" y="486"/>
                    <a:pt x="6232" y="1398"/>
                  </a:cubicBezTo>
                  <a:cubicBezTo>
                    <a:pt x="6505" y="2310"/>
                    <a:pt x="5958" y="3313"/>
                    <a:pt x="4256" y="383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943300" y="1191050"/>
              <a:ext cx="88925" cy="89675"/>
            </a:xfrm>
            <a:custGeom>
              <a:avLst/>
              <a:gdLst/>
              <a:ahLst/>
              <a:cxnLst/>
              <a:rect l="l" t="t" r="r" b="b"/>
              <a:pathLst>
                <a:path w="3557" h="3587" extrusionOk="0">
                  <a:moveTo>
                    <a:pt x="3374" y="2158"/>
                  </a:moveTo>
                  <a:cubicBezTo>
                    <a:pt x="3192" y="3040"/>
                    <a:pt x="2310" y="3587"/>
                    <a:pt x="1429" y="3374"/>
                  </a:cubicBezTo>
                  <a:cubicBezTo>
                    <a:pt x="547" y="3192"/>
                    <a:pt x="0" y="2310"/>
                    <a:pt x="213" y="1429"/>
                  </a:cubicBezTo>
                  <a:cubicBezTo>
                    <a:pt x="395" y="547"/>
                    <a:pt x="1277" y="0"/>
                    <a:pt x="2158" y="213"/>
                  </a:cubicBezTo>
                  <a:cubicBezTo>
                    <a:pt x="3009" y="456"/>
                    <a:pt x="3557" y="1277"/>
                    <a:pt x="3374" y="2158"/>
                  </a:cubicBezTo>
                  <a:close/>
                </a:path>
              </a:pathLst>
            </a:cu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7"/>
        <p:cNvGrpSpPr/>
        <p:nvPr/>
      </p:nvGrpSpPr>
      <p:grpSpPr>
        <a:xfrm>
          <a:off x="0" y="0"/>
          <a:ext cx="0" cy="0"/>
          <a:chOff x="0" y="0"/>
          <a:chExt cx="0" cy="0"/>
        </a:xfrm>
      </p:grpSpPr>
      <p:sp>
        <p:nvSpPr>
          <p:cNvPr id="88" name="Google Shape;88;p7"/>
          <p:cNvSpPr txBox="1">
            <a:spLocks noGrp="1"/>
          </p:cNvSpPr>
          <p:nvPr>
            <p:ph type="body" idx="1"/>
          </p:nvPr>
        </p:nvSpPr>
        <p:spPr>
          <a:xfrm>
            <a:off x="3878700" y="1743300"/>
            <a:ext cx="4545300" cy="2381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89" name="Google Shape;89;p7"/>
          <p:cNvSpPr txBox="1">
            <a:spLocks noGrp="1"/>
          </p:cNvSpPr>
          <p:nvPr>
            <p:ph type="title"/>
          </p:nvPr>
        </p:nvSpPr>
        <p:spPr>
          <a:xfrm>
            <a:off x="3878550" y="540000"/>
            <a:ext cx="4545300" cy="1339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0" name="Google Shape;90;p7"/>
          <p:cNvSpPr/>
          <p:nvPr/>
        </p:nvSpPr>
        <p:spPr>
          <a:xfrm rot="1201544">
            <a:off x="-119498" y="-712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1053153" y="-221575"/>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7"/>
          <p:cNvGrpSpPr/>
          <p:nvPr/>
        </p:nvGrpSpPr>
        <p:grpSpPr>
          <a:xfrm>
            <a:off x="6743952" y="4077813"/>
            <a:ext cx="2476250" cy="1141875"/>
            <a:chOff x="4881825" y="4016125"/>
            <a:chExt cx="2476250" cy="1141875"/>
          </a:xfrm>
        </p:grpSpPr>
        <p:sp>
          <p:nvSpPr>
            <p:cNvPr id="93" name="Google Shape;93;p7"/>
            <p:cNvSpPr/>
            <p:nvPr/>
          </p:nvSpPr>
          <p:spPr>
            <a:xfrm>
              <a:off x="4881825" y="4562900"/>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4884625" y="4598450"/>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5783550" y="4160350"/>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5784250" y="4163150"/>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5446100" y="4484500"/>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5713550" y="4760800"/>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6221800" y="4016125"/>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6307225" y="4098050"/>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6476650" y="4268875"/>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6700675" y="4508125"/>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
        <p:cNvGrpSpPr/>
        <p:nvPr/>
      </p:nvGrpSpPr>
      <p:grpSpPr>
        <a:xfrm>
          <a:off x="0" y="0"/>
          <a:ext cx="0" cy="0"/>
          <a:chOff x="0" y="0"/>
          <a:chExt cx="0" cy="0"/>
        </a:xfrm>
      </p:grpSpPr>
      <p:sp>
        <p:nvSpPr>
          <p:cNvPr id="106" name="Google Shape;106;p9"/>
          <p:cNvSpPr txBox="1">
            <a:spLocks noGrp="1"/>
          </p:cNvSpPr>
          <p:nvPr>
            <p:ph type="title"/>
          </p:nvPr>
        </p:nvSpPr>
        <p:spPr>
          <a:xfrm>
            <a:off x="1020700" y="1252680"/>
            <a:ext cx="3894600" cy="67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 name="Google Shape;107;p9"/>
          <p:cNvSpPr txBox="1">
            <a:spLocks noGrp="1"/>
          </p:cNvSpPr>
          <p:nvPr>
            <p:ph type="subTitle" idx="1"/>
          </p:nvPr>
        </p:nvSpPr>
        <p:spPr>
          <a:xfrm>
            <a:off x="1020850" y="2121292"/>
            <a:ext cx="3894600" cy="176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8" name="Google Shape;108;p9"/>
          <p:cNvGrpSpPr/>
          <p:nvPr/>
        </p:nvGrpSpPr>
        <p:grpSpPr>
          <a:xfrm>
            <a:off x="-756227" y="4156315"/>
            <a:ext cx="5182143" cy="1034046"/>
            <a:chOff x="-969650" y="4469200"/>
            <a:chExt cx="3379291" cy="674305"/>
          </a:xfrm>
        </p:grpSpPr>
        <p:sp>
          <p:nvSpPr>
            <p:cNvPr id="109" name="Google Shape;109;p9"/>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3810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3810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9"/>
          <p:cNvGrpSpPr/>
          <p:nvPr/>
        </p:nvGrpSpPr>
        <p:grpSpPr>
          <a:xfrm>
            <a:off x="384875" y="396025"/>
            <a:ext cx="670250" cy="671000"/>
            <a:chOff x="1274600" y="3495025"/>
            <a:chExt cx="670250" cy="671000"/>
          </a:xfrm>
        </p:grpSpPr>
        <p:sp>
          <p:nvSpPr>
            <p:cNvPr id="112" name="Google Shape;112;p9"/>
            <p:cNvSpPr/>
            <p:nvPr/>
          </p:nvSpPr>
          <p:spPr>
            <a:xfrm>
              <a:off x="1274600" y="3495025"/>
              <a:ext cx="670250" cy="671000"/>
            </a:xfrm>
            <a:custGeom>
              <a:avLst/>
              <a:gdLst/>
              <a:ahLst/>
              <a:cxnLst/>
              <a:rect l="l" t="t" r="r" b="b"/>
              <a:pathLst>
                <a:path w="26810" h="26840" extrusionOk="0">
                  <a:moveTo>
                    <a:pt x="18360" y="13405"/>
                  </a:moveTo>
                  <a:cubicBezTo>
                    <a:pt x="22524" y="12615"/>
                    <a:pt x="26810" y="11125"/>
                    <a:pt x="25685" y="8329"/>
                  </a:cubicBezTo>
                  <a:cubicBezTo>
                    <a:pt x="24530" y="5563"/>
                    <a:pt x="20427" y="7538"/>
                    <a:pt x="16901" y="9909"/>
                  </a:cubicBezTo>
                  <a:cubicBezTo>
                    <a:pt x="19302" y="6414"/>
                    <a:pt x="21278" y="2310"/>
                    <a:pt x="18512" y="1125"/>
                  </a:cubicBezTo>
                  <a:cubicBezTo>
                    <a:pt x="15715" y="0"/>
                    <a:pt x="14196" y="4286"/>
                    <a:pt x="13405" y="8481"/>
                  </a:cubicBezTo>
                  <a:cubicBezTo>
                    <a:pt x="12615" y="4286"/>
                    <a:pt x="11126" y="0"/>
                    <a:pt x="8329" y="1125"/>
                  </a:cubicBezTo>
                  <a:cubicBezTo>
                    <a:pt x="5533" y="2280"/>
                    <a:pt x="7508" y="6383"/>
                    <a:pt x="9910" y="9909"/>
                  </a:cubicBezTo>
                  <a:cubicBezTo>
                    <a:pt x="6414" y="7538"/>
                    <a:pt x="2311" y="5563"/>
                    <a:pt x="1125" y="8329"/>
                  </a:cubicBezTo>
                  <a:cubicBezTo>
                    <a:pt x="1" y="11095"/>
                    <a:pt x="4287" y="12615"/>
                    <a:pt x="8481" y="13405"/>
                  </a:cubicBezTo>
                  <a:cubicBezTo>
                    <a:pt x="4287" y="14226"/>
                    <a:pt x="1" y="15685"/>
                    <a:pt x="1125" y="18511"/>
                  </a:cubicBezTo>
                  <a:cubicBezTo>
                    <a:pt x="2280" y="21277"/>
                    <a:pt x="6384" y="19302"/>
                    <a:pt x="9910" y="16900"/>
                  </a:cubicBezTo>
                  <a:cubicBezTo>
                    <a:pt x="7508" y="20396"/>
                    <a:pt x="5533" y="24499"/>
                    <a:pt x="8329" y="25685"/>
                  </a:cubicBezTo>
                  <a:cubicBezTo>
                    <a:pt x="11095" y="26840"/>
                    <a:pt x="12615" y="22524"/>
                    <a:pt x="13405" y="18359"/>
                  </a:cubicBezTo>
                  <a:cubicBezTo>
                    <a:pt x="14196" y="22524"/>
                    <a:pt x="15685" y="26840"/>
                    <a:pt x="18512" y="25685"/>
                  </a:cubicBezTo>
                  <a:cubicBezTo>
                    <a:pt x="21278" y="24560"/>
                    <a:pt x="19302" y="20457"/>
                    <a:pt x="16901" y="16900"/>
                  </a:cubicBezTo>
                  <a:cubicBezTo>
                    <a:pt x="20396" y="19302"/>
                    <a:pt x="24500" y="21277"/>
                    <a:pt x="25685" y="18511"/>
                  </a:cubicBezTo>
                  <a:cubicBezTo>
                    <a:pt x="26810" y="15685"/>
                    <a:pt x="22494" y="14226"/>
                    <a:pt x="18360" y="13405"/>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1537525" y="3757950"/>
              <a:ext cx="144400" cy="144400"/>
            </a:xfrm>
            <a:custGeom>
              <a:avLst/>
              <a:gdLst/>
              <a:ahLst/>
              <a:cxnLst/>
              <a:rect l="l" t="t" r="r" b="b"/>
              <a:pathLst>
                <a:path w="5776" h="5776" extrusionOk="0">
                  <a:moveTo>
                    <a:pt x="2888" y="0"/>
                  </a:moveTo>
                  <a:cubicBezTo>
                    <a:pt x="2615" y="0"/>
                    <a:pt x="2463" y="213"/>
                    <a:pt x="2402" y="456"/>
                  </a:cubicBezTo>
                  <a:cubicBezTo>
                    <a:pt x="2290" y="299"/>
                    <a:pt x="2128" y="208"/>
                    <a:pt x="1965" y="208"/>
                  </a:cubicBezTo>
                  <a:cubicBezTo>
                    <a:pt x="1907" y="208"/>
                    <a:pt x="1850" y="220"/>
                    <a:pt x="1794" y="243"/>
                  </a:cubicBezTo>
                  <a:cubicBezTo>
                    <a:pt x="1520" y="335"/>
                    <a:pt x="1490" y="547"/>
                    <a:pt x="1520" y="851"/>
                  </a:cubicBezTo>
                  <a:cubicBezTo>
                    <a:pt x="1419" y="779"/>
                    <a:pt x="1310" y="741"/>
                    <a:pt x="1205" y="741"/>
                  </a:cubicBezTo>
                  <a:cubicBezTo>
                    <a:pt x="1089" y="741"/>
                    <a:pt x="977" y="786"/>
                    <a:pt x="882" y="882"/>
                  </a:cubicBezTo>
                  <a:cubicBezTo>
                    <a:pt x="700" y="1064"/>
                    <a:pt x="700" y="1307"/>
                    <a:pt x="852" y="1520"/>
                  </a:cubicBezTo>
                  <a:cubicBezTo>
                    <a:pt x="818" y="1516"/>
                    <a:pt x="784" y="1514"/>
                    <a:pt x="751" y="1514"/>
                  </a:cubicBezTo>
                  <a:cubicBezTo>
                    <a:pt x="520" y="1514"/>
                    <a:pt x="324" y="1607"/>
                    <a:pt x="244" y="1794"/>
                  </a:cubicBezTo>
                  <a:cubicBezTo>
                    <a:pt x="122" y="2067"/>
                    <a:pt x="244" y="2250"/>
                    <a:pt x="457" y="2402"/>
                  </a:cubicBezTo>
                  <a:cubicBezTo>
                    <a:pt x="183" y="2493"/>
                    <a:pt x="1" y="2645"/>
                    <a:pt x="1" y="2888"/>
                  </a:cubicBezTo>
                  <a:cubicBezTo>
                    <a:pt x="1" y="3161"/>
                    <a:pt x="183" y="3313"/>
                    <a:pt x="457" y="3405"/>
                  </a:cubicBezTo>
                  <a:cubicBezTo>
                    <a:pt x="244" y="3557"/>
                    <a:pt x="153" y="3769"/>
                    <a:pt x="244" y="4012"/>
                  </a:cubicBezTo>
                  <a:cubicBezTo>
                    <a:pt x="292" y="4182"/>
                    <a:pt x="456" y="4274"/>
                    <a:pt x="674" y="4274"/>
                  </a:cubicBezTo>
                  <a:cubicBezTo>
                    <a:pt x="730" y="4274"/>
                    <a:pt x="790" y="4268"/>
                    <a:pt x="852" y="4256"/>
                  </a:cubicBezTo>
                  <a:lnTo>
                    <a:pt x="852" y="4256"/>
                  </a:lnTo>
                  <a:cubicBezTo>
                    <a:pt x="700" y="4499"/>
                    <a:pt x="700" y="4712"/>
                    <a:pt x="882" y="4924"/>
                  </a:cubicBezTo>
                  <a:cubicBezTo>
                    <a:pt x="977" y="5020"/>
                    <a:pt x="1089" y="5065"/>
                    <a:pt x="1205" y="5065"/>
                  </a:cubicBezTo>
                  <a:cubicBezTo>
                    <a:pt x="1310" y="5065"/>
                    <a:pt x="1419" y="5027"/>
                    <a:pt x="1520" y="4955"/>
                  </a:cubicBezTo>
                  <a:lnTo>
                    <a:pt x="1520" y="4955"/>
                  </a:lnTo>
                  <a:cubicBezTo>
                    <a:pt x="1490" y="5228"/>
                    <a:pt x="1551" y="5441"/>
                    <a:pt x="1794" y="5563"/>
                  </a:cubicBezTo>
                  <a:cubicBezTo>
                    <a:pt x="1851" y="5595"/>
                    <a:pt x="1910" y="5610"/>
                    <a:pt x="1969" y="5610"/>
                  </a:cubicBezTo>
                  <a:cubicBezTo>
                    <a:pt x="2131" y="5610"/>
                    <a:pt x="2291" y="5497"/>
                    <a:pt x="2402" y="5319"/>
                  </a:cubicBezTo>
                  <a:cubicBezTo>
                    <a:pt x="2463" y="5593"/>
                    <a:pt x="2615" y="5775"/>
                    <a:pt x="2888" y="5775"/>
                  </a:cubicBezTo>
                  <a:cubicBezTo>
                    <a:pt x="3162" y="5775"/>
                    <a:pt x="3314" y="5593"/>
                    <a:pt x="3375" y="5319"/>
                  </a:cubicBezTo>
                  <a:cubicBezTo>
                    <a:pt x="3491" y="5505"/>
                    <a:pt x="3660" y="5585"/>
                    <a:pt x="3828" y="5585"/>
                  </a:cubicBezTo>
                  <a:cubicBezTo>
                    <a:pt x="3880" y="5585"/>
                    <a:pt x="3932" y="5577"/>
                    <a:pt x="3982" y="5563"/>
                  </a:cubicBezTo>
                  <a:cubicBezTo>
                    <a:pt x="4256" y="5441"/>
                    <a:pt x="4286" y="5259"/>
                    <a:pt x="4256" y="4955"/>
                  </a:cubicBezTo>
                  <a:lnTo>
                    <a:pt x="4256" y="4955"/>
                  </a:lnTo>
                  <a:cubicBezTo>
                    <a:pt x="4372" y="5027"/>
                    <a:pt x="4481" y="5065"/>
                    <a:pt x="4583" y="5065"/>
                  </a:cubicBezTo>
                  <a:cubicBezTo>
                    <a:pt x="4695" y="5065"/>
                    <a:pt x="4799" y="5020"/>
                    <a:pt x="4894" y="4924"/>
                  </a:cubicBezTo>
                  <a:cubicBezTo>
                    <a:pt x="5107" y="4712"/>
                    <a:pt x="5107" y="4499"/>
                    <a:pt x="4955" y="4256"/>
                  </a:cubicBezTo>
                  <a:lnTo>
                    <a:pt x="4955" y="4256"/>
                  </a:lnTo>
                  <a:cubicBezTo>
                    <a:pt x="5005" y="4268"/>
                    <a:pt x="5054" y="4274"/>
                    <a:pt x="5103" y="4274"/>
                  </a:cubicBezTo>
                  <a:cubicBezTo>
                    <a:pt x="5293" y="4274"/>
                    <a:pt x="5466" y="4182"/>
                    <a:pt x="5563" y="4012"/>
                  </a:cubicBezTo>
                  <a:cubicBezTo>
                    <a:pt x="5654" y="3739"/>
                    <a:pt x="5563" y="3557"/>
                    <a:pt x="5320" y="3405"/>
                  </a:cubicBezTo>
                  <a:cubicBezTo>
                    <a:pt x="5593" y="3313"/>
                    <a:pt x="5776" y="3161"/>
                    <a:pt x="5776" y="2888"/>
                  </a:cubicBezTo>
                  <a:cubicBezTo>
                    <a:pt x="5776" y="2645"/>
                    <a:pt x="5593" y="2493"/>
                    <a:pt x="5320" y="2402"/>
                  </a:cubicBezTo>
                  <a:cubicBezTo>
                    <a:pt x="5563" y="2250"/>
                    <a:pt x="5624" y="2037"/>
                    <a:pt x="5563" y="1794"/>
                  </a:cubicBezTo>
                  <a:cubicBezTo>
                    <a:pt x="5465" y="1573"/>
                    <a:pt x="5327" y="1511"/>
                    <a:pt x="5119" y="1511"/>
                  </a:cubicBezTo>
                  <a:cubicBezTo>
                    <a:pt x="5068" y="1511"/>
                    <a:pt x="5014" y="1514"/>
                    <a:pt x="4955" y="1520"/>
                  </a:cubicBezTo>
                  <a:cubicBezTo>
                    <a:pt x="5107" y="1307"/>
                    <a:pt x="5107" y="1064"/>
                    <a:pt x="4894" y="882"/>
                  </a:cubicBezTo>
                  <a:cubicBezTo>
                    <a:pt x="4799" y="786"/>
                    <a:pt x="4695" y="741"/>
                    <a:pt x="4583" y="741"/>
                  </a:cubicBezTo>
                  <a:cubicBezTo>
                    <a:pt x="4481" y="741"/>
                    <a:pt x="4372" y="779"/>
                    <a:pt x="4256" y="851"/>
                  </a:cubicBezTo>
                  <a:cubicBezTo>
                    <a:pt x="4286" y="578"/>
                    <a:pt x="4226" y="335"/>
                    <a:pt x="3982" y="243"/>
                  </a:cubicBezTo>
                  <a:cubicBezTo>
                    <a:pt x="3916" y="210"/>
                    <a:pt x="3852" y="195"/>
                    <a:pt x="3791" y="195"/>
                  </a:cubicBezTo>
                  <a:cubicBezTo>
                    <a:pt x="3628" y="195"/>
                    <a:pt x="3485" y="302"/>
                    <a:pt x="3375" y="456"/>
                  </a:cubicBezTo>
                  <a:cubicBezTo>
                    <a:pt x="3314" y="213"/>
                    <a:pt x="3162" y="0"/>
                    <a:pt x="2888" y="0"/>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0"/>
        <p:cNvGrpSpPr/>
        <p:nvPr/>
      </p:nvGrpSpPr>
      <p:grpSpPr>
        <a:xfrm>
          <a:off x="0" y="0"/>
          <a:ext cx="0" cy="0"/>
          <a:chOff x="0" y="0"/>
          <a:chExt cx="0" cy="0"/>
        </a:xfrm>
      </p:grpSpPr>
      <p:sp>
        <p:nvSpPr>
          <p:cNvPr id="121" name="Google Shape;121;p13"/>
          <p:cNvSpPr txBox="1">
            <a:spLocks noGrp="1"/>
          </p:cNvSpPr>
          <p:nvPr>
            <p:ph type="title"/>
          </p:nvPr>
        </p:nvSpPr>
        <p:spPr>
          <a:xfrm>
            <a:off x="2543378" y="1786700"/>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2" name="Google Shape;122;p13"/>
          <p:cNvSpPr txBox="1">
            <a:spLocks noGrp="1"/>
          </p:cNvSpPr>
          <p:nvPr>
            <p:ph type="title" idx="2" hasCustomPrompt="1"/>
          </p:nvPr>
        </p:nvSpPr>
        <p:spPr>
          <a:xfrm>
            <a:off x="3317078" y="1212477"/>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subTitle" idx="1"/>
          </p:nvPr>
        </p:nvSpPr>
        <p:spPr>
          <a:xfrm>
            <a:off x="2543378" y="2373232"/>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4" name="Google Shape;124;p13"/>
          <p:cNvSpPr txBox="1">
            <a:spLocks noGrp="1"/>
          </p:cNvSpPr>
          <p:nvPr>
            <p:ph type="title" idx="3"/>
          </p:nvPr>
        </p:nvSpPr>
        <p:spPr>
          <a:xfrm>
            <a:off x="5600731" y="1786700"/>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5" name="Google Shape;125;p13"/>
          <p:cNvSpPr txBox="1">
            <a:spLocks noGrp="1"/>
          </p:cNvSpPr>
          <p:nvPr>
            <p:ph type="title" idx="4" hasCustomPrompt="1"/>
          </p:nvPr>
        </p:nvSpPr>
        <p:spPr>
          <a:xfrm>
            <a:off x="6374431" y="1212477"/>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subTitle" idx="5"/>
          </p:nvPr>
        </p:nvSpPr>
        <p:spPr>
          <a:xfrm>
            <a:off x="5600731" y="2373226"/>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7" name="Google Shape;127;p13"/>
          <p:cNvSpPr txBox="1">
            <a:spLocks noGrp="1"/>
          </p:cNvSpPr>
          <p:nvPr>
            <p:ph type="title" idx="6"/>
          </p:nvPr>
        </p:nvSpPr>
        <p:spPr>
          <a:xfrm>
            <a:off x="2543378" y="3532175"/>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8" name="Google Shape;128;p13"/>
          <p:cNvSpPr txBox="1">
            <a:spLocks noGrp="1"/>
          </p:cNvSpPr>
          <p:nvPr>
            <p:ph type="title" idx="7" hasCustomPrompt="1"/>
          </p:nvPr>
        </p:nvSpPr>
        <p:spPr>
          <a:xfrm>
            <a:off x="3317078" y="2958000"/>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 name="Google Shape;129;p13"/>
          <p:cNvSpPr txBox="1">
            <a:spLocks noGrp="1"/>
          </p:cNvSpPr>
          <p:nvPr>
            <p:ph type="subTitle" idx="8"/>
          </p:nvPr>
        </p:nvSpPr>
        <p:spPr>
          <a:xfrm>
            <a:off x="2543378" y="4118700"/>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0" name="Google Shape;130;p13"/>
          <p:cNvSpPr txBox="1">
            <a:spLocks noGrp="1"/>
          </p:cNvSpPr>
          <p:nvPr>
            <p:ph type="title" idx="9"/>
          </p:nvPr>
        </p:nvSpPr>
        <p:spPr>
          <a:xfrm>
            <a:off x="5600731" y="3532175"/>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1" name="Google Shape;131;p13"/>
          <p:cNvSpPr txBox="1">
            <a:spLocks noGrp="1"/>
          </p:cNvSpPr>
          <p:nvPr>
            <p:ph type="title" idx="13" hasCustomPrompt="1"/>
          </p:nvPr>
        </p:nvSpPr>
        <p:spPr>
          <a:xfrm>
            <a:off x="6374431" y="2958000"/>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2" name="Google Shape;132;p13"/>
          <p:cNvSpPr txBox="1">
            <a:spLocks noGrp="1"/>
          </p:cNvSpPr>
          <p:nvPr>
            <p:ph type="subTitle" idx="14"/>
          </p:nvPr>
        </p:nvSpPr>
        <p:spPr>
          <a:xfrm>
            <a:off x="5600731" y="4118700"/>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3" name="Google Shape;133;p13"/>
          <p:cNvSpPr txBox="1">
            <a:spLocks noGrp="1"/>
          </p:cNvSpPr>
          <p:nvPr>
            <p:ph type="title" idx="15"/>
          </p:nvPr>
        </p:nvSpPr>
        <p:spPr>
          <a:xfrm>
            <a:off x="2543375" y="466550"/>
            <a:ext cx="588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5617198" y="2999250"/>
            <a:ext cx="2806800" cy="5319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25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6" name="Google Shape;136;p14"/>
          <p:cNvSpPr txBox="1">
            <a:spLocks noGrp="1"/>
          </p:cNvSpPr>
          <p:nvPr>
            <p:ph type="subTitle" idx="1"/>
          </p:nvPr>
        </p:nvSpPr>
        <p:spPr>
          <a:xfrm>
            <a:off x="4062598" y="997202"/>
            <a:ext cx="4361400" cy="1986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37" name="Google Shape;137;p14"/>
          <p:cNvGrpSpPr/>
          <p:nvPr/>
        </p:nvGrpSpPr>
        <p:grpSpPr>
          <a:xfrm rot="560788" flipH="1">
            <a:off x="8252610" y="276059"/>
            <a:ext cx="449640" cy="449640"/>
            <a:chOff x="1455618" y="1674938"/>
            <a:chExt cx="449651" cy="449651"/>
          </a:xfrm>
        </p:grpSpPr>
        <p:sp>
          <p:nvSpPr>
            <p:cNvPr id="138" name="Google Shape;138;p14"/>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14"/>
          <p:cNvGrpSpPr/>
          <p:nvPr/>
        </p:nvGrpSpPr>
        <p:grpSpPr>
          <a:xfrm>
            <a:off x="7181125" y="4343238"/>
            <a:ext cx="514475" cy="520550"/>
            <a:chOff x="719125" y="4242750"/>
            <a:chExt cx="514475" cy="520550"/>
          </a:xfrm>
        </p:grpSpPr>
        <p:sp>
          <p:nvSpPr>
            <p:cNvPr id="141" name="Google Shape;141;p14"/>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14"/>
          <p:cNvSpPr/>
          <p:nvPr/>
        </p:nvSpPr>
        <p:spPr>
          <a:xfrm rot="2396315" flipH="1">
            <a:off x="7733893" y="4144854"/>
            <a:ext cx="1727545" cy="1015883"/>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49"/>
        <p:cNvGrpSpPr/>
        <p:nvPr/>
      </p:nvGrpSpPr>
      <p:grpSpPr>
        <a:xfrm>
          <a:off x="0" y="0"/>
          <a:ext cx="0" cy="0"/>
          <a:chOff x="0" y="0"/>
          <a:chExt cx="0" cy="0"/>
        </a:xfrm>
      </p:grpSpPr>
      <p:sp>
        <p:nvSpPr>
          <p:cNvPr id="150" name="Google Shape;150;p15"/>
          <p:cNvSpPr txBox="1">
            <a:spLocks noGrp="1"/>
          </p:cNvSpPr>
          <p:nvPr>
            <p:ph type="subTitle" idx="1"/>
          </p:nvPr>
        </p:nvSpPr>
        <p:spPr>
          <a:xfrm>
            <a:off x="4588650" y="2858964"/>
            <a:ext cx="3479100" cy="98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5"/>
          <p:cNvSpPr txBox="1">
            <a:spLocks noGrp="1"/>
          </p:cNvSpPr>
          <p:nvPr>
            <p:ph type="title"/>
          </p:nvPr>
        </p:nvSpPr>
        <p:spPr>
          <a:xfrm>
            <a:off x="4229100" y="1309700"/>
            <a:ext cx="4198200" cy="154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11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2" name="Google Shape;152;p15"/>
          <p:cNvSpPr/>
          <p:nvPr/>
        </p:nvSpPr>
        <p:spPr>
          <a:xfrm rot="-1201544" flipH="1">
            <a:off x="7761315" y="-17133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15"/>
          <p:cNvGrpSpPr/>
          <p:nvPr/>
        </p:nvGrpSpPr>
        <p:grpSpPr>
          <a:xfrm flipH="1">
            <a:off x="8677662" y="897063"/>
            <a:ext cx="449651" cy="449651"/>
            <a:chOff x="1930662" y="2441838"/>
            <a:chExt cx="449651" cy="449651"/>
          </a:xfrm>
        </p:grpSpPr>
        <p:sp>
          <p:nvSpPr>
            <p:cNvPr id="154" name="Google Shape;154;p15"/>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15"/>
          <p:cNvGrpSpPr/>
          <p:nvPr/>
        </p:nvGrpSpPr>
        <p:grpSpPr>
          <a:xfrm rot="-1201454" flipH="1">
            <a:off x="8490777" y="4039979"/>
            <a:ext cx="449628" cy="449628"/>
            <a:chOff x="1455618" y="1674938"/>
            <a:chExt cx="449651" cy="449651"/>
          </a:xfrm>
        </p:grpSpPr>
        <p:sp>
          <p:nvSpPr>
            <p:cNvPr id="157" name="Google Shape;157;p15"/>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63800"/>
            <a:ext cx="7704000" cy="572700"/>
          </a:xfrm>
          <a:prstGeom prst="rect">
            <a:avLst/>
          </a:prstGeom>
          <a:noFill/>
          <a:ln>
            <a:noFill/>
          </a:ln>
          <a:effectLst>
            <a:outerShdw blurRad="42863" dist="28575" dir="5400000" algn="bl" rotWithShape="0">
              <a:schemeClr val="dk1">
                <a:alpha val="25000"/>
              </a:schemeClr>
            </a:outerShdw>
          </a:effectLst>
        </p:spPr>
        <p:txBody>
          <a:bodyPr spcFirstLastPara="1" wrap="square" lIns="91425" tIns="91425" rIns="91425" bIns="91425" anchor="t" anchorCtr="0">
            <a:noAutofit/>
          </a:bodyPr>
          <a:lstStyle>
            <a:lvl1pPr lvl="0">
              <a:spcBef>
                <a:spcPts val="0"/>
              </a:spcBef>
              <a:spcAft>
                <a:spcPts val="0"/>
              </a:spcAft>
              <a:buClr>
                <a:schemeClr val="dk1"/>
              </a:buClr>
              <a:buSzPts val="3600"/>
              <a:buFont typeface="Imbue"/>
              <a:buNone/>
              <a:defRPr sz="3600" b="1">
                <a:solidFill>
                  <a:schemeClr val="dk1"/>
                </a:solidFill>
                <a:latin typeface="Imbue"/>
                <a:ea typeface="Imbue"/>
                <a:cs typeface="Imbue"/>
                <a:sym typeface="Imbue"/>
              </a:defRPr>
            </a:lvl1pPr>
            <a:lvl2pPr lvl="1">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2pPr>
            <a:lvl3pPr lvl="2">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3pPr>
            <a:lvl4pPr lvl="3">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4pPr>
            <a:lvl5pPr lvl="4">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5pPr>
            <a:lvl6pPr lvl="5">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6pPr>
            <a:lvl7pPr lvl="6">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7pPr>
            <a:lvl8pPr lvl="7">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8pPr>
            <a:lvl9pPr lvl="8">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1pPr>
            <a:lvl2pPr marL="914400" lvl="1" indent="-31750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2pPr>
            <a:lvl3pPr marL="1371600" lvl="2" indent="-31750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3pPr>
            <a:lvl4pPr marL="1828800" lvl="3" indent="-31750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4pPr>
            <a:lvl5pPr marL="2286000" lvl="4" indent="-31750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5pPr>
            <a:lvl6pPr marL="2743200" lvl="5" indent="-31750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6pPr>
            <a:lvl7pPr marL="3200400" lvl="6" indent="-31750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7pPr>
            <a:lvl8pPr marL="3657600" lvl="7" indent="-31750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8pPr>
            <a:lvl9pPr marL="4114800" lvl="8" indent="-31750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8" r:id="rId6"/>
    <p:sldLayoutId id="2147483659" r:id="rId7"/>
    <p:sldLayoutId id="2147483660" r:id="rId8"/>
    <p:sldLayoutId id="2147483661" r:id="rId9"/>
    <p:sldLayoutId id="2147483663" r:id="rId10"/>
    <p:sldLayoutId id="2147483665" r:id="rId11"/>
    <p:sldLayoutId id="2147483667" r:id="rId12"/>
    <p:sldLayoutId id="2147483668" r:id="rId13"/>
    <p:sldLayoutId id="2147483669" r:id="rId14"/>
    <p:sldLayoutId id="2147483671" r:id="rId15"/>
    <p:sldLayoutId id="2147483680" r:id="rId16"/>
    <p:sldLayoutId id="2147483681" r:id="rId17"/>
    <p:sldLayoutId id="2147483682" r:id="rId18"/>
    <p:sldLayoutId id="214748368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video" Target="https://www.youtube.com/embed/ND6HIQM-lug" TargetMode="External"/><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welshwomensaids.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storyset.com/?utm_source=slidesgo_template&amp;utm_medium=referral-link&amp;utm_campaign=promo-slide&amp;utm_term=slidesgo&amp;utm_content=storyset" TargetMode="External"/><Relationship Id="rId3" Type="http://schemas.openxmlformats.org/officeDocument/2006/relationships/hyperlink" Target="https://bit.ly/3A1uf1Q" TargetMode="External"/><Relationship Id="rId7" Type="http://schemas.openxmlformats.org/officeDocument/2006/relationships/hyperlink" Target="https://www.flaticon.com/?utm_source=slidesgo_template&amp;utm_medium=referral-link&amp;utm_campaign=promo-slide&amp;utm_term=slidesgo&amp;utm_content=flaticon" TargetMode="External"/><Relationship Id="rId12"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reepik.com/?utm_source=slidesgo_template&amp;utm_medium=referral-link&amp;utm_campaign=promo-slide&amp;utm_term=slidesgo&amp;utm_content=freepik" TargetMode="External"/><Relationship Id="rId11" Type="http://schemas.openxmlformats.org/officeDocument/2006/relationships/image" Target="../media/image4.png"/><Relationship Id="rId5" Type="http://schemas.openxmlformats.org/officeDocument/2006/relationships/hyperlink" Target="http://bit.ly/33VAFh3" TargetMode="External"/><Relationship Id="rId10" Type="http://schemas.openxmlformats.org/officeDocument/2006/relationships/hyperlink" Target="https://www.videvo.net/?utm_source=slidesgo_template&amp;utm_medium=referral-link&amp;utm_campaign=sg_resources&amp;utm_content=videvo" TargetMode="External"/><Relationship Id="rId4" Type="http://schemas.openxmlformats.org/officeDocument/2006/relationships/hyperlink" Target="http://bit.ly/30B07Gq" TargetMode="External"/><Relationship Id="rId9" Type="http://schemas.openxmlformats.org/officeDocument/2006/relationships/hyperlink" Target="https://wepik.com/?utm_source=slidesgo_template&amp;utm_medium=referral-link&amp;utm_campaign=promo-slide&amp;utm_term=slidesgo&amp;utm_content=wepi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 y="0"/>
            <a:ext cx="9143429"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50" y="4153763"/>
            <a:ext cx="3304898" cy="779908"/>
          </a:xfrm>
          <a:prstGeom prst="rect">
            <a:avLst/>
          </a:prstGeom>
        </p:spPr>
      </p:pic>
    </p:spTree>
    <p:extLst>
      <p:ext uri="{BB962C8B-B14F-4D97-AF65-F5344CB8AC3E}">
        <p14:creationId xmlns:p14="http://schemas.microsoft.com/office/powerpoint/2010/main" val="235062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52"/>
          <p:cNvSpPr/>
          <p:nvPr/>
        </p:nvSpPr>
        <p:spPr>
          <a:xfrm>
            <a:off x="421530" y="2020123"/>
            <a:ext cx="7804800" cy="2632800"/>
          </a:xfrm>
          <a:prstGeom prst="rect">
            <a:avLst/>
          </a:prstGeom>
          <a:solidFill>
            <a:schemeClr val="lt1"/>
          </a:solidFill>
          <a:ln>
            <a:noFill/>
          </a:ln>
          <a:effectLst>
            <a:outerShdw blurRad="85725" dist="47625" dir="4560000" algn="bl" rotWithShape="0">
              <a:srgbClr val="000000">
                <a:alpha val="7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RESPECT</a:t>
            </a:r>
            <a:endParaRPr dirty="0"/>
          </a:p>
        </p:txBody>
      </p:sp>
      <p:graphicFrame>
        <p:nvGraphicFramePr>
          <p:cNvPr id="1347" name="Google Shape;1347;p52"/>
          <p:cNvGraphicFramePr/>
          <p:nvPr>
            <p:extLst>
              <p:ext uri="{D42A27DB-BD31-4B8C-83A1-F6EECF244321}">
                <p14:modId xmlns:p14="http://schemas.microsoft.com/office/powerpoint/2010/main" val="3689417468"/>
              </p:ext>
            </p:extLst>
          </p:nvPr>
        </p:nvGraphicFramePr>
        <p:xfrm>
          <a:off x="463974" y="1322440"/>
          <a:ext cx="7703997" cy="3321417"/>
        </p:xfrm>
        <a:graphic>
          <a:graphicData uri="http://schemas.openxmlformats.org/drawingml/2006/table">
            <a:tbl>
              <a:tblPr>
                <a:noFill/>
                <a:tableStyleId>{BCD8DC7D-D05D-4346-ACE6-4CEA820C60BB}</a:tableStyleId>
              </a:tblPr>
              <a:tblGrid>
                <a:gridCol w="1100571">
                  <a:extLst>
                    <a:ext uri="{9D8B030D-6E8A-4147-A177-3AD203B41FA5}">
                      <a16:colId xmlns:a16="http://schemas.microsoft.com/office/drawing/2014/main" val="20000"/>
                    </a:ext>
                  </a:extLst>
                </a:gridCol>
                <a:gridCol w="1100571">
                  <a:extLst>
                    <a:ext uri="{9D8B030D-6E8A-4147-A177-3AD203B41FA5}">
                      <a16:colId xmlns:a16="http://schemas.microsoft.com/office/drawing/2014/main" val="20001"/>
                    </a:ext>
                  </a:extLst>
                </a:gridCol>
                <a:gridCol w="1100571">
                  <a:extLst>
                    <a:ext uri="{9D8B030D-6E8A-4147-A177-3AD203B41FA5}">
                      <a16:colId xmlns:a16="http://schemas.microsoft.com/office/drawing/2014/main" val="20002"/>
                    </a:ext>
                  </a:extLst>
                </a:gridCol>
                <a:gridCol w="1100571">
                  <a:extLst>
                    <a:ext uri="{9D8B030D-6E8A-4147-A177-3AD203B41FA5}">
                      <a16:colId xmlns:a16="http://schemas.microsoft.com/office/drawing/2014/main" val="358799378"/>
                    </a:ext>
                  </a:extLst>
                </a:gridCol>
                <a:gridCol w="1100571">
                  <a:extLst>
                    <a:ext uri="{9D8B030D-6E8A-4147-A177-3AD203B41FA5}">
                      <a16:colId xmlns:a16="http://schemas.microsoft.com/office/drawing/2014/main" val="1488182038"/>
                    </a:ext>
                  </a:extLst>
                </a:gridCol>
                <a:gridCol w="1100571">
                  <a:extLst>
                    <a:ext uri="{9D8B030D-6E8A-4147-A177-3AD203B41FA5}">
                      <a16:colId xmlns:a16="http://schemas.microsoft.com/office/drawing/2014/main" val="2393404781"/>
                    </a:ext>
                  </a:extLst>
                </a:gridCol>
                <a:gridCol w="1100571">
                  <a:extLst>
                    <a:ext uri="{9D8B030D-6E8A-4147-A177-3AD203B41FA5}">
                      <a16:colId xmlns:a16="http://schemas.microsoft.com/office/drawing/2014/main" val="20003"/>
                    </a:ext>
                  </a:extLst>
                </a:gridCol>
              </a:tblGrid>
              <a:tr h="978399">
                <a:tc>
                  <a:txBody>
                    <a:bodyPr/>
                    <a:lstStyle/>
                    <a:p>
                      <a:pPr marL="0" lvl="0" indent="0" algn="ctr" rtl="0">
                        <a:spcBef>
                          <a:spcPts val="0"/>
                        </a:spcBef>
                        <a:spcAft>
                          <a:spcPts val="0"/>
                        </a:spcAft>
                        <a:buNone/>
                      </a:pPr>
                      <a:r>
                        <a:rPr lang="en" sz="1400" b="1" dirty="0">
                          <a:solidFill>
                            <a:schemeClr val="dk1"/>
                          </a:solidFill>
                          <a:latin typeface="Imbue"/>
                          <a:ea typeface="Imbue"/>
                          <a:cs typeface="Imbue"/>
                          <a:sym typeface="Imbue"/>
                        </a:rPr>
                        <a:t>Relationships</a:t>
                      </a:r>
                      <a:r>
                        <a:rPr lang="en" sz="1400" b="1" baseline="0" dirty="0">
                          <a:solidFill>
                            <a:schemeClr val="dk1"/>
                          </a:solidFill>
                          <a:latin typeface="Imbue"/>
                          <a:ea typeface="Imbue"/>
                          <a:cs typeface="Imbue"/>
                          <a:sym typeface="Imbue"/>
                        </a:rPr>
                        <a:t> Strengthened</a:t>
                      </a:r>
                      <a:endParaRPr sz="1400" b="1" dirty="0">
                        <a:solidFill>
                          <a:schemeClr val="dk1"/>
                        </a:solidFill>
                        <a:latin typeface="Imbue"/>
                        <a:ea typeface="Imbue"/>
                        <a:cs typeface="Imbue"/>
                        <a:sym typeface="Imbu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400" b="1" dirty="0">
                          <a:solidFill>
                            <a:schemeClr val="dk1"/>
                          </a:solidFill>
                          <a:latin typeface="Imbue"/>
                          <a:ea typeface="Imbue"/>
                          <a:cs typeface="Imbue"/>
                          <a:sym typeface="Imbue"/>
                        </a:rPr>
                        <a:t>Empowerment </a:t>
                      </a:r>
                      <a:endParaRPr sz="1400" b="1" dirty="0">
                        <a:solidFill>
                          <a:schemeClr val="dk1"/>
                        </a:solidFill>
                        <a:latin typeface="Imbue"/>
                        <a:ea typeface="Imbue"/>
                        <a:cs typeface="Imbue"/>
                        <a:sym typeface="Imbu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400" b="1" dirty="0">
                          <a:solidFill>
                            <a:schemeClr val="dk1"/>
                          </a:solidFill>
                          <a:latin typeface="Imbue"/>
                          <a:ea typeface="Imbue"/>
                          <a:cs typeface="Imbue"/>
                          <a:sym typeface="Imbue"/>
                        </a:rPr>
                        <a:t>Services</a:t>
                      </a:r>
                      <a:endParaRPr sz="1400" b="1" dirty="0">
                        <a:solidFill>
                          <a:schemeClr val="dk1"/>
                        </a:solidFill>
                        <a:latin typeface="Imbue"/>
                        <a:ea typeface="Imbue"/>
                        <a:cs typeface="Imbue"/>
                        <a:sym typeface="Imbu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1400" b="1" dirty="0">
                          <a:solidFill>
                            <a:schemeClr val="dk1"/>
                          </a:solidFill>
                          <a:latin typeface="Imbue"/>
                          <a:ea typeface="Imbue"/>
                          <a:cs typeface="Imbue"/>
                          <a:sym typeface="Imbue"/>
                        </a:rPr>
                        <a:t>Poverty Reduced</a:t>
                      </a:r>
                      <a:endParaRPr sz="1400" b="1" dirty="0">
                        <a:solidFill>
                          <a:schemeClr val="dk1"/>
                        </a:solidFill>
                        <a:latin typeface="Imbue"/>
                        <a:ea typeface="Imbue"/>
                        <a:cs typeface="Imbue"/>
                        <a:sym typeface="Imbue"/>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1400" b="1" baseline="0" dirty="0">
                          <a:solidFill>
                            <a:schemeClr val="dk1"/>
                          </a:solidFill>
                          <a:latin typeface="Imbue"/>
                          <a:ea typeface="Imbue"/>
                          <a:cs typeface="Imbue"/>
                          <a:sym typeface="Imbue"/>
                        </a:rPr>
                        <a:t>Environments (safer)</a:t>
                      </a:r>
                      <a:endParaRPr sz="1400" b="1" dirty="0">
                        <a:solidFill>
                          <a:schemeClr val="dk1"/>
                        </a:solidFill>
                        <a:latin typeface="Imbue"/>
                        <a:ea typeface="Imbue"/>
                        <a:cs typeface="Imbue"/>
                        <a:sym typeface="Imbue"/>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1400" b="1" dirty="0">
                          <a:solidFill>
                            <a:schemeClr val="dk1"/>
                          </a:solidFill>
                          <a:latin typeface="Imbue"/>
                          <a:ea typeface="Imbue"/>
                          <a:cs typeface="Imbue"/>
                          <a:sym typeface="Imbue"/>
                        </a:rPr>
                        <a:t>Child abuse prevention</a:t>
                      </a:r>
                      <a:endParaRPr sz="1400" b="1" dirty="0">
                        <a:solidFill>
                          <a:schemeClr val="dk1"/>
                        </a:solidFill>
                        <a:latin typeface="Imbue"/>
                        <a:ea typeface="Imbue"/>
                        <a:cs typeface="Imbue"/>
                        <a:sym typeface="Imbue"/>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400" b="1" dirty="0">
                          <a:solidFill>
                            <a:schemeClr val="dk1"/>
                          </a:solidFill>
                          <a:latin typeface="Imbue"/>
                          <a:ea typeface="Imbue"/>
                          <a:cs typeface="Imbue"/>
                          <a:sym typeface="Imbue"/>
                        </a:rPr>
                        <a:t>Transformed attitudes</a:t>
                      </a:r>
                      <a:endParaRPr sz="1400" b="1" dirty="0">
                        <a:solidFill>
                          <a:schemeClr val="dk1"/>
                        </a:solidFill>
                        <a:latin typeface="Imbue"/>
                        <a:ea typeface="Imbue"/>
                        <a:cs typeface="Imbue"/>
                        <a:sym typeface="Imbu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26903">
                <a:tc>
                  <a:txBody>
                    <a:bodyPr/>
                    <a:lstStyle/>
                    <a:p>
                      <a:pPr marL="0" lvl="0" indent="0" algn="ctr" rtl="0">
                        <a:spcBef>
                          <a:spcPts val="0"/>
                        </a:spcBef>
                        <a:spcAft>
                          <a:spcPts val="0"/>
                        </a:spcAft>
                        <a:buClr>
                          <a:schemeClr val="dk1"/>
                        </a:buClr>
                        <a:buSzPts val="1100"/>
                        <a:buFont typeface="Arial"/>
                        <a:buNone/>
                      </a:pPr>
                      <a:r>
                        <a:rPr lang="en" sz="900" dirty="0">
                          <a:solidFill>
                            <a:schemeClr val="dk1"/>
                          </a:solidFill>
                          <a:latin typeface="Poppins Light"/>
                          <a:ea typeface="Poppins Light"/>
                          <a:cs typeface="Poppins Light"/>
                          <a:sym typeface="Poppins Light"/>
                        </a:rPr>
                        <a:t>Workshops and couples</a:t>
                      </a:r>
                      <a:r>
                        <a:rPr lang="en" sz="900" baseline="0" dirty="0">
                          <a:solidFill>
                            <a:schemeClr val="dk1"/>
                          </a:solidFill>
                          <a:latin typeface="Poppins Light"/>
                          <a:ea typeface="Poppins Light"/>
                          <a:cs typeface="Poppins Light"/>
                          <a:sym typeface="Poppins Light"/>
                        </a:rPr>
                        <a:t> councilling</a:t>
                      </a:r>
                      <a:endParaRPr sz="900" dirty="0">
                        <a:solidFill>
                          <a:schemeClr val="dk1"/>
                        </a:solidFill>
                        <a:latin typeface="Poppins Light"/>
                        <a:ea typeface="Poppins Light"/>
                        <a:cs typeface="Poppins Light"/>
                        <a:sym typeface="Poppins Light"/>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Poppins Light"/>
                          <a:ea typeface="Poppins Light"/>
                          <a:cs typeface="Poppins Light"/>
                          <a:sym typeface="Poppins Light"/>
                        </a:rPr>
                        <a:t>Mentoring,</a:t>
                      </a:r>
                      <a:r>
                        <a:rPr lang="en" sz="900" baseline="0" dirty="0">
                          <a:solidFill>
                            <a:schemeClr val="dk1"/>
                          </a:solidFill>
                          <a:latin typeface="Poppins Light"/>
                          <a:ea typeface="Poppins Light"/>
                          <a:cs typeface="Poppins Light"/>
                          <a:sym typeface="Poppins Light"/>
                        </a:rPr>
                        <a:t> safe spaces, financial advice</a:t>
                      </a:r>
                      <a:endParaRPr sz="900" dirty="0">
                        <a:solidFill>
                          <a:schemeClr val="dk1"/>
                        </a:solidFill>
                        <a:latin typeface="Poppins Light"/>
                        <a:ea typeface="Poppins Light"/>
                        <a:cs typeface="Poppins Light"/>
                        <a:sym typeface="Poppins Ligh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Poppins Light"/>
                          <a:ea typeface="Poppins Light"/>
                          <a:cs typeface="Poppins Light"/>
                          <a:sym typeface="Poppins Light"/>
                        </a:rPr>
                        <a:t>Councelling, shelter,</a:t>
                      </a:r>
                      <a:r>
                        <a:rPr lang="en" sz="900" baseline="0" dirty="0">
                          <a:solidFill>
                            <a:schemeClr val="dk1"/>
                          </a:solidFill>
                          <a:latin typeface="Poppins Light"/>
                          <a:ea typeface="Poppins Light"/>
                          <a:cs typeface="Poppins Light"/>
                          <a:sym typeface="Poppins Light"/>
                        </a:rPr>
                        <a:t> hot lines, health screenings</a:t>
                      </a:r>
                      <a:endParaRPr sz="900" dirty="0">
                        <a:solidFill>
                          <a:schemeClr val="dk1"/>
                        </a:solidFill>
                        <a:latin typeface="Poppins Light"/>
                        <a:ea typeface="Poppins Light"/>
                        <a:cs typeface="Poppins Light"/>
                        <a:sym typeface="Poppins Ligh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900" dirty="0" err="1">
                          <a:solidFill>
                            <a:schemeClr val="dk1"/>
                          </a:solidFill>
                          <a:latin typeface="Poppins Light"/>
                          <a:ea typeface="Poppins Light"/>
                          <a:cs typeface="Poppins Light"/>
                          <a:sym typeface="Poppins Light"/>
                        </a:rPr>
                        <a:t>Voucchers</a:t>
                      </a:r>
                      <a:r>
                        <a:rPr lang="en-GB" sz="900" dirty="0">
                          <a:solidFill>
                            <a:schemeClr val="dk1"/>
                          </a:solidFill>
                          <a:latin typeface="Poppins Light"/>
                          <a:ea typeface="Poppins Light"/>
                          <a:cs typeface="Poppins Light"/>
                          <a:sym typeface="Poppins Light"/>
                        </a:rPr>
                        <a:t>,</a:t>
                      </a:r>
                      <a:r>
                        <a:rPr lang="en-GB" sz="900" baseline="0" dirty="0">
                          <a:solidFill>
                            <a:schemeClr val="dk1"/>
                          </a:solidFill>
                          <a:latin typeface="Poppins Light"/>
                          <a:ea typeface="Poppins Light"/>
                          <a:cs typeface="Poppins Light"/>
                          <a:sym typeface="Poppins Light"/>
                        </a:rPr>
                        <a:t> grants, </a:t>
                      </a:r>
                      <a:r>
                        <a:rPr lang="en-GB" sz="900" baseline="0" dirty="0" err="1">
                          <a:solidFill>
                            <a:schemeClr val="dk1"/>
                          </a:solidFill>
                          <a:latin typeface="Poppins Light"/>
                          <a:ea typeface="Poppins Light"/>
                          <a:cs typeface="Poppins Light"/>
                          <a:sym typeface="Poppins Light"/>
                        </a:rPr>
                        <a:t>traingin</a:t>
                      </a:r>
                      <a:r>
                        <a:rPr lang="en-GB" sz="900" baseline="0" dirty="0">
                          <a:solidFill>
                            <a:schemeClr val="dk1"/>
                          </a:solidFill>
                          <a:latin typeface="Poppins Light"/>
                          <a:ea typeface="Poppins Light"/>
                          <a:cs typeface="Poppins Light"/>
                          <a:sym typeface="Poppins Light"/>
                        </a:rPr>
                        <a:t>, finance help</a:t>
                      </a:r>
                      <a:endParaRPr sz="900" dirty="0">
                        <a:solidFill>
                          <a:schemeClr val="dk1"/>
                        </a:solidFill>
                        <a:latin typeface="Poppins Light"/>
                        <a:ea typeface="Poppins Light"/>
                        <a:cs typeface="Poppins Light"/>
                        <a:sym typeface="Poppins Light"/>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900" dirty="0">
                          <a:solidFill>
                            <a:schemeClr val="dk1"/>
                          </a:solidFill>
                          <a:latin typeface="Poppins Light"/>
                          <a:ea typeface="Poppins Light"/>
                          <a:cs typeface="Poppins Light"/>
                          <a:sym typeface="Poppins Light"/>
                        </a:rPr>
                        <a:t>Transport, bystander intervention, whole school intervention</a:t>
                      </a:r>
                      <a:endParaRPr sz="900" dirty="0">
                        <a:solidFill>
                          <a:schemeClr val="dk1"/>
                        </a:solidFill>
                        <a:latin typeface="Poppins Light"/>
                        <a:ea typeface="Poppins Light"/>
                        <a:cs typeface="Poppins Light"/>
                        <a:sym typeface="Poppins Light"/>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900" dirty="0">
                          <a:solidFill>
                            <a:schemeClr val="dk1"/>
                          </a:solidFill>
                          <a:latin typeface="Poppins Light"/>
                          <a:ea typeface="Poppins Light"/>
                          <a:cs typeface="Poppins Light"/>
                          <a:sym typeface="Poppins Light"/>
                        </a:rPr>
                        <a:t>Outreach workers, parenting intervention, life skills</a:t>
                      </a:r>
                      <a:endParaRPr sz="900" dirty="0">
                        <a:solidFill>
                          <a:schemeClr val="dk1"/>
                        </a:solidFill>
                        <a:latin typeface="Poppins Light"/>
                        <a:ea typeface="Poppins Light"/>
                        <a:cs typeface="Poppins Light"/>
                        <a:sym typeface="Poppins Light"/>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Poppins Light"/>
                          <a:ea typeface="Poppins Light"/>
                          <a:cs typeface="Poppins Light"/>
                          <a:sym typeface="Poppins Light"/>
                        </a:rPr>
                        <a:t>Group based workshops, group education</a:t>
                      </a:r>
                      <a:r>
                        <a:rPr lang="en" sz="900" baseline="0" dirty="0">
                          <a:solidFill>
                            <a:schemeClr val="dk1"/>
                          </a:solidFill>
                          <a:latin typeface="Poppins Light"/>
                          <a:ea typeface="Poppins Light"/>
                          <a:cs typeface="Poppins Light"/>
                          <a:sym typeface="Poppins Light"/>
                        </a:rPr>
                        <a:t> to change norms</a:t>
                      </a:r>
                      <a:endParaRPr sz="900" dirty="0">
                        <a:solidFill>
                          <a:schemeClr val="dk1"/>
                        </a:solidFill>
                        <a:latin typeface="Poppins Light"/>
                        <a:ea typeface="Poppins Light"/>
                        <a:cs typeface="Poppins Light"/>
                        <a:sym typeface="Poppins Ligh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16115">
                <a:tc>
                  <a:txBody>
                    <a:bodyPr/>
                    <a:lstStyle/>
                    <a:p>
                      <a:pPr marL="0" lvl="0" indent="0" algn="ctr" rtl="0">
                        <a:spcBef>
                          <a:spcPts val="0"/>
                        </a:spcBef>
                        <a:spcAft>
                          <a:spcPts val="0"/>
                        </a:spcAft>
                        <a:buNone/>
                      </a:pPr>
                      <a:r>
                        <a:rPr lang="en" sz="1200" b="1" dirty="0">
                          <a:solidFill>
                            <a:schemeClr val="dk2"/>
                          </a:solidFill>
                          <a:latin typeface="Imbue"/>
                          <a:ea typeface="Imbue"/>
                          <a:cs typeface="Imbue"/>
                          <a:sym typeface="Imbue"/>
                        </a:rPr>
                        <a:t>Reduction in assult</a:t>
                      </a:r>
                      <a:endParaRPr sz="1200" b="1" dirty="0">
                        <a:solidFill>
                          <a:schemeClr val="dk2"/>
                        </a:solidFill>
                        <a:latin typeface="Imbue"/>
                        <a:ea typeface="Imbue"/>
                        <a:cs typeface="Imbue"/>
                        <a:sym typeface="Imbu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b="1" dirty="0">
                          <a:solidFill>
                            <a:schemeClr val="dk2"/>
                          </a:solidFill>
                          <a:latin typeface="Imbue"/>
                          <a:ea typeface="Imbue"/>
                          <a:cs typeface="Imbue"/>
                          <a:sym typeface="Imbue"/>
                        </a:rPr>
                        <a:t>Violence reduced by 50%</a:t>
                      </a:r>
                      <a:endParaRPr sz="1200" b="1" dirty="0">
                        <a:solidFill>
                          <a:schemeClr val="dk2"/>
                        </a:solidFill>
                        <a:latin typeface="Imbue"/>
                        <a:ea typeface="Imbue"/>
                        <a:cs typeface="Imbue"/>
                        <a:sym typeface="Imbu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b="1" dirty="0">
                          <a:solidFill>
                            <a:schemeClr val="dk2"/>
                          </a:solidFill>
                          <a:latin typeface="Imbue"/>
                          <a:ea typeface="Imbue"/>
                          <a:cs typeface="Imbue"/>
                          <a:sym typeface="Imbue"/>
                        </a:rPr>
                        <a:t>Lower reoccurance of depression following violence</a:t>
                      </a:r>
                      <a:endParaRPr sz="1200" b="1" dirty="0">
                        <a:solidFill>
                          <a:schemeClr val="dk2"/>
                        </a:solidFill>
                        <a:latin typeface="Imbue"/>
                        <a:ea typeface="Imbue"/>
                        <a:cs typeface="Imbue"/>
                        <a:sym typeface="Imbu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1200" b="1" dirty="0">
                          <a:solidFill>
                            <a:schemeClr val="dk2"/>
                          </a:solidFill>
                          <a:latin typeface="Imbue"/>
                          <a:ea typeface="Imbue"/>
                          <a:cs typeface="Imbue"/>
                          <a:sym typeface="Imbue"/>
                        </a:rPr>
                        <a:t>Reduced stress and violence in </a:t>
                      </a:r>
                      <a:r>
                        <a:rPr lang="en-GB" sz="1200" b="1" dirty="0" err="1">
                          <a:solidFill>
                            <a:schemeClr val="dk2"/>
                          </a:solidFill>
                          <a:latin typeface="Imbue"/>
                          <a:ea typeface="Imbue"/>
                          <a:cs typeface="Imbue"/>
                          <a:sym typeface="Imbue"/>
                        </a:rPr>
                        <a:t>hoursehold</a:t>
                      </a:r>
                      <a:endParaRPr sz="1200" b="1" dirty="0">
                        <a:solidFill>
                          <a:schemeClr val="dk2"/>
                        </a:solidFill>
                        <a:latin typeface="Imbue"/>
                        <a:ea typeface="Imbue"/>
                        <a:cs typeface="Imbue"/>
                        <a:sym typeface="Imbue"/>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200" b="1" dirty="0">
                        <a:solidFill>
                          <a:schemeClr val="dk2"/>
                        </a:solidFill>
                        <a:latin typeface="Imbue"/>
                        <a:ea typeface="Imbue"/>
                        <a:cs typeface="Imbue"/>
                        <a:sym typeface="Imbue"/>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1200" b="1" dirty="0">
                          <a:solidFill>
                            <a:schemeClr val="dk2"/>
                          </a:solidFill>
                          <a:latin typeface="Imbue"/>
                          <a:ea typeface="Imbue"/>
                          <a:cs typeface="Imbue"/>
                          <a:sym typeface="Imbue"/>
                        </a:rPr>
                        <a:t>Play based learning scheme to</a:t>
                      </a:r>
                      <a:r>
                        <a:rPr lang="en-GB" sz="1200" b="1" baseline="0" dirty="0">
                          <a:solidFill>
                            <a:schemeClr val="dk2"/>
                          </a:solidFill>
                          <a:latin typeface="Imbue"/>
                          <a:ea typeface="Imbue"/>
                          <a:cs typeface="Imbue"/>
                          <a:sym typeface="Imbue"/>
                        </a:rPr>
                        <a:t> increase confidence, communication, empathy </a:t>
                      </a:r>
                      <a:endParaRPr sz="1200" b="1" dirty="0">
                        <a:solidFill>
                          <a:schemeClr val="dk2"/>
                        </a:solidFill>
                        <a:latin typeface="Imbue"/>
                        <a:ea typeface="Imbue"/>
                        <a:cs typeface="Imbue"/>
                        <a:sym typeface="Imbue"/>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b="1" dirty="0">
                          <a:solidFill>
                            <a:schemeClr val="dk2"/>
                          </a:solidFill>
                          <a:latin typeface="Imbue"/>
                          <a:ea typeface="Imbue"/>
                          <a:cs typeface="Imbue"/>
                          <a:sym typeface="Imbue"/>
                        </a:rPr>
                        <a:t>1995</a:t>
                      </a:r>
                      <a:endParaRPr sz="1200" b="1" dirty="0">
                        <a:solidFill>
                          <a:schemeClr val="dk2"/>
                        </a:solidFill>
                        <a:latin typeface="Imbue"/>
                        <a:ea typeface="Imbue"/>
                        <a:cs typeface="Imbue"/>
                        <a:sym typeface="Imbu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1348" name="Google Shape;1348;p52"/>
          <p:cNvGrpSpPr/>
          <p:nvPr/>
        </p:nvGrpSpPr>
        <p:grpSpPr>
          <a:xfrm rot="-679310" flipH="1">
            <a:off x="7754844" y="1013560"/>
            <a:ext cx="1148839" cy="1491890"/>
            <a:chOff x="-2275572" y="3920889"/>
            <a:chExt cx="1351347" cy="1754867"/>
          </a:xfrm>
        </p:grpSpPr>
        <p:grpSp>
          <p:nvGrpSpPr>
            <p:cNvPr id="1349" name="Google Shape;1349;p52"/>
            <p:cNvGrpSpPr/>
            <p:nvPr/>
          </p:nvGrpSpPr>
          <p:grpSpPr>
            <a:xfrm>
              <a:off x="-2275572" y="3920889"/>
              <a:ext cx="1351347" cy="1754867"/>
              <a:chOff x="-2275572" y="3920889"/>
              <a:chExt cx="1351347" cy="1754867"/>
            </a:xfrm>
          </p:grpSpPr>
          <p:sp>
            <p:nvSpPr>
              <p:cNvPr id="1350" name="Google Shape;1350;p52"/>
              <p:cNvSpPr/>
              <p:nvPr/>
            </p:nvSpPr>
            <p:spPr>
              <a:xfrm rot="-10086751" flipH="1">
                <a:off x="-2187326" y="4721122"/>
                <a:ext cx="519524" cy="910893"/>
              </a:xfrm>
              <a:custGeom>
                <a:avLst/>
                <a:gdLst/>
                <a:ahLst/>
                <a:cxnLst/>
                <a:rect l="l" t="t" r="r" b="b"/>
                <a:pathLst>
                  <a:path w="20780" h="36434" extrusionOk="0">
                    <a:moveTo>
                      <a:pt x="1905" y="19603"/>
                    </a:moveTo>
                    <a:cubicBezTo>
                      <a:pt x="3193" y="11482"/>
                      <a:pt x="9270" y="4957"/>
                      <a:pt x="15431" y="1"/>
                    </a:cubicBezTo>
                    <a:cubicBezTo>
                      <a:pt x="15431" y="1"/>
                      <a:pt x="14647" y="6190"/>
                      <a:pt x="18539" y="18175"/>
                    </a:cubicBezTo>
                    <a:cubicBezTo>
                      <a:pt x="20780" y="27444"/>
                      <a:pt x="13331" y="35593"/>
                      <a:pt x="9942" y="36181"/>
                    </a:cubicBezTo>
                    <a:cubicBezTo>
                      <a:pt x="8514" y="36433"/>
                      <a:pt x="1" y="31729"/>
                      <a:pt x="1905" y="19603"/>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rot="-10086751" flipH="1">
                <a:off x="-2185136" y="4713259"/>
                <a:ext cx="382468" cy="903442"/>
              </a:xfrm>
              <a:custGeom>
                <a:avLst/>
                <a:gdLst/>
                <a:ahLst/>
                <a:cxnLst/>
                <a:rect l="l" t="t" r="r" b="b"/>
                <a:pathLst>
                  <a:path w="15298" h="36136" extrusionOk="0">
                    <a:moveTo>
                      <a:pt x="15298" y="1"/>
                    </a:moveTo>
                    <a:lnTo>
                      <a:pt x="15298" y="1"/>
                    </a:lnTo>
                    <a:cubicBezTo>
                      <a:pt x="9165" y="4957"/>
                      <a:pt x="3144" y="11454"/>
                      <a:pt x="1856" y="19547"/>
                    </a:cubicBezTo>
                    <a:cubicBezTo>
                      <a:pt x="0" y="31392"/>
                      <a:pt x="8039" y="36135"/>
                      <a:pt x="9771" y="36135"/>
                    </a:cubicBezTo>
                    <a:cubicBezTo>
                      <a:pt x="9816" y="36135"/>
                      <a:pt x="9857" y="36132"/>
                      <a:pt x="9893" y="36125"/>
                    </a:cubicBezTo>
                    <a:lnTo>
                      <a:pt x="9921" y="36125"/>
                    </a:lnTo>
                    <a:cubicBezTo>
                      <a:pt x="14234" y="24924"/>
                      <a:pt x="3368" y="18875"/>
                      <a:pt x="15298"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rot="4686751">
                <a:off x="-2282501" y="4078413"/>
                <a:ext cx="908793" cy="723234"/>
              </a:xfrm>
              <a:custGeom>
                <a:avLst/>
                <a:gdLst/>
                <a:ahLst/>
                <a:cxnLst/>
                <a:rect l="l" t="t" r="r" b="b"/>
                <a:pathLst>
                  <a:path w="36350" h="28928" extrusionOk="0">
                    <a:moveTo>
                      <a:pt x="15039" y="22039"/>
                    </a:moveTo>
                    <a:cubicBezTo>
                      <a:pt x="7057" y="17418"/>
                      <a:pt x="2717" y="8429"/>
                      <a:pt x="1" y="0"/>
                    </a:cubicBezTo>
                    <a:cubicBezTo>
                      <a:pt x="1" y="0"/>
                      <a:pt x="6161" y="3332"/>
                      <a:pt x="20247" y="4089"/>
                    </a:cubicBezTo>
                    <a:cubicBezTo>
                      <a:pt x="30833" y="5517"/>
                      <a:pt x="36349" y="16578"/>
                      <a:pt x="35593" y="20359"/>
                    </a:cubicBezTo>
                    <a:cubicBezTo>
                      <a:pt x="35285" y="21955"/>
                      <a:pt x="26940" y="28928"/>
                      <a:pt x="15039" y="2203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rot="4686751">
                <a:off x="-2176518" y="4166508"/>
                <a:ext cx="904592" cy="507599"/>
              </a:xfrm>
              <a:custGeom>
                <a:avLst/>
                <a:gdLst/>
                <a:ahLst/>
                <a:cxnLst/>
                <a:rect l="l" t="t" r="r" b="b"/>
                <a:pathLst>
                  <a:path w="36182" h="20303" extrusionOk="0">
                    <a:moveTo>
                      <a:pt x="1" y="0"/>
                    </a:moveTo>
                    <a:lnTo>
                      <a:pt x="1" y="0"/>
                    </a:lnTo>
                    <a:cubicBezTo>
                      <a:pt x="14114" y="18482"/>
                      <a:pt x="19183" y="6805"/>
                      <a:pt x="35425" y="20303"/>
                    </a:cubicBezTo>
                    <a:lnTo>
                      <a:pt x="35425" y="20275"/>
                    </a:lnTo>
                    <a:cubicBezTo>
                      <a:pt x="36181" y="16494"/>
                      <a:pt x="30665" y="5433"/>
                      <a:pt x="20079" y="4005"/>
                    </a:cubicBezTo>
                    <a:cubicBezTo>
                      <a:pt x="7338" y="3304"/>
                      <a:pt x="1093" y="532"/>
                      <a:pt x="1" y="0"/>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rot="4686751">
                <a:off x="-1799659" y="4126800"/>
                <a:ext cx="655331" cy="981596"/>
              </a:xfrm>
              <a:custGeom>
                <a:avLst/>
                <a:gdLst/>
                <a:ahLst/>
                <a:cxnLst/>
                <a:rect l="l" t="t" r="r" b="b"/>
                <a:pathLst>
                  <a:path w="26212" h="39262" extrusionOk="0">
                    <a:moveTo>
                      <a:pt x="3669" y="26660"/>
                    </a:moveTo>
                    <a:cubicBezTo>
                      <a:pt x="1" y="18203"/>
                      <a:pt x="1821" y="8402"/>
                      <a:pt x="4621" y="1"/>
                    </a:cubicBezTo>
                    <a:cubicBezTo>
                      <a:pt x="4621" y="1"/>
                      <a:pt x="7618" y="6330"/>
                      <a:pt x="18511" y="15291"/>
                    </a:cubicBezTo>
                    <a:cubicBezTo>
                      <a:pt x="26212" y="22712"/>
                      <a:pt x="24056" y="34893"/>
                      <a:pt x="21227" y="37498"/>
                    </a:cubicBezTo>
                    <a:cubicBezTo>
                      <a:pt x="20023" y="38590"/>
                      <a:pt x="9158" y="39262"/>
                      <a:pt x="3669"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rot="4686751">
                <a:off x="-1708783" y="4204732"/>
                <a:ext cx="537000" cy="933294"/>
              </a:xfrm>
              <a:custGeom>
                <a:avLst/>
                <a:gdLst/>
                <a:ahLst/>
                <a:cxnLst/>
                <a:rect l="l" t="t" r="r" b="b"/>
                <a:pathLst>
                  <a:path w="21479" h="37330" extrusionOk="0">
                    <a:moveTo>
                      <a:pt x="0" y="1"/>
                    </a:moveTo>
                    <a:cubicBezTo>
                      <a:pt x="392" y="23244"/>
                      <a:pt x="11398" y="16859"/>
                      <a:pt x="16494" y="37330"/>
                    </a:cubicBezTo>
                    <a:cubicBezTo>
                      <a:pt x="19351" y="34725"/>
                      <a:pt x="21479" y="22544"/>
                      <a:pt x="13778" y="15123"/>
                    </a:cubicBezTo>
                    <a:cubicBezTo>
                      <a:pt x="3921" y="7002"/>
                      <a:pt x="532" y="1065"/>
                      <a:pt x="0"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rot="4686751">
                <a:off x="-2069624" y="4378951"/>
                <a:ext cx="674257" cy="673557"/>
              </a:xfrm>
              <a:custGeom>
                <a:avLst/>
                <a:gdLst/>
                <a:ahLst/>
                <a:cxnLst/>
                <a:rect l="l" t="t" r="r" b="b"/>
                <a:pathLst>
                  <a:path w="26969" h="26941" extrusionOk="0">
                    <a:moveTo>
                      <a:pt x="1877" y="19771"/>
                    </a:moveTo>
                    <a:cubicBezTo>
                      <a:pt x="2241" y="20136"/>
                      <a:pt x="2773" y="20276"/>
                      <a:pt x="3249" y="20248"/>
                    </a:cubicBezTo>
                    <a:cubicBezTo>
                      <a:pt x="3725" y="20192"/>
                      <a:pt x="4173" y="20080"/>
                      <a:pt x="4593" y="19940"/>
                    </a:cubicBezTo>
                    <a:cubicBezTo>
                      <a:pt x="5013" y="19799"/>
                      <a:pt x="5433" y="19631"/>
                      <a:pt x="5825" y="19435"/>
                    </a:cubicBezTo>
                    <a:cubicBezTo>
                      <a:pt x="6610" y="19071"/>
                      <a:pt x="7338" y="18651"/>
                      <a:pt x="8038" y="18147"/>
                    </a:cubicBezTo>
                    <a:cubicBezTo>
                      <a:pt x="7422" y="18763"/>
                      <a:pt x="6890" y="19435"/>
                      <a:pt x="6414" y="20136"/>
                    </a:cubicBezTo>
                    <a:cubicBezTo>
                      <a:pt x="6161" y="20528"/>
                      <a:pt x="5937" y="20920"/>
                      <a:pt x="5769" y="21312"/>
                    </a:cubicBezTo>
                    <a:cubicBezTo>
                      <a:pt x="5573" y="21704"/>
                      <a:pt x="5377" y="22124"/>
                      <a:pt x="5265" y="22600"/>
                    </a:cubicBezTo>
                    <a:cubicBezTo>
                      <a:pt x="5041" y="23524"/>
                      <a:pt x="5629" y="24504"/>
                      <a:pt x="6582" y="24728"/>
                    </a:cubicBezTo>
                    <a:cubicBezTo>
                      <a:pt x="7086" y="24840"/>
                      <a:pt x="7618" y="24728"/>
                      <a:pt x="8010" y="24448"/>
                    </a:cubicBezTo>
                    <a:cubicBezTo>
                      <a:pt x="8402" y="24168"/>
                      <a:pt x="8710" y="23860"/>
                      <a:pt x="9018" y="23524"/>
                    </a:cubicBezTo>
                    <a:cubicBezTo>
                      <a:pt x="9326" y="23188"/>
                      <a:pt x="9606" y="22824"/>
                      <a:pt x="9858" y="22460"/>
                    </a:cubicBezTo>
                    <a:cubicBezTo>
                      <a:pt x="10334" y="21760"/>
                      <a:pt x="10726" y="21032"/>
                      <a:pt x="11090" y="20248"/>
                    </a:cubicBezTo>
                    <a:cubicBezTo>
                      <a:pt x="10894" y="21088"/>
                      <a:pt x="10754" y="21928"/>
                      <a:pt x="10698" y="22796"/>
                    </a:cubicBezTo>
                    <a:cubicBezTo>
                      <a:pt x="10670" y="23216"/>
                      <a:pt x="10670" y="23664"/>
                      <a:pt x="10698" y="24112"/>
                    </a:cubicBezTo>
                    <a:cubicBezTo>
                      <a:pt x="10726" y="24560"/>
                      <a:pt x="10782" y="25036"/>
                      <a:pt x="10922" y="25484"/>
                    </a:cubicBezTo>
                    <a:cubicBezTo>
                      <a:pt x="11202" y="26408"/>
                      <a:pt x="12182" y="26940"/>
                      <a:pt x="13106" y="26688"/>
                    </a:cubicBezTo>
                    <a:cubicBezTo>
                      <a:pt x="13610" y="26520"/>
                      <a:pt x="14003" y="26156"/>
                      <a:pt x="14227" y="25708"/>
                    </a:cubicBezTo>
                    <a:cubicBezTo>
                      <a:pt x="14423" y="25288"/>
                      <a:pt x="14535" y="24840"/>
                      <a:pt x="14619" y="24392"/>
                    </a:cubicBezTo>
                    <a:cubicBezTo>
                      <a:pt x="14731" y="23972"/>
                      <a:pt x="14787" y="23524"/>
                      <a:pt x="14815" y="23076"/>
                    </a:cubicBezTo>
                    <a:cubicBezTo>
                      <a:pt x="14899" y="22236"/>
                      <a:pt x="14871" y="21396"/>
                      <a:pt x="14787" y="20528"/>
                    </a:cubicBezTo>
                    <a:cubicBezTo>
                      <a:pt x="15039" y="21368"/>
                      <a:pt x="15347" y="22152"/>
                      <a:pt x="15739" y="22936"/>
                    </a:cubicBezTo>
                    <a:cubicBezTo>
                      <a:pt x="15935" y="23328"/>
                      <a:pt x="16159" y="23720"/>
                      <a:pt x="16411" y="24084"/>
                    </a:cubicBezTo>
                    <a:cubicBezTo>
                      <a:pt x="16663" y="24448"/>
                      <a:pt x="16915" y="24812"/>
                      <a:pt x="17279" y="25148"/>
                    </a:cubicBezTo>
                    <a:cubicBezTo>
                      <a:pt x="17979" y="25820"/>
                      <a:pt x="19099" y="25792"/>
                      <a:pt x="19771" y="25092"/>
                    </a:cubicBezTo>
                    <a:cubicBezTo>
                      <a:pt x="20135" y="24700"/>
                      <a:pt x="20275" y="24196"/>
                      <a:pt x="20247" y="23692"/>
                    </a:cubicBezTo>
                    <a:cubicBezTo>
                      <a:pt x="20191" y="23244"/>
                      <a:pt x="20079" y="22796"/>
                      <a:pt x="19939" y="22376"/>
                    </a:cubicBezTo>
                    <a:cubicBezTo>
                      <a:pt x="19799" y="21928"/>
                      <a:pt x="19631" y="21508"/>
                      <a:pt x="19435" y="21116"/>
                    </a:cubicBezTo>
                    <a:cubicBezTo>
                      <a:pt x="19099" y="20360"/>
                      <a:pt x="18651" y="19631"/>
                      <a:pt x="18147" y="18931"/>
                    </a:cubicBezTo>
                    <a:cubicBezTo>
                      <a:pt x="18791" y="19519"/>
                      <a:pt x="19435" y="20080"/>
                      <a:pt x="20163" y="20528"/>
                    </a:cubicBezTo>
                    <a:cubicBezTo>
                      <a:pt x="20527" y="20780"/>
                      <a:pt x="20919" y="21004"/>
                      <a:pt x="21312" y="21200"/>
                    </a:cubicBezTo>
                    <a:cubicBezTo>
                      <a:pt x="21732" y="21396"/>
                      <a:pt x="22124" y="21564"/>
                      <a:pt x="22600" y="21676"/>
                    </a:cubicBezTo>
                    <a:cubicBezTo>
                      <a:pt x="23552" y="21928"/>
                      <a:pt x="24504" y="21340"/>
                      <a:pt x="24728" y="20388"/>
                    </a:cubicBezTo>
                    <a:cubicBezTo>
                      <a:pt x="24840" y="19884"/>
                      <a:pt x="24728" y="19351"/>
                      <a:pt x="24448" y="18959"/>
                    </a:cubicBezTo>
                    <a:cubicBezTo>
                      <a:pt x="24168" y="18567"/>
                      <a:pt x="23860" y="18231"/>
                      <a:pt x="23524" y="17951"/>
                    </a:cubicBezTo>
                    <a:cubicBezTo>
                      <a:pt x="23188" y="17643"/>
                      <a:pt x="22824" y="17363"/>
                      <a:pt x="22460" y="17111"/>
                    </a:cubicBezTo>
                    <a:cubicBezTo>
                      <a:pt x="21788" y="16635"/>
                      <a:pt x="21031" y="16215"/>
                      <a:pt x="20247" y="15851"/>
                    </a:cubicBezTo>
                    <a:cubicBezTo>
                      <a:pt x="21087" y="16047"/>
                      <a:pt x="21928" y="16187"/>
                      <a:pt x="22796" y="16243"/>
                    </a:cubicBezTo>
                    <a:cubicBezTo>
                      <a:pt x="23244" y="16271"/>
                      <a:pt x="23664" y="16271"/>
                      <a:pt x="24140" y="16243"/>
                    </a:cubicBezTo>
                    <a:cubicBezTo>
                      <a:pt x="24588" y="16215"/>
                      <a:pt x="25036" y="16159"/>
                      <a:pt x="25484" y="16019"/>
                    </a:cubicBezTo>
                    <a:cubicBezTo>
                      <a:pt x="26408" y="15767"/>
                      <a:pt x="26968" y="14787"/>
                      <a:pt x="26688" y="13835"/>
                    </a:cubicBezTo>
                    <a:cubicBezTo>
                      <a:pt x="26520" y="13331"/>
                      <a:pt x="26156" y="12939"/>
                      <a:pt x="25708" y="12743"/>
                    </a:cubicBezTo>
                    <a:cubicBezTo>
                      <a:pt x="25288" y="12547"/>
                      <a:pt x="24840" y="12407"/>
                      <a:pt x="24420" y="12323"/>
                    </a:cubicBezTo>
                    <a:cubicBezTo>
                      <a:pt x="23972" y="12239"/>
                      <a:pt x="23524" y="12155"/>
                      <a:pt x="23076" y="12127"/>
                    </a:cubicBezTo>
                    <a:cubicBezTo>
                      <a:pt x="22236" y="12070"/>
                      <a:pt x="21396" y="12070"/>
                      <a:pt x="20555" y="12155"/>
                    </a:cubicBezTo>
                    <a:cubicBezTo>
                      <a:pt x="21368" y="11902"/>
                      <a:pt x="22180" y="11622"/>
                      <a:pt x="22936" y="11230"/>
                    </a:cubicBezTo>
                    <a:cubicBezTo>
                      <a:pt x="23328" y="11034"/>
                      <a:pt x="23720" y="10810"/>
                      <a:pt x="24084" y="10558"/>
                    </a:cubicBezTo>
                    <a:cubicBezTo>
                      <a:pt x="24448" y="10306"/>
                      <a:pt x="24812" y="10026"/>
                      <a:pt x="25148" y="9690"/>
                    </a:cubicBezTo>
                    <a:cubicBezTo>
                      <a:pt x="25820" y="8990"/>
                      <a:pt x="25792" y="7870"/>
                      <a:pt x="25092" y="7198"/>
                    </a:cubicBezTo>
                    <a:cubicBezTo>
                      <a:pt x="24700" y="6834"/>
                      <a:pt x="24196" y="6666"/>
                      <a:pt x="23720" y="6722"/>
                    </a:cubicBezTo>
                    <a:cubicBezTo>
                      <a:pt x="23244" y="6750"/>
                      <a:pt x="22796" y="6890"/>
                      <a:pt x="22376" y="7002"/>
                    </a:cubicBezTo>
                    <a:cubicBezTo>
                      <a:pt x="21928" y="7142"/>
                      <a:pt x="21536" y="7310"/>
                      <a:pt x="21115" y="7506"/>
                    </a:cubicBezTo>
                    <a:cubicBezTo>
                      <a:pt x="20359" y="7870"/>
                      <a:pt x="19631" y="8318"/>
                      <a:pt x="18931" y="8794"/>
                    </a:cubicBezTo>
                    <a:cubicBezTo>
                      <a:pt x="19519" y="8178"/>
                      <a:pt x="20079" y="7506"/>
                      <a:pt x="20527" y="6806"/>
                    </a:cubicBezTo>
                    <a:cubicBezTo>
                      <a:pt x="20779" y="6442"/>
                      <a:pt x="21003" y="6050"/>
                      <a:pt x="21199" y="5630"/>
                    </a:cubicBezTo>
                    <a:cubicBezTo>
                      <a:pt x="21396" y="5238"/>
                      <a:pt x="21592" y="4818"/>
                      <a:pt x="21704" y="4370"/>
                    </a:cubicBezTo>
                    <a:cubicBezTo>
                      <a:pt x="21928" y="3417"/>
                      <a:pt x="21340" y="2465"/>
                      <a:pt x="20387" y="2241"/>
                    </a:cubicBezTo>
                    <a:cubicBezTo>
                      <a:pt x="19883" y="2101"/>
                      <a:pt x="19351" y="2213"/>
                      <a:pt x="18959" y="2493"/>
                    </a:cubicBezTo>
                    <a:cubicBezTo>
                      <a:pt x="18567" y="2773"/>
                      <a:pt x="18231" y="3109"/>
                      <a:pt x="17951" y="3445"/>
                    </a:cubicBezTo>
                    <a:cubicBezTo>
                      <a:pt x="17643" y="3753"/>
                      <a:pt x="17363" y="4117"/>
                      <a:pt x="17111" y="4482"/>
                    </a:cubicBezTo>
                    <a:cubicBezTo>
                      <a:pt x="16635" y="5182"/>
                      <a:pt x="16215" y="5910"/>
                      <a:pt x="15851" y="6694"/>
                    </a:cubicBezTo>
                    <a:cubicBezTo>
                      <a:pt x="16075" y="5854"/>
                      <a:pt x="16215" y="5014"/>
                      <a:pt x="16243" y="4173"/>
                    </a:cubicBezTo>
                    <a:cubicBezTo>
                      <a:pt x="16271" y="3725"/>
                      <a:pt x="16271" y="3277"/>
                      <a:pt x="16243" y="2829"/>
                    </a:cubicBezTo>
                    <a:cubicBezTo>
                      <a:pt x="16215" y="2381"/>
                      <a:pt x="16159" y="1933"/>
                      <a:pt x="16019" y="1457"/>
                    </a:cubicBezTo>
                    <a:cubicBezTo>
                      <a:pt x="15767" y="533"/>
                      <a:pt x="14787" y="1"/>
                      <a:pt x="13835" y="281"/>
                    </a:cubicBezTo>
                    <a:cubicBezTo>
                      <a:pt x="13330" y="421"/>
                      <a:pt x="12938" y="785"/>
                      <a:pt x="12742" y="1233"/>
                    </a:cubicBezTo>
                    <a:cubicBezTo>
                      <a:pt x="12546" y="1653"/>
                      <a:pt x="12434" y="2101"/>
                      <a:pt x="12322" y="2549"/>
                    </a:cubicBezTo>
                    <a:cubicBezTo>
                      <a:pt x="12238" y="2997"/>
                      <a:pt x="12182" y="3417"/>
                      <a:pt x="12126" y="3865"/>
                    </a:cubicBezTo>
                    <a:cubicBezTo>
                      <a:pt x="12070" y="4706"/>
                      <a:pt x="12098" y="5574"/>
                      <a:pt x="12154" y="6414"/>
                    </a:cubicBezTo>
                    <a:cubicBezTo>
                      <a:pt x="11930" y="5574"/>
                      <a:pt x="11622" y="4790"/>
                      <a:pt x="11230" y="4033"/>
                    </a:cubicBezTo>
                    <a:cubicBezTo>
                      <a:pt x="11034" y="3613"/>
                      <a:pt x="10810" y="3249"/>
                      <a:pt x="10558" y="2857"/>
                    </a:cubicBezTo>
                    <a:cubicBezTo>
                      <a:pt x="10306" y="2493"/>
                      <a:pt x="10026" y="2129"/>
                      <a:pt x="9690" y="1793"/>
                    </a:cubicBezTo>
                    <a:cubicBezTo>
                      <a:pt x="8990" y="1121"/>
                      <a:pt x="7870" y="1149"/>
                      <a:pt x="7198" y="1849"/>
                    </a:cubicBezTo>
                    <a:cubicBezTo>
                      <a:pt x="6834" y="2241"/>
                      <a:pt x="6666" y="2745"/>
                      <a:pt x="6722" y="3249"/>
                    </a:cubicBezTo>
                    <a:cubicBezTo>
                      <a:pt x="6778" y="3725"/>
                      <a:pt x="6890" y="4145"/>
                      <a:pt x="7030" y="4594"/>
                    </a:cubicBezTo>
                    <a:cubicBezTo>
                      <a:pt x="7170" y="5014"/>
                      <a:pt x="7338" y="5434"/>
                      <a:pt x="7506" y="5826"/>
                    </a:cubicBezTo>
                    <a:cubicBezTo>
                      <a:pt x="7870" y="6582"/>
                      <a:pt x="8318" y="7310"/>
                      <a:pt x="8794" y="8010"/>
                    </a:cubicBezTo>
                    <a:cubicBezTo>
                      <a:pt x="8178" y="7422"/>
                      <a:pt x="7534" y="6890"/>
                      <a:pt x="6806" y="6414"/>
                    </a:cubicBezTo>
                    <a:cubicBezTo>
                      <a:pt x="6442" y="6162"/>
                      <a:pt x="6049" y="5938"/>
                      <a:pt x="5657" y="5742"/>
                    </a:cubicBezTo>
                    <a:cubicBezTo>
                      <a:pt x="5237" y="5546"/>
                      <a:pt x="4817" y="5378"/>
                      <a:pt x="4369" y="5266"/>
                    </a:cubicBezTo>
                    <a:cubicBezTo>
                      <a:pt x="3417" y="5042"/>
                      <a:pt x="2465" y="5602"/>
                      <a:pt x="2241" y="6554"/>
                    </a:cubicBezTo>
                    <a:cubicBezTo>
                      <a:pt x="2101" y="7086"/>
                      <a:pt x="2241" y="7590"/>
                      <a:pt x="2521" y="8010"/>
                    </a:cubicBezTo>
                    <a:cubicBezTo>
                      <a:pt x="2801" y="8402"/>
                      <a:pt x="3109" y="8710"/>
                      <a:pt x="3445" y="9018"/>
                    </a:cubicBezTo>
                    <a:cubicBezTo>
                      <a:pt x="3781" y="9298"/>
                      <a:pt x="4117" y="9578"/>
                      <a:pt x="4481" y="9830"/>
                    </a:cubicBezTo>
                    <a:cubicBezTo>
                      <a:pt x="5181" y="10334"/>
                      <a:pt x="5937" y="10726"/>
                      <a:pt x="6722" y="11090"/>
                    </a:cubicBezTo>
                    <a:cubicBezTo>
                      <a:pt x="5881" y="10894"/>
                      <a:pt x="5013" y="10754"/>
                      <a:pt x="4173" y="10698"/>
                    </a:cubicBezTo>
                    <a:cubicBezTo>
                      <a:pt x="3725" y="10670"/>
                      <a:pt x="3277" y="10670"/>
                      <a:pt x="2829" y="10698"/>
                    </a:cubicBezTo>
                    <a:cubicBezTo>
                      <a:pt x="2381" y="10726"/>
                      <a:pt x="1933" y="10782"/>
                      <a:pt x="1485" y="10922"/>
                    </a:cubicBezTo>
                    <a:cubicBezTo>
                      <a:pt x="533" y="11202"/>
                      <a:pt x="1" y="12183"/>
                      <a:pt x="281" y="13107"/>
                    </a:cubicBezTo>
                    <a:cubicBezTo>
                      <a:pt x="421" y="13611"/>
                      <a:pt x="785" y="14003"/>
                      <a:pt x="1233" y="14227"/>
                    </a:cubicBezTo>
                    <a:cubicBezTo>
                      <a:pt x="1681" y="14423"/>
                      <a:pt x="2101" y="14535"/>
                      <a:pt x="2549" y="14619"/>
                    </a:cubicBezTo>
                    <a:cubicBezTo>
                      <a:pt x="2997" y="14731"/>
                      <a:pt x="3445" y="14787"/>
                      <a:pt x="3865" y="14815"/>
                    </a:cubicBezTo>
                    <a:cubicBezTo>
                      <a:pt x="4705" y="14899"/>
                      <a:pt x="5573" y="14871"/>
                      <a:pt x="6414" y="14787"/>
                    </a:cubicBezTo>
                    <a:cubicBezTo>
                      <a:pt x="5601" y="15039"/>
                      <a:pt x="4789" y="15347"/>
                      <a:pt x="4033" y="15711"/>
                    </a:cubicBezTo>
                    <a:cubicBezTo>
                      <a:pt x="3641" y="15935"/>
                      <a:pt x="3249" y="16159"/>
                      <a:pt x="2885" y="16383"/>
                    </a:cubicBezTo>
                    <a:cubicBezTo>
                      <a:pt x="2493" y="16663"/>
                      <a:pt x="2129" y="16915"/>
                      <a:pt x="1821" y="17279"/>
                    </a:cubicBezTo>
                    <a:cubicBezTo>
                      <a:pt x="1149" y="17979"/>
                      <a:pt x="1177" y="19071"/>
                      <a:pt x="1877" y="19771"/>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7" name="Google Shape;1357;p52"/>
            <p:cNvSpPr/>
            <p:nvPr/>
          </p:nvSpPr>
          <p:spPr>
            <a:xfrm rot="4686751">
              <a:off x="-1803957" y="4654061"/>
              <a:ext cx="137256" cy="137256"/>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11040" y="4633338"/>
            <a:ext cx="9132960" cy="5342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2"/>
        <p:cNvGrpSpPr/>
        <p:nvPr/>
      </p:nvGrpSpPr>
      <p:grpSpPr>
        <a:xfrm>
          <a:off x="0" y="0"/>
          <a:ext cx="0" cy="0"/>
          <a:chOff x="0" y="0"/>
          <a:chExt cx="0" cy="0"/>
        </a:xfrm>
      </p:grpSpPr>
      <p:sp>
        <p:nvSpPr>
          <p:cNvPr id="2233" name="Google Shape;2233;p67"/>
          <p:cNvSpPr txBox="1">
            <a:spLocks noGrp="1"/>
          </p:cNvSpPr>
          <p:nvPr>
            <p:ph type="title"/>
          </p:nvPr>
        </p:nvSpPr>
        <p:spPr>
          <a:xfrm>
            <a:off x="4837378" y="0"/>
            <a:ext cx="3148800" cy="64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Watch this video</a:t>
            </a:r>
            <a:endParaRPr dirty="0">
              <a:solidFill>
                <a:schemeClr val="dk2"/>
              </a:solidFill>
            </a:endParaRPr>
          </a:p>
        </p:txBody>
      </p:sp>
      <p:sp>
        <p:nvSpPr>
          <p:cNvPr id="2234" name="Google Shape;2234;p67"/>
          <p:cNvSpPr txBox="1">
            <a:spLocks noGrp="1"/>
          </p:cNvSpPr>
          <p:nvPr>
            <p:ph type="subTitle" idx="1"/>
          </p:nvPr>
        </p:nvSpPr>
        <p:spPr>
          <a:xfrm>
            <a:off x="-18523" y="3478500"/>
            <a:ext cx="8101527" cy="1331700"/>
          </a:xfrm>
          <a:prstGeom prst="rect">
            <a:avLst/>
          </a:prstGeom>
        </p:spPr>
        <p:txBody>
          <a:bodyPr spcFirstLastPara="1" wrap="square" lIns="91425" tIns="91425" rIns="91425" bIns="91425" anchor="t" anchorCtr="0">
            <a:noAutofit/>
          </a:bodyPr>
          <a:lstStyle/>
          <a:p>
            <a:r>
              <a:rPr lang="en-GB" b="1" spc="-1" dirty="0">
                <a:latin typeface="Roboto" panose="02000000000000000000" pitchFamily="2" charset="0"/>
                <a:ea typeface="Roboto" panose="02000000000000000000" pitchFamily="2" charset="0"/>
              </a:rPr>
              <a:t>As you watch the video think:</a:t>
            </a:r>
          </a:p>
          <a:p>
            <a:r>
              <a:rPr lang="en-GB" spc="-1" dirty="0">
                <a:latin typeface="Roboto" panose="02000000000000000000" pitchFamily="2" charset="0"/>
                <a:ea typeface="Roboto" panose="02000000000000000000" pitchFamily="2" charset="0"/>
              </a:rPr>
              <a:t>1) What does the news reporter suggest is the normal approach towards violence?</a:t>
            </a:r>
          </a:p>
          <a:p>
            <a:r>
              <a:rPr lang="en-GB" i="1" spc="-1" dirty="0">
                <a:latin typeface="Roboto" panose="02000000000000000000" pitchFamily="2" charset="0"/>
                <a:ea typeface="Roboto" panose="02000000000000000000" pitchFamily="2" charset="0"/>
              </a:rPr>
              <a:t>Can you think of any examples of this?</a:t>
            </a:r>
            <a:endParaRPr lang="en-GB" spc="-1" dirty="0">
              <a:latin typeface="Roboto" panose="02000000000000000000" pitchFamily="2" charset="0"/>
              <a:ea typeface="Roboto" panose="02000000000000000000" pitchFamily="2" charset="0"/>
            </a:endParaRPr>
          </a:p>
          <a:p>
            <a:r>
              <a:rPr lang="en-GB" spc="-1" dirty="0">
                <a:latin typeface="Roboto" panose="02000000000000000000" pitchFamily="2" charset="0"/>
                <a:ea typeface="Roboto" panose="02000000000000000000" pitchFamily="2" charset="0"/>
              </a:rPr>
              <a:t>2) What does Horne suggest needs to be the alternative approach?</a:t>
            </a:r>
            <a:endParaRPr b="1" dirty="0"/>
          </a:p>
        </p:txBody>
      </p:sp>
      <p:grpSp>
        <p:nvGrpSpPr>
          <p:cNvPr id="2235" name="Google Shape;2235;p67"/>
          <p:cNvGrpSpPr/>
          <p:nvPr/>
        </p:nvGrpSpPr>
        <p:grpSpPr>
          <a:xfrm>
            <a:off x="2325825" y="648600"/>
            <a:ext cx="4182503" cy="2808260"/>
            <a:chOff x="958761" y="1251145"/>
            <a:chExt cx="3355953" cy="2671008"/>
          </a:xfrm>
        </p:grpSpPr>
        <p:sp>
          <p:nvSpPr>
            <p:cNvPr id="2236" name="Google Shape;2236;p67"/>
            <p:cNvSpPr/>
            <p:nvPr/>
          </p:nvSpPr>
          <p:spPr>
            <a:xfrm>
              <a:off x="2041086" y="3548016"/>
              <a:ext cx="1215420" cy="374137"/>
            </a:xfrm>
            <a:custGeom>
              <a:avLst/>
              <a:gdLst/>
              <a:ahLst/>
              <a:cxnLst/>
              <a:rect l="l" t="t" r="r" b="b"/>
              <a:pathLst>
                <a:path w="30592" h="9417" extrusionOk="0">
                  <a:moveTo>
                    <a:pt x="25842" y="5922"/>
                  </a:moveTo>
                  <a:cubicBezTo>
                    <a:pt x="24000" y="4039"/>
                    <a:pt x="23917" y="1"/>
                    <a:pt x="23917" y="1"/>
                  </a:cubicBezTo>
                  <a:lnTo>
                    <a:pt x="15610" y="1"/>
                  </a:lnTo>
                  <a:lnTo>
                    <a:pt x="14982" y="1"/>
                  </a:lnTo>
                  <a:lnTo>
                    <a:pt x="6676" y="1"/>
                  </a:lnTo>
                  <a:cubicBezTo>
                    <a:pt x="6676" y="1"/>
                    <a:pt x="6592" y="4039"/>
                    <a:pt x="4751" y="5922"/>
                  </a:cubicBezTo>
                  <a:cubicBezTo>
                    <a:pt x="2909" y="7805"/>
                    <a:pt x="1" y="9417"/>
                    <a:pt x="5023" y="9417"/>
                  </a:cubicBezTo>
                  <a:lnTo>
                    <a:pt x="14982" y="9417"/>
                  </a:lnTo>
                  <a:lnTo>
                    <a:pt x="15610" y="9417"/>
                  </a:lnTo>
                  <a:lnTo>
                    <a:pt x="25570" y="9417"/>
                  </a:lnTo>
                  <a:cubicBezTo>
                    <a:pt x="30591" y="9417"/>
                    <a:pt x="27704" y="7805"/>
                    <a:pt x="25842" y="5922"/>
                  </a:cubicBezTo>
                  <a:close/>
                </a:path>
              </a:pathLst>
            </a:custGeom>
            <a:solidFill>
              <a:schemeClr val="accent5"/>
            </a:solidFill>
            <a:ln>
              <a:noFill/>
            </a:ln>
            <a:effectLst>
              <a:outerShdw blurRad="85725" dist="47625" dir="4200000" algn="bl" rotWithShape="0">
                <a:srgbClr val="000000">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7"/>
            <p:cNvSpPr/>
            <p:nvPr/>
          </p:nvSpPr>
          <p:spPr>
            <a:xfrm>
              <a:off x="958761" y="3257073"/>
              <a:ext cx="3355953" cy="290983"/>
            </a:xfrm>
            <a:custGeom>
              <a:avLst/>
              <a:gdLst/>
              <a:ahLst/>
              <a:cxnLst/>
              <a:rect l="l" t="t" r="r" b="b"/>
              <a:pathLst>
                <a:path w="84469" h="7324" extrusionOk="0">
                  <a:moveTo>
                    <a:pt x="0" y="4855"/>
                  </a:moveTo>
                  <a:cubicBezTo>
                    <a:pt x="0" y="6236"/>
                    <a:pt x="1298" y="7324"/>
                    <a:pt x="2679" y="7324"/>
                  </a:cubicBezTo>
                  <a:lnTo>
                    <a:pt x="41659" y="7324"/>
                  </a:lnTo>
                  <a:lnTo>
                    <a:pt x="42998" y="7324"/>
                  </a:lnTo>
                  <a:lnTo>
                    <a:pt x="81979" y="7324"/>
                  </a:lnTo>
                  <a:cubicBezTo>
                    <a:pt x="83360" y="7324"/>
                    <a:pt x="84469" y="6236"/>
                    <a:pt x="84469" y="4855"/>
                  </a:cubicBezTo>
                  <a:lnTo>
                    <a:pt x="84469" y="1"/>
                  </a:lnTo>
                  <a:lnTo>
                    <a:pt x="0" y="1"/>
                  </a:lnTo>
                  <a:close/>
                </a:path>
              </a:pathLst>
            </a:custGeom>
            <a:solidFill>
              <a:schemeClr val="accent5"/>
            </a:solidFill>
            <a:ln>
              <a:noFill/>
            </a:ln>
            <a:effectLst>
              <a:outerShdw blurRad="85725" dist="47625" dir="4200000" algn="bl" rotWithShape="0">
                <a:srgbClr val="000000">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7"/>
            <p:cNvSpPr/>
            <p:nvPr/>
          </p:nvSpPr>
          <p:spPr>
            <a:xfrm>
              <a:off x="958761" y="1251145"/>
              <a:ext cx="3355953" cy="2005968"/>
            </a:xfrm>
            <a:custGeom>
              <a:avLst/>
              <a:gdLst/>
              <a:ahLst/>
              <a:cxnLst/>
              <a:rect l="l" t="t" r="r" b="b"/>
              <a:pathLst>
                <a:path w="84469" h="50490" extrusionOk="0">
                  <a:moveTo>
                    <a:pt x="80807" y="3140"/>
                  </a:moveTo>
                  <a:lnTo>
                    <a:pt x="80807" y="46828"/>
                  </a:lnTo>
                  <a:lnTo>
                    <a:pt x="3662" y="46828"/>
                  </a:lnTo>
                  <a:lnTo>
                    <a:pt x="3662" y="3140"/>
                  </a:lnTo>
                  <a:close/>
                  <a:moveTo>
                    <a:pt x="2679" y="1"/>
                  </a:moveTo>
                  <a:cubicBezTo>
                    <a:pt x="1298" y="1"/>
                    <a:pt x="0" y="984"/>
                    <a:pt x="0" y="2386"/>
                  </a:cubicBezTo>
                  <a:lnTo>
                    <a:pt x="0" y="50490"/>
                  </a:lnTo>
                  <a:lnTo>
                    <a:pt x="84469" y="50490"/>
                  </a:lnTo>
                  <a:lnTo>
                    <a:pt x="84469" y="2386"/>
                  </a:lnTo>
                  <a:cubicBezTo>
                    <a:pt x="84469" y="984"/>
                    <a:pt x="83360" y="1"/>
                    <a:pt x="81979" y="1"/>
                  </a:cubicBezTo>
                  <a:close/>
                </a:path>
              </a:pathLst>
            </a:custGeom>
            <a:solidFill>
              <a:schemeClr val="accent5"/>
            </a:solidFill>
            <a:ln>
              <a:noFill/>
            </a:ln>
            <a:effectLst>
              <a:outerShdw blurRad="85725" dist="47625" dir="4200000" algn="bl" rotWithShape="0">
                <a:srgbClr val="000000">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0" name="Google Shape;2240;p67"/>
          <p:cNvGrpSpPr/>
          <p:nvPr/>
        </p:nvGrpSpPr>
        <p:grpSpPr>
          <a:xfrm>
            <a:off x="6472680" y="3478500"/>
            <a:ext cx="2418576" cy="1163325"/>
            <a:chOff x="4881825" y="4016125"/>
            <a:chExt cx="2476250" cy="1141875"/>
          </a:xfrm>
        </p:grpSpPr>
        <p:sp>
          <p:nvSpPr>
            <p:cNvPr id="2241" name="Google Shape;2241;p67"/>
            <p:cNvSpPr/>
            <p:nvPr/>
          </p:nvSpPr>
          <p:spPr>
            <a:xfrm>
              <a:off x="4881825" y="4562900"/>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7"/>
            <p:cNvSpPr/>
            <p:nvPr/>
          </p:nvSpPr>
          <p:spPr>
            <a:xfrm>
              <a:off x="4884625" y="4598450"/>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7"/>
            <p:cNvSpPr/>
            <p:nvPr/>
          </p:nvSpPr>
          <p:spPr>
            <a:xfrm>
              <a:off x="5783550" y="4160350"/>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7"/>
            <p:cNvSpPr/>
            <p:nvPr/>
          </p:nvSpPr>
          <p:spPr>
            <a:xfrm>
              <a:off x="5784250" y="4163150"/>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7"/>
            <p:cNvSpPr/>
            <p:nvPr/>
          </p:nvSpPr>
          <p:spPr>
            <a:xfrm>
              <a:off x="5446100" y="4484500"/>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7"/>
            <p:cNvSpPr/>
            <p:nvPr/>
          </p:nvSpPr>
          <p:spPr>
            <a:xfrm>
              <a:off x="5713550" y="4760800"/>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7"/>
            <p:cNvSpPr/>
            <p:nvPr/>
          </p:nvSpPr>
          <p:spPr>
            <a:xfrm>
              <a:off x="6221800" y="4016125"/>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7"/>
            <p:cNvSpPr/>
            <p:nvPr/>
          </p:nvSpPr>
          <p:spPr>
            <a:xfrm>
              <a:off x="6307225" y="4098050"/>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7"/>
            <p:cNvSpPr/>
            <p:nvPr/>
          </p:nvSpPr>
          <p:spPr>
            <a:xfrm>
              <a:off x="6476650" y="4268875"/>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7"/>
            <p:cNvSpPr/>
            <p:nvPr/>
          </p:nvSpPr>
          <p:spPr>
            <a:xfrm>
              <a:off x="6700675" y="4508125"/>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Online Media 16">
            <a:hlinkClick r:id="" action="ppaction://media"/>
            <a:extLst>
              <a:ext uri="{FF2B5EF4-FFF2-40B4-BE49-F238E27FC236}">
                <a16:creationId xmlns:a16="http://schemas.microsoft.com/office/drawing/2014/main" id="{D024EA7A-C618-4769-9E4B-6A020D4BDDF4}"/>
              </a:ext>
            </a:extLst>
          </p:cNvPr>
          <p:cNvPicPr>
            <a:picLocks noRot="1" noChangeAspect="1"/>
          </p:cNvPicPr>
          <p:nvPr>
            <a:videoFile r:link="rId1"/>
          </p:nvPr>
        </p:nvPicPr>
        <p:blipFill>
          <a:blip r:embed="rId4"/>
          <a:stretch>
            <a:fillRect/>
          </a:stretch>
        </p:blipFill>
        <p:spPr>
          <a:xfrm>
            <a:off x="2918599" y="808520"/>
            <a:ext cx="3199825" cy="1827368"/>
          </a:xfrm>
          <a:prstGeom prst="rect">
            <a:avLst/>
          </a:prstGeom>
        </p:spPr>
      </p:pic>
      <p:pic>
        <p:nvPicPr>
          <p:cNvPr id="21" name="Picture 20">
            <a:extLst>
              <a:ext uri="{FF2B5EF4-FFF2-40B4-BE49-F238E27FC236}">
                <a16:creationId xmlns:a16="http://schemas.microsoft.com/office/drawing/2014/main" id="{0F8B9D99-3D77-4E65-82FA-F3AD20CAB56B}"/>
              </a:ext>
            </a:extLst>
          </p:cNvPr>
          <p:cNvPicPr>
            <a:picLocks noChangeAspect="1"/>
          </p:cNvPicPr>
          <p:nvPr/>
        </p:nvPicPr>
        <p:blipFill>
          <a:blip r:embed="rId5"/>
          <a:stretch>
            <a:fillRect/>
          </a:stretch>
        </p:blipFill>
        <p:spPr>
          <a:xfrm>
            <a:off x="0" y="4633476"/>
            <a:ext cx="9132960" cy="53427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43"/>
          <p:cNvSpPr txBox="1">
            <a:spLocks noGrp="1"/>
          </p:cNvSpPr>
          <p:nvPr>
            <p:ph type="title"/>
          </p:nvPr>
        </p:nvSpPr>
        <p:spPr>
          <a:xfrm>
            <a:off x="4229100" y="423061"/>
            <a:ext cx="4198200" cy="15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8000" dirty="0"/>
              <a:t>Individual</a:t>
            </a:r>
            <a:r>
              <a:rPr lang="en" sz="8000" dirty="0"/>
              <a:t> Task </a:t>
            </a:r>
            <a:endParaRPr sz="8000" dirty="0"/>
          </a:p>
        </p:txBody>
      </p:sp>
      <p:sp>
        <p:nvSpPr>
          <p:cNvPr id="906" name="Google Shape;906;p43"/>
          <p:cNvSpPr/>
          <p:nvPr/>
        </p:nvSpPr>
        <p:spPr>
          <a:xfrm>
            <a:off x="35750" y="407950"/>
            <a:ext cx="3644100" cy="3644100"/>
          </a:xfrm>
          <a:prstGeom prst="ellipse">
            <a:avLst/>
          </a:prstGeom>
          <a:solidFill>
            <a:srgbClr val="674EA7"/>
          </a:solidFill>
          <a:ln>
            <a:noFill/>
          </a:ln>
          <a:effectLst>
            <a:outerShdw blurRad="57150" dist="66675" dir="2940000" algn="bl" rotWithShape="0">
              <a:schemeClr val="dk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p:cNvSpPr txBox="1">
            <a:spLocks noGrp="1"/>
          </p:cNvSpPr>
          <p:nvPr>
            <p:ph type="subTitle" idx="1"/>
          </p:nvPr>
        </p:nvSpPr>
        <p:spPr>
          <a:xfrm>
            <a:off x="4588650" y="2858964"/>
            <a:ext cx="34791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Over to you! Complete the worksheet on Violence against Women </a:t>
            </a:r>
            <a:endParaRPr dirty="0"/>
          </a:p>
        </p:txBody>
      </p:sp>
      <p:grpSp>
        <p:nvGrpSpPr>
          <p:cNvPr id="908" name="Google Shape;908;p43"/>
          <p:cNvGrpSpPr/>
          <p:nvPr/>
        </p:nvGrpSpPr>
        <p:grpSpPr>
          <a:xfrm>
            <a:off x="1485270" y="1970161"/>
            <a:ext cx="2328011" cy="3316371"/>
            <a:chOff x="1663725" y="1109225"/>
            <a:chExt cx="2527425" cy="3662475"/>
          </a:xfrm>
        </p:grpSpPr>
        <p:sp>
          <p:nvSpPr>
            <p:cNvPr id="909" name="Google Shape;909;p43"/>
            <p:cNvSpPr/>
            <p:nvPr/>
          </p:nvSpPr>
          <p:spPr>
            <a:xfrm>
              <a:off x="3558200" y="1472050"/>
              <a:ext cx="632950" cy="1071375"/>
            </a:xfrm>
            <a:custGeom>
              <a:avLst/>
              <a:gdLst/>
              <a:ahLst/>
              <a:cxnLst/>
              <a:rect l="l" t="t" r="r" b="b"/>
              <a:pathLst>
                <a:path w="25318" h="42855" extrusionOk="0">
                  <a:moveTo>
                    <a:pt x="11622" y="0"/>
                  </a:moveTo>
                  <a:cubicBezTo>
                    <a:pt x="5878" y="0"/>
                    <a:pt x="1218" y="4661"/>
                    <a:pt x="1218" y="10386"/>
                  </a:cubicBezTo>
                  <a:cubicBezTo>
                    <a:pt x="1218" y="14038"/>
                    <a:pt x="3101" y="17252"/>
                    <a:pt x="5935" y="19097"/>
                  </a:cubicBezTo>
                  <a:cubicBezTo>
                    <a:pt x="5098" y="20505"/>
                    <a:pt x="4604" y="22141"/>
                    <a:pt x="4527" y="23872"/>
                  </a:cubicBezTo>
                  <a:cubicBezTo>
                    <a:pt x="1788" y="25755"/>
                    <a:pt x="0" y="28893"/>
                    <a:pt x="0" y="32450"/>
                  </a:cubicBezTo>
                  <a:cubicBezTo>
                    <a:pt x="0" y="38194"/>
                    <a:pt x="4661" y="42854"/>
                    <a:pt x="10405" y="42854"/>
                  </a:cubicBezTo>
                  <a:cubicBezTo>
                    <a:pt x="15978" y="42854"/>
                    <a:pt x="20524" y="38460"/>
                    <a:pt x="20771" y="32906"/>
                  </a:cubicBezTo>
                  <a:cubicBezTo>
                    <a:pt x="23510" y="31023"/>
                    <a:pt x="25279" y="27904"/>
                    <a:pt x="25279" y="24328"/>
                  </a:cubicBezTo>
                  <a:cubicBezTo>
                    <a:pt x="25317" y="20638"/>
                    <a:pt x="23434" y="17462"/>
                    <a:pt x="20600" y="15597"/>
                  </a:cubicBezTo>
                  <a:cubicBezTo>
                    <a:pt x="21513" y="14057"/>
                    <a:pt x="22008" y="12288"/>
                    <a:pt x="22008" y="10386"/>
                  </a:cubicBezTo>
                  <a:cubicBezTo>
                    <a:pt x="22008" y="4661"/>
                    <a:pt x="17347" y="0"/>
                    <a:pt x="11622" y="0"/>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p:cNvSpPr/>
            <p:nvPr/>
          </p:nvSpPr>
          <p:spPr>
            <a:xfrm>
              <a:off x="2776925" y="3205325"/>
              <a:ext cx="1013825" cy="920150"/>
            </a:xfrm>
            <a:custGeom>
              <a:avLst/>
              <a:gdLst/>
              <a:ahLst/>
              <a:cxnLst/>
              <a:rect l="l" t="t" r="r" b="b"/>
              <a:pathLst>
                <a:path w="40553" h="36806" extrusionOk="0">
                  <a:moveTo>
                    <a:pt x="28056" y="0"/>
                  </a:moveTo>
                  <a:cubicBezTo>
                    <a:pt x="21247" y="0"/>
                    <a:pt x="15711" y="5459"/>
                    <a:pt x="15578" y="12231"/>
                  </a:cubicBezTo>
                  <a:cubicBezTo>
                    <a:pt x="14570" y="11964"/>
                    <a:pt x="13543" y="11850"/>
                    <a:pt x="12478" y="11850"/>
                  </a:cubicBezTo>
                  <a:cubicBezTo>
                    <a:pt x="5592" y="11850"/>
                    <a:pt x="0" y="17442"/>
                    <a:pt x="0" y="24328"/>
                  </a:cubicBezTo>
                  <a:cubicBezTo>
                    <a:pt x="0" y="31232"/>
                    <a:pt x="5592" y="36805"/>
                    <a:pt x="12478" y="36805"/>
                  </a:cubicBezTo>
                  <a:cubicBezTo>
                    <a:pt x="19287" y="36805"/>
                    <a:pt x="24822" y="31365"/>
                    <a:pt x="24956" y="24594"/>
                  </a:cubicBezTo>
                  <a:cubicBezTo>
                    <a:pt x="25964" y="24860"/>
                    <a:pt x="26991" y="24975"/>
                    <a:pt x="28056" y="24975"/>
                  </a:cubicBezTo>
                  <a:cubicBezTo>
                    <a:pt x="34942" y="24975"/>
                    <a:pt x="40534" y="19382"/>
                    <a:pt x="40534" y="12497"/>
                  </a:cubicBezTo>
                  <a:cubicBezTo>
                    <a:pt x="40553" y="5592"/>
                    <a:pt x="34942" y="0"/>
                    <a:pt x="28056" y="0"/>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p:cNvSpPr/>
            <p:nvPr/>
          </p:nvSpPr>
          <p:spPr>
            <a:xfrm>
              <a:off x="2149225" y="1758775"/>
              <a:ext cx="1999125" cy="3012925"/>
            </a:xfrm>
            <a:custGeom>
              <a:avLst/>
              <a:gdLst/>
              <a:ahLst/>
              <a:cxnLst/>
              <a:rect l="l" t="t" r="r" b="b"/>
              <a:pathLst>
                <a:path w="79965" h="120517" extrusionOk="0">
                  <a:moveTo>
                    <a:pt x="65528" y="1"/>
                  </a:moveTo>
                  <a:cubicBezTo>
                    <a:pt x="65528" y="1"/>
                    <a:pt x="73516" y="12593"/>
                    <a:pt x="72166" y="20924"/>
                  </a:cubicBezTo>
                  <a:lnTo>
                    <a:pt x="71329" y="23720"/>
                  </a:lnTo>
                  <a:cubicBezTo>
                    <a:pt x="70644" y="26002"/>
                    <a:pt x="71139" y="28513"/>
                    <a:pt x="72641" y="30339"/>
                  </a:cubicBezTo>
                  <a:lnTo>
                    <a:pt x="78367" y="37225"/>
                  </a:lnTo>
                  <a:cubicBezTo>
                    <a:pt x="79964" y="39165"/>
                    <a:pt x="79394" y="42132"/>
                    <a:pt x="77206" y="43273"/>
                  </a:cubicBezTo>
                  <a:lnTo>
                    <a:pt x="74867" y="44491"/>
                  </a:lnTo>
                  <a:cubicBezTo>
                    <a:pt x="74867" y="44491"/>
                    <a:pt x="76883" y="48409"/>
                    <a:pt x="77530" y="48694"/>
                  </a:cubicBezTo>
                  <a:cubicBezTo>
                    <a:pt x="78176" y="48960"/>
                    <a:pt x="79489" y="53164"/>
                    <a:pt x="75323" y="54781"/>
                  </a:cubicBezTo>
                  <a:cubicBezTo>
                    <a:pt x="75323" y="54781"/>
                    <a:pt x="78956" y="58033"/>
                    <a:pt x="75323" y="60050"/>
                  </a:cubicBezTo>
                  <a:cubicBezTo>
                    <a:pt x="75323" y="60050"/>
                    <a:pt x="71424" y="60715"/>
                    <a:pt x="72204" y="63721"/>
                  </a:cubicBezTo>
                  <a:cubicBezTo>
                    <a:pt x="72204" y="63721"/>
                    <a:pt x="74220" y="71900"/>
                    <a:pt x="66364" y="72508"/>
                  </a:cubicBezTo>
                  <a:cubicBezTo>
                    <a:pt x="61419" y="72927"/>
                    <a:pt x="53678" y="67734"/>
                    <a:pt x="49094" y="71462"/>
                  </a:cubicBezTo>
                  <a:cubicBezTo>
                    <a:pt x="46393" y="73688"/>
                    <a:pt x="44414" y="79907"/>
                    <a:pt x="43539" y="83255"/>
                  </a:cubicBezTo>
                  <a:cubicBezTo>
                    <a:pt x="42265" y="88067"/>
                    <a:pt x="42132" y="93184"/>
                    <a:pt x="43216" y="98034"/>
                  </a:cubicBezTo>
                  <a:cubicBezTo>
                    <a:pt x="45841" y="109751"/>
                    <a:pt x="64044" y="116351"/>
                    <a:pt x="76978" y="120517"/>
                  </a:cubicBezTo>
                  <a:lnTo>
                    <a:pt x="1" y="120060"/>
                  </a:lnTo>
                  <a:cubicBezTo>
                    <a:pt x="1" y="120060"/>
                    <a:pt x="2207" y="103797"/>
                    <a:pt x="6639" y="89189"/>
                  </a:cubicBezTo>
                  <a:cubicBezTo>
                    <a:pt x="11052" y="74562"/>
                    <a:pt x="10272" y="60601"/>
                    <a:pt x="10272" y="60601"/>
                  </a:cubicBezTo>
                  <a:lnTo>
                    <a:pt x="17918" y="7115"/>
                  </a:lnTo>
                  <a:close/>
                </a:path>
              </a:pathLst>
            </a:custGeom>
            <a:solidFill>
              <a:srgbClr val="B4634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p:nvPr/>
          </p:nvSpPr>
          <p:spPr>
            <a:xfrm>
              <a:off x="3569600" y="2480150"/>
              <a:ext cx="308650" cy="76600"/>
            </a:xfrm>
            <a:custGeom>
              <a:avLst/>
              <a:gdLst/>
              <a:ahLst/>
              <a:cxnLst/>
              <a:rect l="l" t="t" r="r" b="b"/>
              <a:pathLst>
                <a:path w="12346" h="3064" extrusionOk="0">
                  <a:moveTo>
                    <a:pt x="1" y="1"/>
                  </a:moveTo>
                  <a:lnTo>
                    <a:pt x="1" y="1"/>
                  </a:lnTo>
                  <a:cubicBezTo>
                    <a:pt x="1028" y="1408"/>
                    <a:pt x="2626" y="2454"/>
                    <a:pt x="4433" y="2854"/>
                  </a:cubicBezTo>
                  <a:cubicBezTo>
                    <a:pt x="5024" y="2994"/>
                    <a:pt x="5638" y="3064"/>
                    <a:pt x="6257" y="3064"/>
                  </a:cubicBezTo>
                  <a:cubicBezTo>
                    <a:pt x="7151" y="3064"/>
                    <a:pt x="8056" y="2918"/>
                    <a:pt x="8922" y="2625"/>
                  </a:cubicBezTo>
                  <a:cubicBezTo>
                    <a:pt x="9402" y="2869"/>
                    <a:pt x="9907" y="2953"/>
                    <a:pt x="10378" y="2953"/>
                  </a:cubicBezTo>
                  <a:cubicBezTo>
                    <a:pt x="11453" y="2953"/>
                    <a:pt x="12345" y="2511"/>
                    <a:pt x="12345" y="2511"/>
                  </a:cubicBezTo>
                  <a:cubicBezTo>
                    <a:pt x="11128" y="2226"/>
                    <a:pt x="8827" y="267"/>
                    <a:pt x="8827" y="267"/>
                  </a:cubicBezTo>
                  <a:cubicBezTo>
                    <a:pt x="7723" y="1184"/>
                    <a:pt x="6213" y="1751"/>
                    <a:pt x="4643" y="1751"/>
                  </a:cubicBezTo>
                  <a:cubicBezTo>
                    <a:pt x="4618" y="1751"/>
                    <a:pt x="4592" y="1751"/>
                    <a:pt x="4566" y="1750"/>
                  </a:cubicBezTo>
                  <a:cubicBezTo>
                    <a:pt x="2987" y="1750"/>
                    <a:pt x="1294" y="1142"/>
                    <a:pt x="1"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3"/>
            <p:cNvSpPr/>
            <p:nvPr/>
          </p:nvSpPr>
          <p:spPr>
            <a:xfrm>
              <a:off x="3460725" y="2236900"/>
              <a:ext cx="423700" cy="162850"/>
            </a:xfrm>
            <a:custGeom>
              <a:avLst/>
              <a:gdLst/>
              <a:ahLst/>
              <a:cxnLst/>
              <a:rect l="l" t="t" r="r" b="b"/>
              <a:pathLst>
                <a:path w="16948" h="6514" extrusionOk="0">
                  <a:moveTo>
                    <a:pt x="8468" y="1"/>
                  </a:moveTo>
                  <a:cubicBezTo>
                    <a:pt x="8031" y="1"/>
                    <a:pt x="7596" y="29"/>
                    <a:pt x="7171" y="87"/>
                  </a:cubicBezTo>
                  <a:cubicBezTo>
                    <a:pt x="5174" y="315"/>
                    <a:pt x="3386" y="1171"/>
                    <a:pt x="2150" y="2312"/>
                  </a:cubicBezTo>
                  <a:cubicBezTo>
                    <a:pt x="913" y="3454"/>
                    <a:pt x="209" y="4842"/>
                    <a:pt x="38" y="6193"/>
                  </a:cubicBezTo>
                  <a:cubicBezTo>
                    <a:pt x="0" y="6345"/>
                    <a:pt x="95" y="6459"/>
                    <a:pt x="228" y="6497"/>
                  </a:cubicBezTo>
                  <a:cubicBezTo>
                    <a:pt x="259" y="6508"/>
                    <a:pt x="290" y="6514"/>
                    <a:pt x="321" y="6514"/>
                  </a:cubicBezTo>
                  <a:cubicBezTo>
                    <a:pt x="445" y="6514"/>
                    <a:pt x="567" y="6428"/>
                    <a:pt x="628" y="6307"/>
                  </a:cubicBezTo>
                  <a:cubicBezTo>
                    <a:pt x="1179" y="5146"/>
                    <a:pt x="2073" y="4081"/>
                    <a:pt x="3291" y="3321"/>
                  </a:cubicBezTo>
                  <a:cubicBezTo>
                    <a:pt x="4508" y="2560"/>
                    <a:pt x="5954" y="2103"/>
                    <a:pt x="7437" y="2065"/>
                  </a:cubicBezTo>
                  <a:cubicBezTo>
                    <a:pt x="7537" y="2061"/>
                    <a:pt x="7637" y="2059"/>
                    <a:pt x="7737" y="2059"/>
                  </a:cubicBezTo>
                  <a:cubicBezTo>
                    <a:pt x="9084" y="2059"/>
                    <a:pt x="10430" y="2412"/>
                    <a:pt x="11546" y="2978"/>
                  </a:cubicBezTo>
                  <a:cubicBezTo>
                    <a:pt x="12744" y="3606"/>
                    <a:pt x="13676" y="4500"/>
                    <a:pt x="14304" y="5508"/>
                  </a:cubicBezTo>
                  <a:cubicBezTo>
                    <a:pt x="14567" y="5957"/>
                    <a:pt x="15045" y="6192"/>
                    <a:pt x="15541" y="6192"/>
                  </a:cubicBezTo>
                  <a:cubicBezTo>
                    <a:pt x="15655" y="6192"/>
                    <a:pt x="15769" y="6179"/>
                    <a:pt x="15883" y="6155"/>
                  </a:cubicBezTo>
                  <a:cubicBezTo>
                    <a:pt x="16548" y="5983"/>
                    <a:pt x="16948" y="5337"/>
                    <a:pt x="16643" y="4671"/>
                  </a:cubicBezTo>
                  <a:cubicBezTo>
                    <a:pt x="16035" y="3225"/>
                    <a:pt x="14703" y="1894"/>
                    <a:pt x="12991" y="1038"/>
                  </a:cubicBezTo>
                  <a:cubicBezTo>
                    <a:pt x="11651" y="368"/>
                    <a:pt x="10043" y="1"/>
                    <a:pt x="8468" y="1"/>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a:off x="1663725" y="1109225"/>
              <a:ext cx="2388575" cy="2797025"/>
            </a:xfrm>
            <a:custGeom>
              <a:avLst/>
              <a:gdLst/>
              <a:ahLst/>
              <a:cxnLst/>
              <a:rect l="l" t="t" r="r" b="b"/>
              <a:pathLst>
                <a:path w="95543" h="111881" extrusionOk="0">
                  <a:moveTo>
                    <a:pt x="86507" y="9169"/>
                  </a:moveTo>
                  <a:cubicBezTo>
                    <a:pt x="84301" y="4528"/>
                    <a:pt x="79565" y="1351"/>
                    <a:pt x="74087" y="1351"/>
                  </a:cubicBezTo>
                  <a:cubicBezTo>
                    <a:pt x="70416" y="1351"/>
                    <a:pt x="67087" y="2797"/>
                    <a:pt x="64614" y="5136"/>
                  </a:cubicBezTo>
                  <a:cubicBezTo>
                    <a:pt x="62218" y="2017"/>
                    <a:pt x="58451" y="1"/>
                    <a:pt x="54229" y="1"/>
                  </a:cubicBezTo>
                  <a:cubicBezTo>
                    <a:pt x="50444" y="1"/>
                    <a:pt x="47039" y="1579"/>
                    <a:pt x="44661" y="4147"/>
                  </a:cubicBezTo>
                  <a:lnTo>
                    <a:pt x="44642" y="4204"/>
                  </a:lnTo>
                  <a:cubicBezTo>
                    <a:pt x="42740" y="3234"/>
                    <a:pt x="40610" y="2683"/>
                    <a:pt x="38346" y="2683"/>
                  </a:cubicBezTo>
                  <a:cubicBezTo>
                    <a:pt x="31195" y="2683"/>
                    <a:pt x="25317" y="8122"/>
                    <a:pt x="24632" y="15122"/>
                  </a:cubicBezTo>
                  <a:cubicBezTo>
                    <a:pt x="24195" y="15065"/>
                    <a:pt x="23738" y="15046"/>
                    <a:pt x="23301" y="15046"/>
                  </a:cubicBezTo>
                  <a:cubicBezTo>
                    <a:pt x="15693" y="15046"/>
                    <a:pt x="9511" y="21228"/>
                    <a:pt x="9511" y="28836"/>
                  </a:cubicBezTo>
                  <a:cubicBezTo>
                    <a:pt x="9511" y="29920"/>
                    <a:pt x="9644" y="30985"/>
                    <a:pt x="9891" y="32013"/>
                  </a:cubicBezTo>
                  <a:cubicBezTo>
                    <a:pt x="4337" y="33801"/>
                    <a:pt x="305" y="39012"/>
                    <a:pt x="305" y="45137"/>
                  </a:cubicBezTo>
                  <a:cubicBezTo>
                    <a:pt x="305" y="50444"/>
                    <a:pt x="3291" y="55028"/>
                    <a:pt x="7666" y="57348"/>
                  </a:cubicBezTo>
                  <a:cubicBezTo>
                    <a:pt x="3139" y="59593"/>
                    <a:pt x="0" y="64291"/>
                    <a:pt x="0" y="69712"/>
                  </a:cubicBezTo>
                  <a:cubicBezTo>
                    <a:pt x="0" y="76198"/>
                    <a:pt x="4489" y="81638"/>
                    <a:pt x="10557" y="83121"/>
                  </a:cubicBezTo>
                  <a:cubicBezTo>
                    <a:pt x="10215" y="84168"/>
                    <a:pt x="10024" y="85271"/>
                    <a:pt x="10024" y="86412"/>
                  </a:cubicBezTo>
                  <a:cubicBezTo>
                    <a:pt x="10024" y="92270"/>
                    <a:pt x="14780" y="97026"/>
                    <a:pt x="20638" y="97026"/>
                  </a:cubicBezTo>
                  <a:cubicBezTo>
                    <a:pt x="21817" y="97026"/>
                    <a:pt x="22959" y="96835"/>
                    <a:pt x="24024" y="96455"/>
                  </a:cubicBezTo>
                  <a:cubicBezTo>
                    <a:pt x="24956" y="102275"/>
                    <a:pt x="29711" y="106821"/>
                    <a:pt x="35626" y="107411"/>
                  </a:cubicBezTo>
                  <a:cubicBezTo>
                    <a:pt x="37909" y="110150"/>
                    <a:pt x="41371" y="111881"/>
                    <a:pt x="45213" y="111881"/>
                  </a:cubicBezTo>
                  <a:cubicBezTo>
                    <a:pt x="52118" y="111881"/>
                    <a:pt x="57691" y="106289"/>
                    <a:pt x="57691" y="99403"/>
                  </a:cubicBezTo>
                  <a:cubicBezTo>
                    <a:pt x="57691" y="98091"/>
                    <a:pt x="57500" y="96854"/>
                    <a:pt x="57120" y="95675"/>
                  </a:cubicBezTo>
                  <a:cubicBezTo>
                    <a:pt x="60639" y="93773"/>
                    <a:pt x="63055" y="90026"/>
                    <a:pt x="63055" y="85727"/>
                  </a:cubicBezTo>
                  <a:cubicBezTo>
                    <a:pt x="63055" y="82132"/>
                    <a:pt x="61381" y="78956"/>
                    <a:pt x="58775" y="76883"/>
                  </a:cubicBezTo>
                  <a:cubicBezTo>
                    <a:pt x="60030" y="75418"/>
                    <a:pt x="60791" y="73478"/>
                    <a:pt x="60791" y="71386"/>
                  </a:cubicBezTo>
                  <a:cubicBezTo>
                    <a:pt x="60791" y="68685"/>
                    <a:pt x="57196" y="66326"/>
                    <a:pt x="55218" y="64785"/>
                  </a:cubicBezTo>
                  <a:cubicBezTo>
                    <a:pt x="57082" y="63207"/>
                    <a:pt x="57881" y="56625"/>
                    <a:pt x="57481" y="55636"/>
                  </a:cubicBezTo>
                  <a:cubicBezTo>
                    <a:pt x="62008" y="56226"/>
                    <a:pt x="67106" y="50995"/>
                    <a:pt x="67106" y="46811"/>
                  </a:cubicBezTo>
                  <a:cubicBezTo>
                    <a:pt x="67106" y="46050"/>
                    <a:pt x="67011" y="45308"/>
                    <a:pt x="66821" y="44623"/>
                  </a:cubicBezTo>
                  <a:cubicBezTo>
                    <a:pt x="67106" y="44642"/>
                    <a:pt x="67391" y="44661"/>
                    <a:pt x="67677" y="44661"/>
                  </a:cubicBezTo>
                  <a:cubicBezTo>
                    <a:pt x="72869" y="44661"/>
                    <a:pt x="77054" y="40477"/>
                    <a:pt x="77054" y="35303"/>
                  </a:cubicBezTo>
                  <a:cubicBezTo>
                    <a:pt x="77054" y="34714"/>
                    <a:pt x="76997" y="34143"/>
                    <a:pt x="76883" y="33572"/>
                  </a:cubicBezTo>
                  <a:cubicBezTo>
                    <a:pt x="77130" y="33591"/>
                    <a:pt x="77358" y="33610"/>
                    <a:pt x="77624" y="33610"/>
                  </a:cubicBezTo>
                  <a:cubicBezTo>
                    <a:pt x="81029" y="33610"/>
                    <a:pt x="83787" y="30871"/>
                    <a:pt x="83825" y="27486"/>
                  </a:cubicBezTo>
                  <a:cubicBezTo>
                    <a:pt x="84605" y="27695"/>
                    <a:pt x="85442" y="27809"/>
                    <a:pt x="86298" y="27809"/>
                  </a:cubicBezTo>
                  <a:cubicBezTo>
                    <a:pt x="91415" y="27809"/>
                    <a:pt x="95542" y="23624"/>
                    <a:pt x="95542" y="18489"/>
                  </a:cubicBezTo>
                  <a:cubicBezTo>
                    <a:pt x="95523" y="13429"/>
                    <a:pt x="91510" y="9283"/>
                    <a:pt x="86507" y="9169"/>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p:cNvSpPr/>
            <p:nvPr/>
          </p:nvSpPr>
          <p:spPr>
            <a:xfrm>
              <a:off x="2958575" y="2430225"/>
              <a:ext cx="318625" cy="435125"/>
            </a:xfrm>
            <a:custGeom>
              <a:avLst/>
              <a:gdLst/>
              <a:ahLst/>
              <a:cxnLst/>
              <a:rect l="l" t="t" r="r" b="b"/>
              <a:pathLst>
                <a:path w="12745" h="17405" extrusionOk="0">
                  <a:moveTo>
                    <a:pt x="12744" y="8712"/>
                  </a:moveTo>
                  <a:cubicBezTo>
                    <a:pt x="12744" y="13505"/>
                    <a:pt x="9891" y="17404"/>
                    <a:pt x="6372" y="17404"/>
                  </a:cubicBezTo>
                  <a:cubicBezTo>
                    <a:pt x="2853" y="17404"/>
                    <a:pt x="0" y="13505"/>
                    <a:pt x="0" y="8712"/>
                  </a:cubicBezTo>
                  <a:cubicBezTo>
                    <a:pt x="0" y="3900"/>
                    <a:pt x="2853" y="0"/>
                    <a:pt x="6372" y="0"/>
                  </a:cubicBezTo>
                  <a:cubicBezTo>
                    <a:pt x="9891" y="0"/>
                    <a:pt x="12744" y="3900"/>
                    <a:pt x="12744" y="8712"/>
                  </a:cubicBezTo>
                  <a:close/>
                </a:path>
              </a:pathLst>
            </a:custGeom>
            <a:solidFill>
              <a:srgbClr val="B4634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p:cNvSpPr/>
            <p:nvPr/>
          </p:nvSpPr>
          <p:spPr>
            <a:xfrm>
              <a:off x="3072225" y="2784950"/>
              <a:ext cx="191175" cy="191675"/>
            </a:xfrm>
            <a:custGeom>
              <a:avLst/>
              <a:gdLst/>
              <a:ahLst/>
              <a:cxnLst/>
              <a:rect l="l" t="t" r="r" b="b"/>
              <a:pathLst>
                <a:path w="7647" h="7667" extrusionOk="0">
                  <a:moveTo>
                    <a:pt x="3823" y="1"/>
                  </a:moveTo>
                  <a:cubicBezTo>
                    <a:pt x="1712" y="1"/>
                    <a:pt x="0" y="1732"/>
                    <a:pt x="0" y="3843"/>
                  </a:cubicBezTo>
                  <a:cubicBezTo>
                    <a:pt x="0" y="5954"/>
                    <a:pt x="1712" y="7666"/>
                    <a:pt x="3823" y="7666"/>
                  </a:cubicBezTo>
                  <a:cubicBezTo>
                    <a:pt x="5935" y="7666"/>
                    <a:pt x="7647" y="5954"/>
                    <a:pt x="7647" y="3843"/>
                  </a:cubicBezTo>
                  <a:cubicBezTo>
                    <a:pt x="7647" y="1732"/>
                    <a:pt x="5935" y="1"/>
                    <a:pt x="3823" y="1"/>
                  </a:cubicBezTo>
                  <a:close/>
                </a:path>
              </a:pathLst>
            </a:custGeom>
            <a:solidFill>
              <a:srgbClr val="F1E2D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43"/>
          <p:cNvGrpSpPr/>
          <p:nvPr/>
        </p:nvGrpSpPr>
        <p:grpSpPr>
          <a:xfrm>
            <a:off x="381930" y="1936565"/>
            <a:ext cx="2357371" cy="3349965"/>
            <a:chOff x="465875" y="1116825"/>
            <a:chExt cx="2559300" cy="3699575"/>
          </a:xfrm>
        </p:grpSpPr>
        <p:sp>
          <p:nvSpPr>
            <p:cNvPr id="918" name="Google Shape;918;p43"/>
            <p:cNvSpPr/>
            <p:nvPr/>
          </p:nvSpPr>
          <p:spPr>
            <a:xfrm>
              <a:off x="1831575" y="1289925"/>
              <a:ext cx="1124650" cy="3367175"/>
            </a:xfrm>
            <a:custGeom>
              <a:avLst/>
              <a:gdLst/>
              <a:ahLst/>
              <a:cxnLst/>
              <a:rect l="l" t="t" r="r" b="b"/>
              <a:pathLst>
                <a:path w="44986" h="134687" extrusionOk="0">
                  <a:moveTo>
                    <a:pt x="17918" y="0"/>
                  </a:moveTo>
                  <a:cubicBezTo>
                    <a:pt x="23434" y="2207"/>
                    <a:pt x="28989" y="4604"/>
                    <a:pt x="33630" y="8484"/>
                  </a:cubicBezTo>
                  <a:cubicBezTo>
                    <a:pt x="38271" y="12364"/>
                    <a:pt x="41980" y="17937"/>
                    <a:pt x="42474" y="24214"/>
                  </a:cubicBezTo>
                  <a:cubicBezTo>
                    <a:pt x="43330" y="34828"/>
                    <a:pt x="35189" y="44585"/>
                    <a:pt x="36407" y="55142"/>
                  </a:cubicBezTo>
                  <a:cubicBezTo>
                    <a:pt x="37567" y="65356"/>
                    <a:pt x="44985" y="73250"/>
                    <a:pt x="42874" y="83920"/>
                  </a:cubicBezTo>
                  <a:cubicBezTo>
                    <a:pt x="42132" y="87686"/>
                    <a:pt x="40458" y="91243"/>
                    <a:pt x="38081" y="94229"/>
                  </a:cubicBezTo>
                  <a:cubicBezTo>
                    <a:pt x="35608" y="97349"/>
                    <a:pt x="33230" y="99822"/>
                    <a:pt x="32108" y="103816"/>
                  </a:cubicBezTo>
                  <a:cubicBezTo>
                    <a:pt x="31081" y="107487"/>
                    <a:pt x="31823" y="111653"/>
                    <a:pt x="34029" y="114658"/>
                  </a:cubicBezTo>
                  <a:cubicBezTo>
                    <a:pt x="36236" y="117663"/>
                    <a:pt x="39849" y="119413"/>
                    <a:pt x="43425" y="119223"/>
                  </a:cubicBezTo>
                  <a:cubicBezTo>
                    <a:pt x="43425" y="119223"/>
                    <a:pt x="26972" y="134687"/>
                    <a:pt x="1" y="121772"/>
                  </a:cubicBezTo>
                  <a:lnTo>
                    <a:pt x="8218" y="134"/>
                  </a:ln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p:cNvSpPr/>
            <p:nvPr/>
          </p:nvSpPr>
          <p:spPr>
            <a:xfrm>
              <a:off x="1390775" y="1463500"/>
              <a:ext cx="1634400" cy="3352900"/>
            </a:xfrm>
            <a:custGeom>
              <a:avLst/>
              <a:gdLst/>
              <a:ahLst/>
              <a:cxnLst/>
              <a:rect l="l" t="t" r="r" b="b"/>
              <a:pathLst>
                <a:path w="65376" h="134116" extrusionOk="0">
                  <a:moveTo>
                    <a:pt x="38232" y="0"/>
                  </a:moveTo>
                  <a:cubicBezTo>
                    <a:pt x="38232" y="0"/>
                    <a:pt x="53487" y="9929"/>
                    <a:pt x="50995" y="28379"/>
                  </a:cubicBezTo>
                  <a:cubicBezTo>
                    <a:pt x="49531" y="39278"/>
                    <a:pt x="51775" y="43710"/>
                    <a:pt x="55922" y="48427"/>
                  </a:cubicBezTo>
                  <a:cubicBezTo>
                    <a:pt x="59669" y="52669"/>
                    <a:pt x="58433" y="55693"/>
                    <a:pt x="55922" y="56321"/>
                  </a:cubicBezTo>
                  <a:lnTo>
                    <a:pt x="53734" y="57024"/>
                  </a:lnTo>
                  <a:cubicBezTo>
                    <a:pt x="52536" y="57081"/>
                    <a:pt x="51737" y="58242"/>
                    <a:pt x="52118" y="59383"/>
                  </a:cubicBezTo>
                  <a:cubicBezTo>
                    <a:pt x="52403" y="60220"/>
                    <a:pt x="52688" y="61019"/>
                    <a:pt x="53088" y="61799"/>
                  </a:cubicBezTo>
                  <a:cubicBezTo>
                    <a:pt x="53449" y="62464"/>
                    <a:pt x="53772" y="63301"/>
                    <a:pt x="53810" y="64062"/>
                  </a:cubicBezTo>
                  <a:cubicBezTo>
                    <a:pt x="53829" y="64728"/>
                    <a:pt x="53240" y="65279"/>
                    <a:pt x="52726" y="65603"/>
                  </a:cubicBezTo>
                  <a:cubicBezTo>
                    <a:pt x="52403" y="65831"/>
                    <a:pt x="51262" y="66345"/>
                    <a:pt x="51090" y="66421"/>
                  </a:cubicBezTo>
                  <a:cubicBezTo>
                    <a:pt x="51395" y="66630"/>
                    <a:pt x="52612" y="67029"/>
                    <a:pt x="52974" y="67847"/>
                  </a:cubicBezTo>
                  <a:cubicBezTo>
                    <a:pt x="53240" y="68437"/>
                    <a:pt x="53240" y="69597"/>
                    <a:pt x="51775" y="70225"/>
                  </a:cubicBezTo>
                  <a:cubicBezTo>
                    <a:pt x="51775" y="70225"/>
                    <a:pt x="48808" y="71157"/>
                    <a:pt x="49398" y="74162"/>
                  </a:cubicBezTo>
                  <a:lnTo>
                    <a:pt x="49740" y="77072"/>
                  </a:lnTo>
                  <a:cubicBezTo>
                    <a:pt x="50177" y="80800"/>
                    <a:pt x="48637" y="85194"/>
                    <a:pt x="43235" y="84281"/>
                  </a:cubicBezTo>
                  <a:lnTo>
                    <a:pt x="35969" y="82779"/>
                  </a:lnTo>
                  <a:cubicBezTo>
                    <a:pt x="29863" y="82893"/>
                    <a:pt x="24309" y="86050"/>
                    <a:pt x="23396" y="91889"/>
                  </a:cubicBezTo>
                  <a:cubicBezTo>
                    <a:pt x="21913" y="101115"/>
                    <a:pt x="20961" y="104025"/>
                    <a:pt x="26820" y="113535"/>
                  </a:cubicBezTo>
                  <a:cubicBezTo>
                    <a:pt x="34162" y="125480"/>
                    <a:pt x="62902" y="131072"/>
                    <a:pt x="65375" y="132822"/>
                  </a:cubicBezTo>
                  <a:lnTo>
                    <a:pt x="1" y="134116"/>
                  </a:lnTo>
                  <a:lnTo>
                    <a:pt x="1846" y="0"/>
                  </a:lnTo>
                  <a:lnTo>
                    <a:pt x="38061" y="533"/>
                  </a:lnTo>
                </a:path>
              </a:pathLst>
            </a:custGeom>
            <a:solidFill>
              <a:srgbClr val="F1B09B"/>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p:cNvSpPr/>
            <p:nvPr/>
          </p:nvSpPr>
          <p:spPr>
            <a:xfrm>
              <a:off x="2280950" y="2423100"/>
              <a:ext cx="325275" cy="80125"/>
            </a:xfrm>
            <a:custGeom>
              <a:avLst/>
              <a:gdLst/>
              <a:ahLst/>
              <a:cxnLst/>
              <a:rect l="l" t="t" r="r" b="b"/>
              <a:pathLst>
                <a:path w="13011" h="3205" extrusionOk="0">
                  <a:moveTo>
                    <a:pt x="1" y="0"/>
                  </a:moveTo>
                  <a:lnTo>
                    <a:pt x="1" y="0"/>
                  </a:lnTo>
                  <a:cubicBezTo>
                    <a:pt x="1085" y="1484"/>
                    <a:pt x="2759" y="2568"/>
                    <a:pt x="4661" y="3005"/>
                  </a:cubicBezTo>
                  <a:cubicBezTo>
                    <a:pt x="5276" y="3136"/>
                    <a:pt x="5914" y="3205"/>
                    <a:pt x="6558" y="3205"/>
                  </a:cubicBezTo>
                  <a:cubicBezTo>
                    <a:pt x="7506" y="3205"/>
                    <a:pt x="8468" y="3056"/>
                    <a:pt x="9397" y="2739"/>
                  </a:cubicBezTo>
                  <a:cubicBezTo>
                    <a:pt x="9909" y="3001"/>
                    <a:pt x="10447" y="3092"/>
                    <a:pt x="10946" y="3092"/>
                  </a:cubicBezTo>
                  <a:cubicBezTo>
                    <a:pt x="12077" y="3092"/>
                    <a:pt x="13011" y="2625"/>
                    <a:pt x="13011" y="2625"/>
                  </a:cubicBezTo>
                  <a:cubicBezTo>
                    <a:pt x="11736" y="2340"/>
                    <a:pt x="9302" y="266"/>
                    <a:pt x="9302" y="266"/>
                  </a:cubicBezTo>
                  <a:cubicBezTo>
                    <a:pt x="8141" y="1236"/>
                    <a:pt x="6487" y="1845"/>
                    <a:pt x="4813" y="1845"/>
                  </a:cubicBezTo>
                  <a:cubicBezTo>
                    <a:pt x="3120" y="1845"/>
                    <a:pt x="1370" y="1217"/>
                    <a:pt x="1" y="0"/>
                  </a:cubicBezTo>
                  <a:close/>
                </a:path>
              </a:pathLst>
            </a:custGeom>
            <a:solidFill>
              <a:schemeClr val="dk1"/>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p:cNvSpPr/>
            <p:nvPr/>
          </p:nvSpPr>
          <p:spPr>
            <a:xfrm>
              <a:off x="2169200" y="2200075"/>
              <a:ext cx="431800" cy="140800"/>
            </a:xfrm>
            <a:custGeom>
              <a:avLst/>
              <a:gdLst/>
              <a:ahLst/>
              <a:cxnLst/>
              <a:rect l="l" t="t" r="r" b="b"/>
              <a:pathLst>
                <a:path w="17272" h="5632" extrusionOk="0">
                  <a:moveTo>
                    <a:pt x="8884" y="1"/>
                  </a:moveTo>
                  <a:cubicBezTo>
                    <a:pt x="8458" y="1"/>
                    <a:pt x="8032" y="26"/>
                    <a:pt x="7609" y="76"/>
                  </a:cubicBezTo>
                  <a:cubicBezTo>
                    <a:pt x="5878" y="267"/>
                    <a:pt x="4242" y="894"/>
                    <a:pt x="2930" y="1826"/>
                  </a:cubicBezTo>
                  <a:cubicBezTo>
                    <a:pt x="1617" y="2720"/>
                    <a:pt x="628" y="3919"/>
                    <a:pt x="58" y="5212"/>
                  </a:cubicBezTo>
                  <a:cubicBezTo>
                    <a:pt x="1" y="5345"/>
                    <a:pt x="39" y="5497"/>
                    <a:pt x="153" y="5573"/>
                  </a:cubicBezTo>
                  <a:cubicBezTo>
                    <a:pt x="206" y="5612"/>
                    <a:pt x="269" y="5631"/>
                    <a:pt x="334" y="5631"/>
                  </a:cubicBezTo>
                  <a:cubicBezTo>
                    <a:pt x="430" y="5631"/>
                    <a:pt x="530" y="5588"/>
                    <a:pt x="609" y="5497"/>
                  </a:cubicBezTo>
                  <a:cubicBezTo>
                    <a:pt x="1465" y="4451"/>
                    <a:pt x="2568" y="3595"/>
                    <a:pt x="3805" y="3025"/>
                  </a:cubicBezTo>
                  <a:cubicBezTo>
                    <a:pt x="5079" y="2454"/>
                    <a:pt x="6449" y="2131"/>
                    <a:pt x="7799" y="2131"/>
                  </a:cubicBezTo>
                  <a:cubicBezTo>
                    <a:pt x="7842" y="2130"/>
                    <a:pt x="7885" y="2130"/>
                    <a:pt x="7928" y="2130"/>
                  </a:cubicBezTo>
                  <a:cubicBezTo>
                    <a:pt x="9253" y="2130"/>
                    <a:pt x="10556" y="2413"/>
                    <a:pt x="11698" y="2910"/>
                  </a:cubicBezTo>
                  <a:cubicBezTo>
                    <a:pt x="12916" y="3405"/>
                    <a:pt x="13962" y="4166"/>
                    <a:pt x="14799" y="5060"/>
                  </a:cubicBezTo>
                  <a:cubicBezTo>
                    <a:pt x="15080" y="5352"/>
                    <a:pt x="15462" y="5501"/>
                    <a:pt x="15838" y="5501"/>
                  </a:cubicBezTo>
                  <a:cubicBezTo>
                    <a:pt x="16073" y="5501"/>
                    <a:pt x="16306" y="5443"/>
                    <a:pt x="16511" y="5326"/>
                  </a:cubicBezTo>
                  <a:cubicBezTo>
                    <a:pt x="17100" y="4984"/>
                    <a:pt x="17272" y="4223"/>
                    <a:pt x="16815" y="3614"/>
                  </a:cubicBezTo>
                  <a:cubicBezTo>
                    <a:pt x="15826" y="2359"/>
                    <a:pt x="14399" y="1332"/>
                    <a:pt x="12783" y="723"/>
                  </a:cubicBezTo>
                  <a:cubicBezTo>
                    <a:pt x="11557" y="247"/>
                    <a:pt x="10221" y="1"/>
                    <a:pt x="8884" y="1"/>
                  </a:cubicBez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p:cNvSpPr/>
            <p:nvPr/>
          </p:nvSpPr>
          <p:spPr>
            <a:xfrm>
              <a:off x="465875" y="1116825"/>
              <a:ext cx="2076150" cy="3450400"/>
            </a:xfrm>
            <a:custGeom>
              <a:avLst/>
              <a:gdLst/>
              <a:ahLst/>
              <a:cxnLst/>
              <a:rect l="l" t="t" r="r" b="b"/>
              <a:pathLst>
                <a:path w="83046" h="138016" extrusionOk="0">
                  <a:moveTo>
                    <a:pt x="1922" y="105642"/>
                  </a:moveTo>
                  <a:cubicBezTo>
                    <a:pt x="1351" y="108115"/>
                    <a:pt x="1" y="120003"/>
                    <a:pt x="23263" y="128239"/>
                  </a:cubicBezTo>
                  <a:cubicBezTo>
                    <a:pt x="50863" y="138016"/>
                    <a:pt x="73783" y="127098"/>
                    <a:pt x="73783" y="127098"/>
                  </a:cubicBezTo>
                  <a:cubicBezTo>
                    <a:pt x="68115" y="128372"/>
                    <a:pt x="60944" y="118006"/>
                    <a:pt x="57919" y="113022"/>
                  </a:cubicBezTo>
                  <a:cubicBezTo>
                    <a:pt x="54895" y="108077"/>
                    <a:pt x="55371" y="101230"/>
                    <a:pt x="59080" y="96760"/>
                  </a:cubicBezTo>
                  <a:cubicBezTo>
                    <a:pt x="61039" y="94420"/>
                    <a:pt x="63759" y="92670"/>
                    <a:pt x="65166" y="89950"/>
                  </a:cubicBezTo>
                  <a:cubicBezTo>
                    <a:pt x="67468" y="85442"/>
                    <a:pt x="65376" y="79907"/>
                    <a:pt x="62389" y="75837"/>
                  </a:cubicBezTo>
                  <a:cubicBezTo>
                    <a:pt x="59384" y="71785"/>
                    <a:pt x="55466" y="68267"/>
                    <a:pt x="53621" y="63568"/>
                  </a:cubicBezTo>
                  <a:cubicBezTo>
                    <a:pt x="51681" y="58756"/>
                    <a:pt x="52289" y="52974"/>
                    <a:pt x="55142" y="48618"/>
                  </a:cubicBezTo>
                  <a:cubicBezTo>
                    <a:pt x="57615" y="44890"/>
                    <a:pt x="61514" y="42341"/>
                    <a:pt x="65433" y="40211"/>
                  </a:cubicBezTo>
                  <a:cubicBezTo>
                    <a:pt x="69351" y="38062"/>
                    <a:pt x="73497" y="36159"/>
                    <a:pt x="76921" y="33268"/>
                  </a:cubicBezTo>
                  <a:cubicBezTo>
                    <a:pt x="80345" y="30377"/>
                    <a:pt x="83046" y="26250"/>
                    <a:pt x="82951" y="21761"/>
                  </a:cubicBezTo>
                  <a:cubicBezTo>
                    <a:pt x="82856" y="17253"/>
                    <a:pt x="82114" y="9682"/>
                    <a:pt x="68971" y="4851"/>
                  </a:cubicBezTo>
                  <a:cubicBezTo>
                    <a:pt x="55827" y="1"/>
                    <a:pt x="38746" y="5308"/>
                    <a:pt x="38746" y="5308"/>
                  </a:cubicBezTo>
                  <a:cubicBezTo>
                    <a:pt x="28057" y="8161"/>
                    <a:pt x="12764" y="16378"/>
                    <a:pt x="10215" y="34314"/>
                  </a:cubicBezTo>
                  <a:cubicBezTo>
                    <a:pt x="9359" y="40344"/>
                    <a:pt x="12365" y="46259"/>
                    <a:pt x="11775" y="52346"/>
                  </a:cubicBezTo>
                  <a:cubicBezTo>
                    <a:pt x="11433" y="55751"/>
                    <a:pt x="10367" y="59079"/>
                    <a:pt x="8674" y="62047"/>
                  </a:cubicBezTo>
                  <a:cubicBezTo>
                    <a:pt x="7305" y="64481"/>
                    <a:pt x="5498" y="66707"/>
                    <a:pt x="4737" y="69427"/>
                  </a:cubicBezTo>
                  <a:cubicBezTo>
                    <a:pt x="2759" y="76388"/>
                    <a:pt x="8408" y="83445"/>
                    <a:pt x="7800" y="90654"/>
                  </a:cubicBezTo>
                  <a:cubicBezTo>
                    <a:pt x="7495" y="94173"/>
                    <a:pt x="5726" y="97387"/>
                    <a:pt x="4281" y="100621"/>
                  </a:cubicBezTo>
                  <a:cubicBezTo>
                    <a:pt x="2835" y="103854"/>
                    <a:pt x="1656" y="107487"/>
                    <a:pt x="2645" y="110892"/>
                  </a:cubicBezTo>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p:cNvSpPr/>
            <p:nvPr/>
          </p:nvSpPr>
          <p:spPr>
            <a:xfrm>
              <a:off x="1468275" y="1434950"/>
              <a:ext cx="1099925" cy="2727625"/>
            </a:xfrm>
            <a:custGeom>
              <a:avLst/>
              <a:gdLst/>
              <a:ahLst/>
              <a:cxnLst/>
              <a:rect l="l" t="t" r="r" b="b"/>
              <a:pathLst>
                <a:path w="43997" h="109105" extrusionOk="0">
                  <a:moveTo>
                    <a:pt x="39298" y="1"/>
                  </a:moveTo>
                  <a:cubicBezTo>
                    <a:pt x="40477" y="762"/>
                    <a:pt x="41504" y="1808"/>
                    <a:pt x="42265" y="3044"/>
                  </a:cubicBezTo>
                  <a:cubicBezTo>
                    <a:pt x="43026" y="4280"/>
                    <a:pt x="43521" y="5650"/>
                    <a:pt x="43768" y="7096"/>
                  </a:cubicBezTo>
                  <a:cubicBezTo>
                    <a:pt x="43996" y="8541"/>
                    <a:pt x="43996" y="10025"/>
                    <a:pt x="43711" y="11470"/>
                  </a:cubicBezTo>
                  <a:cubicBezTo>
                    <a:pt x="43444" y="12935"/>
                    <a:pt x="42912" y="14362"/>
                    <a:pt x="42189" y="15636"/>
                  </a:cubicBezTo>
                  <a:cubicBezTo>
                    <a:pt x="41485" y="16929"/>
                    <a:pt x="40591" y="18128"/>
                    <a:pt x="39602" y="19212"/>
                  </a:cubicBezTo>
                  <a:cubicBezTo>
                    <a:pt x="38632" y="20296"/>
                    <a:pt x="37529" y="21266"/>
                    <a:pt x="36407" y="22198"/>
                  </a:cubicBezTo>
                  <a:cubicBezTo>
                    <a:pt x="34162" y="24005"/>
                    <a:pt x="31690" y="25527"/>
                    <a:pt x="29255" y="26934"/>
                  </a:cubicBezTo>
                  <a:cubicBezTo>
                    <a:pt x="26801" y="28342"/>
                    <a:pt x="24386" y="29635"/>
                    <a:pt x="22122" y="31119"/>
                  </a:cubicBezTo>
                  <a:cubicBezTo>
                    <a:pt x="20981" y="31861"/>
                    <a:pt x="19916" y="32621"/>
                    <a:pt x="18889" y="33420"/>
                  </a:cubicBezTo>
                  <a:cubicBezTo>
                    <a:pt x="17861" y="34238"/>
                    <a:pt x="16948" y="35094"/>
                    <a:pt x="16112" y="36045"/>
                  </a:cubicBezTo>
                  <a:cubicBezTo>
                    <a:pt x="14438" y="37890"/>
                    <a:pt x="13163" y="40040"/>
                    <a:pt x="12688" y="42227"/>
                  </a:cubicBezTo>
                  <a:cubicBezTo>
                    <a:pt x="12441" y="43311"/>
                    <a:pt x="12422" y="44357"/>
                    <a:pt x="12574" y="45422"/>
                  </a:cubicBezTo>
                  <a:cubicBezTo>
                    <a:pt x="12726" y="46488"/>
                    <a:pt x="13068" y="47572"/>
                    <a:pt x="13563" y="48656"/>
                  </a:cubicBezTo>
                  <a:cubicBezTo>
                    <a:pt x="14571" y="50843"/>
                    <a:pt x="16093" y="53031"/>
                    <a:pt x="17576" y="55503"/>
                  </a:cubicBezTo>
                  <a:cubicBezTo>
                    <a:pt x="18318" y="56740"/>
                    <a:pt x="19060" y="58033"/>
                    <a:pt x="19706" y="59460"/>
                  </a:cubicBezTo>
                  <a:cubicBezTo>
                    <a:pt x="20334" y="60886"/>
                    <a:pt x="20867" y="62427"/>
                    <a:pt x="21171" y="64101"/>
                  </a:cubicBezTo>
                  <a:cubicBezTo>
                    <a:pt x="21437" y="65756"/>
                    <a:pt x="21456" y="67487"/>
                    <a:pt x="21190" y="69103"/>
                  </a:cubicBezTo>
                  <a:cubicBezTo>
                    <a:pt x="20962" y="70758"/>
                    <a:pt x="20486" y="72299"/>
                    <a:pt x="19859" y="73744"/>
                  </a:cubicBezTo>
                  <a:cubicBezTo>
                    <a:pt x="18641" y="76655"/>
                    <a:pt x="16910" y="79127"/>
                    <a:pt x="15046" y="81353"/>
                  </a:cubicBezTo>
                  <a:cubicBezTo>
                    <a:pt x="13163" y="83597"/>
                    <a:pt x="11185" y="85556"/>
                    <a:pt x="9283" y="87592"/>
                  </a:cubicBezTo>
                  <a:cubicBezTo>
                    <a:pt x="7400" y="89589"/>
                    <a:pt x="5650" y="91624"/>
                    <a:pt x="4224" y="93868"/>
                  </a:cubicBezTo>
                  <a:cubicBezTo>
                    <a:pt x="3501" y="94972"/>
                    <a:pt x="2930" y="96151"/>
                    <a:pt x="2474" y="97387"/>
                  </a:cubicBezTo>
                  <a:cubicBezTo>
                    <a:pt x="2036" y="98624"/>
                    <a:pt x="1694" y="99898"/>
                    <a:pt x="1561" y="101229"/>
                  </a:cubicBezTo>
                  <a:cubicBezTo>
                    <a:pt x="1408" y="102542"/>
                    <a:pt x="1427" y="103892"/>
                    <a:pt x="1713" y="105205"/>
                  </a:cubicBezTo>
                  <a:cubicBezTo>
                    <a:pt x="1998" y="106517"/>
                    <a:pt x="2512" y="107792"/>
                    <a:pt x="3272" y="108952"/>
                  </a:cubicBezTo>
                  <a:lnTo>
                    <a:pt x="3082" y="109104"/>
                  </a:lnTo>
                  <a:cubicBezTo>
                    <a:pt x="2131" y="108058"/>
                    <a:pt x="1332" y="106822"/>
                    <a:pt x="857" y="105433"/>
                  </a:cubicBezTo>
                  <a:cubicBezTo>
                    <a:pt x="362" y="104083"/>
                    <a:pt x="96" y="102618"/>
                    <a:pt x="58" y="101153"/>
                  </a:cubicBezTo>
                  <a:cubicBezTo>
                    <a:pt x="1" y="99689"/>
                    <a:pt x="172" y="98205"/>
                    <a:pt x="514" y="96779"/>
                  </a:cubicBezTo>
                  <a:cubicBezTo>
                    <a:pt x="838" y="95352"/>
                    <a:pt x="1332" y="93964"/>
                    <a:pt x="1979" y="92632"/>
                  </a:cubicBezTo>
                  <a:cubicBezTo>
                    <a:pt x="3234" y="89969"/>
                    <a:pt x="4927" y="87592"/>
                    <a:pt x="6639" y="85328"/>
                  </a:cubicBezTo>
                  <a:cubicBezTo>
                    <a:pt x="8351" y="83065"/>
                    <a:pt x="10120" y="80934"/>
                    <a:pt x="11642" y="78747"/>
                  </a:cubicBezTo>
                  <a:cubicBezTo>
                    <a:pt x="13125" y="76579"/>
                    <a:pt x="14419" y="74277"/>
                    <a:pt x="15180" y="71956"/>
                  </a:cubicBezTo>
                  <a:cubicBezTo>
                    <a:pt x="15560" y="70796"/>
                    <a:pt x="15826" y="69636"/>
                    <a:pt x="15883" y="68514"/>
                  </a:cubicBezTo>
                  <a:cubicBezTo>
                    <a:pt x="15959" y="67372"/>
                    <a:pt x="15864" y="66288"/>
                    <a:pt x="15598" y="65242"/>
                  </a:cubicBezTo>
                  <a:cubicBezTo>
                    <a:pt x="15084" y="63093"/>
                    <a:pt x="13848" y="60905"/>
                    <a:pt x="12441" y="58604"/>
                  </a:cubicBezTo>
                  <a:cubicBezTo>
                    <a:pt x="11756" y="57444"/>
                    <a:pt x="11014" y="56245"/>
                    <a:pt x="10310" y="54971"/>
                  </a:cubicBezTo>
                  <a:cubicBezTo>
                    <a:pt x="9949" y="54324"/>
                    <a:pt x="9587" y="53658"/>
                    <a:pt x="9264" y="52993"/>
                  </a:cubicBezTo>
                  <a:cubicBezTo>
                    <a:pt x="8922" y="52308"/>
                    <a:pt x="8598" y="51585"/>
                    <a:pt x="8332" y="50843"/>
                  </a:cubicBezTo>
                  <a:cubicBezTo>
                    <a:pt x="7761" y="49379"/>
                    <a:pt x="7324" y="47743"/>
                    <a:pt x="7191" y="46031"/>
                  </a:cubicBezTo>
                  <a:cubicBezTo>
                    <a:pt x="7172" y="45594"/>
                    <a:pt x="7134" y="45175"/>
                    <a:pt x="7172" y="44738"/>
                  </a:cubicBezTo>
                  <a:lnTo>
                    <a:pt x="7191" y="44091"/>
                  </a:lnTo>
                  <a:cubicBezTo>
                    <a:pt x="7191" y="43882"/>
                    <a:pt x="7229" y="43673"/>
                    <a:pt x="7267" y="43463"/>
                  </a:cubicBezTo>
                  <a:lnTo>
                    <a:pt x="7324" y="42817"/>
                  </a:lnTo>
                  <a:lnTo>
                    <a:pt x="7457" y="42189"/>
                  </a:lnTo>
                  <a:cubicBezTo>
                    <a:pt x="7514" y="41770"/>
                    <a:pt x="7647" y="41371"/>
                    <a:pt x="7761" y="40953"/>
                  </a:cubicBezTo>
                  <a:cubicBezTo>
                    <a:pt x="8237" y="39336"/>
                    <a:pt x="8979" y="37871"/>
                    <a:pt x="9854" y="36540"/>
                  </a:cubicBezTo>
                  <a:cubicBezTo>
                    <a:pt x="10729" y="35208"/>
                    <a:pt x="11756" y="34010"/>
                    <a:pt x="12840" y="32945"/>
                  </a:cubicBezTo>
                  <a:cubicBezTo>
                    <a:pt x="13943" y="31880"/>
                    <a:pt x="15161" y="30929"/>
                    <a:pt x="16359" y="30073"/>
                  </a:cubicBezTo>
                  <a:cubicBezTo>
                    <a:pt x="17595" y="29236"/>
                    <a:pt x="18870" y="28475"/>
                    <a:pt x="20125" y="27790"/>
                  </a:cubicBezTo>
                  <a:cubicBezTo>
                    <a:pt x="22674" y="26402"/>
                    <a:pt x="25242" y="25260"/>
                    <a:pt x="27733" y="24081"/>
                  </a:cubicBezTo>
                  <a:cubicBezTo>
                    <a:pt x="30225" y="22883"/>
                    <a:pt x="32660" y="21685"/>
                    <a:pt x="34866" y="20163"/>
                  </a:cubicBezTo>
                  <a:cubicBezTo>
                    <a:pt x="37073" y="18660"/>
                    <a:pt x="39127" y="16891"/>
                    <a:pt x="40572" y="14704"/>
                  </a:cubicBezTo>
                  <a:cubicBezTo>
                    <a:pt x="41314" y="13620"/>
                    <a:pt x="41904" y="12459"/>
                    <a:pt x="42265" y="11185"/>
                  </a:cubicBezTo>
                  <a:cubicBezTo>
                    <a:pt x="42627" y="9930"/>
                    <a:pt x="42760" y="8598"/>
                    <a:pt x="42665" y="7267"/>
                  </a:cubicBezTo>
                  <a:cubicBezTo>
                    <a:pt x="42570" y="5935"/>
                    <a:pt x="42246" y="4623"/>
                    <a:pt x="41638" y="3425"/>
                  </a:cubicBezTo>
                  <a:cubicBezTo>
                    <a:pt x="41048" y="2207"/>
                    <a:pt x="40192" y="1104"/>
                    <a:pt x="39127" y="229"/>
                  </a:cubicBez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43"/>
          <p:cNvGrpSpPr/>
          <p:nvPr/>
        </p:nvGrpSpPr>
        <p:grpSpPr>
          <a:xfrm>
            <a:off x="-212433" y="1836687"/>
            <a:ext cx="1915842" cy="3449842"/>
            <a:chOff x="-179400" y="1056925"/>
            <a:chExt cx="2079950" cy="3809875"/>
          </a:xfrm>
        </p:grpSpPr>
        <p:sp>
          <p:nvSpPr>
            <p:cNvPr id="925" name="Google Shape;925;p43"/>
            <p:cNvSpPr/>
            <p:nvPr/>
          </p:nvSpPr>
          <p:spPr>
            <a:xfrm>
              <a:off x="470175" y="1230475"/>
              <a:ext cx="1430375" cy="3636325"/>
            </a:xfrm>
            <a:custGeom>
              <a:avLst/>
              <a:gdLst/>
              <a:ahLst/>
              <a:cxnLst/>
              <a:rect l="l" t="t" r="r" b="b"/>
              <a:pathLst>
                <a:path w="57215" h="145453" extrusionOk="0">
                  <a:moveTo>
                    <a:pt x="51223" y="145453"/>
                  </a:moveTo>
                  <a:cubicBezTo>
                    <a:pt x="57215" y="133565"/>
                    <a:pt x="53087" y="117511"/>
                    <a:pt x="42093" y="109979"/>
                  </a:cubicBezTo>
                  <a:cubicBezTo>
                    <a:pt x="37776" y="107012"/>
                    <a:pt x="32393" y="105091"/>
                    <a:pt x="29521" y="100678"/>
                  </a:cubicBezTo>
                  <a:cubicBezTo>
                    <a:pt x="26553" y="96113"/>
                    <a:pt x="27105" y="90159"/>
                    <a:pt x="28398" y="84872"/>
                  </a:cubicBezTo>
                  <a:cubicBezTo>
                    <a:pt x="30966" y="74524"/>
                    <a:pt x="35969" y="64995"/>
                    <a:pt x="39716" y="55009"/>
                  </a:cubicBezTo>
                  <a:cubicBezTo>
                    <a:pt x="43463" y="45042"/>
                    <a:pt x="45974" y="34086"/>
                    <a:pt x="43292" y="23777"/>
                  </a:cubicBezTo>
                  <a:cubicBezTo>
                    <a:pt x="40248" y="12079"/>
                    <a:pt x="30186" y="2474"/>
                    <a:pt x="18336" y="1"/>
                  </a:cubicBezTo>
                  <a:lnTo>
                    <a:pt x="0" y="141687"/>
                  </a:lnTo>
                  <a:close/>
                </a:path>
              </a:pathLst>
            </a:custGeom>
            <a:solidFill>
              <a:schemeClr val="dk2"/>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3"/>
            <p:cNvSpPr/>
            <p:nvPr/>
          </p:nvSpPr>
          <p:spPr>
            <a:xfrm>
              <a:off x="208625" y="1478700"/>
              <a:ext cx="1617275" cy="3319625"/>
            </a:xfrm>
            <a:custGeom>
              <a:avLst/>
              <a:gdLst/>
              <a:ahLst/>
              <a:cxnLst/>
              <a:rect l="l" t="t" r="r" b="b"/>
              <a:pathLst>
                <a:path w="64691" h="132785" extrusionOk="0">
                  <a:moveTo>
                    <a:pt x="37776" y="1"/>
                  </a:moveTo>
                  <a:cubicBezTo>
                    <a:pt x="37776" y="1"/>
                    <a:pt x="52879" y="9853"/>
                    <a:pt x="50425" y="28075"/>
                  </a:cubicBezTo>
                  <a:cubicBezTo>
                    <a:pt x="48979" y="38860"/>
                    <a:pt x="53202" y="46050"/>
                    <a:pt x="57387" y="50615"/>
                  </a:cubicBezTo>
                  <a:cubicBezTo>
                    <a:pt x="59156" y="52555"/>
                    <a:pt x="57786" y="55085"/>
                    <a:pt x="55294" y="55732"/>
                  </a:cubicBezTo>
                  <a:lnTo>
                    <a:pt x="53126" y="56454"/>
                  </a:lnTo>
                  <a:cubicBezTo>
                    <a:pt x="51966" y="56492"/>
                    <a:pt x="51167" y="57653"/>
                    <a:pt x="51547" y="58775"/>
                  </a:cubicBezTo>
                  <a:cubicBezTo>
                    <a:pt x="51547" y="58775"/>
                    <a:pt x="52517" y="61457"/>
                    <a:pt x="52517" y="61495"/>
                  </a:cubicBezTo>
                  <a:cubicBezTo>
                    <a:pt x="52593" y="61685"/>
                    <a:pt x="52726" y="61837"/>
                    <a:pt x="52822" y="62008"/>
                  </a:cubicBezTo>
                  <a:cubicBezTo>
                    <a:pt x="52898" y="62180"/>
                    <a:pt x="52974" y="62332"/>
                    <a:pt x="53012" y="62503"/>
                  </a:cubicBezTo>
                  <a:cubicBezTo>
                    <a:pt x="53088" y="62788"/>
                    <a:pt x="53107" y="63074"/>
                    <a:pt x="53012" y="63359"/>
                  </a:cubicBezTo>
                  <a:cubicBezTo>
                    <a:pt x="52936" y="63606"/>
                    <a:pt x="52841" y="63796"/>
                    <a:pt x="52707" y="63987"/>
                  </a:cubicBezTo>
                  <a:cubicBezTo>
                    <a:pt x="51890" y="64957"/>
                    <a:pt x="50425" y="64633"/>
                    <a:pt x="50311" y="64824"/>
                  </a:cubicBezTo>
                  <a:cubicBezTo>
                    <a:pt x="50824" y="65166"/>
                    <a:pt x="53792" y="66821"/>
                    <a:pt x="51205" y="68628"/>
                  </a:cubicBezTo>
                  <a:cubicBezTo>
                    <a:pt x="51205" y="68628"/>
                    <a:pt x="48276" y="70435"/>
                    <a:pt x="48846" y="73421"/>
                  </a:cubicBezTo>
                  <a:lnTo>
                    <a:pt x="49189" y="76293"/>
                  </a:lnTo>
                  <a:cubicBezTo>
                    <a:pt x="49607" y="79983"/>
                    <a:pt x="46221" y="82950"/>
                    <a:pt x="42626" y="82037"/>
                  </a:cubicBezTo>
                  <a:lnTo>
                    <a:pt x="35570" y="80192"/>
                  </a:lnTo>
                  <a:cubicBezTo>
                    <a:pt x="29901" y="78728"/>
                    <a:pt x="24214" y="82475"/>
                    <a:pt x="23301" y="88257"/>
                  </a:cubicBezTo>
                  <a:cubicBezTo>
                    <a:pt x="21837" y="97387"/>
                    <a:pt x="20733" y="102998"/>
                    <a:pt x="26535" y="112414"/>
                  </a:cubicBezTo>
                  <a:cubicBezTo>
                    <a:pt x="33801" y="124226"/>
                    <a:pt x="62237" y="129742"/>
                    <a:pt x="64691" y="131510"/>
                  </a:cubicBezTo>
                  <a:lnTo>
                    <a:pt x="1" y="132785"/>
                  </a:lnTo>
                  <a:lnTo>
                    <a:pt x="1808" y="1"/>
                  </a:lnTo>
                  <a:lnTo>
                    <a:pt x="37605" y="533"/>
                  </a:lnTo>
                </a:path>
              </a:pathLst>
            </a:custGeom>
            <a:solidFill>
              <a:srgbClr val="E8AA97"/>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3"/>
            <p:cNvSpPr/>
            <p:nvPr/>
          </p:nvSpPr>
          <p:spPr>
            <a:xfrm>
              <a:off x="1088350" y="2427850"/>
              <a:ext cx="321475" cy="79525"/>
            </a:xfrm>
            <a:custGeom>
              <a:avLst/>
              <a:gdLst/>
              <a:ahLst/>
              <a:cxnLst/>
              <a:rect l="l" t="t" r="r" b="b"/>
              <a:pathLst>
                <a:path w="12859" h="3181" extrusionOk="0">
                  <a:moveTo>
                    <a:pt x="0" y="0"/>
                  </a:moveTo>
                  <a:lnTo>
                    <a:pt x="0" y="0"/>
                  </a:lnTo>
                  <a:cubicBezTo>
                    <a:pt x="1046" y="1484"/>
                    <a:pt x="2720" y="2549"/>
                    <a:pt x="4603" y="2986"/>
                  </a:cubicBezTo>
                  <a:cubicBezTo>
                    <a:pt x="5200" y="3115"/>
                    <a:pt x="5818" y="3180"/>
                    <a:pt x="6443" y="3180"/>
                  </a:cubicBezTo>
                  <a:cubicBezTo>
                    <a:pt x="7391" y="3180"/>
                    <a:pt x="8354" y="3030"/>
                    <a:pt x="9282" y="2720"/>
                  </a:cubicBezTo>
                  <a:cubicBezTo>
                    <a:pt x="9795" y="2982"/>
                    <a:pt x="10329" y="3073"/>
                    <a:pt x="10823" y="3073"/>
                  </a:cubicBezTo>
                  <a:cubicBezTo>
                    <a:pt x="11943" y="3073"/>
                    <a:pt x="12858" y="2606"/>
                    <a:pt x="12858" y="2606"/>
                  </a:cubicBezTo>
                  <a:cubicBezTo>
                    <a:pt x="11603" y="2321"/>
                    <a:pt x="9187" y="267"/>
                    <a:pt x="9187" y="267"/>
                  </a:cubicBezTo>
                  <a:cubicBezTo>
                    <a:pt x="8027" y="1237"/>
                    <a:pt x="6410" y="1807"/>
                    <a:pt x="4755" y="1807"/>
                  </a:cubicBezTo>
                  <a:cubicBezTo>
                    <a:pt x="3082" y="1807"/>
                    <a:pt x="1351" y="1199"/>
                    <a:pt x="0" y="0"/>
                  </a:cubicBezTo>
                  <a:close/>
                </a:path>
              </a:pathLst>
            </a:custGeom>
            <a:solidFill>
              <a:schemeClr val="dk1"/>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p:cNvSpPr/>
            <p:nvPr/>
          </p:nvSpPr>
          <p:spPr>
            <a:xfrm>
              <a:off x="971850" y="2185775"/>
              <a:ext cx="408025" cy="106450"/>
            </a:xfrm>
            <a:custGeom>
              <a:avLst/>
              <a:gdLst/>
              <a:ahLst/>
              <a:cxnLst/>
              <a:rect l="l" t="t" r="r" b="b"/>
              <a:pathLst>
                <a:path w="16321" h="4258" extrusionOk="0">
                  <a:moveTo>
                    <a:pt x="8723" y="0"/>
                  </a:moveTo>
                  <a:cubicBezTo>
                    <a:pt x="8307" y="0"/>
                    <a:pt x="7891" y="20"/>
                    <a:pt x="7475" y="59"/>
                  </a:cubicBezTo>
                  <a:cubicBezTo>
                    <a:pt x="6087" y="211"/>
                    <a:pt x="4698" y="591"/>
                    <a:pt x="3443" y="1200"/>
                  </a:cubicBezTo>
                  <a:cubicBezTo>
                    <a:pt x="2188" y="1790"/>
                    <a:pt x="1046" y="2607"/>
                    <a:pt x="114" y="3597"/>
                  </a:cubicBezTo>
                  <a:cubicBezTo>
                    <a:pt x="19" y="3692"/>
                    <a:pt x="0" y="3844"/>
                    <a:pt x="57" y="3958"/>
                  </a:cubicBezTo>
                  <a:cubicBezTo>
                    <a:pt x="117" y="4054"/>
                    <a:pt x="216" y="4105"/>
                    <a:pt x="318" y="4105"/>
                  </a:cubicBezTo>
                  <a:cubicBezTo>
                    <a:pt x="378" y="4105"/>
                    <a:pt x="439" y="4088"/>
                    <a:pt x="495" y="4053"/>
                  </a:cubicBezTo>
                  <a:cubicBezTo>
                    <a:pt x="1598" y="3387"/>
                    <a:pt x="2777" y="2893"/>
                    <a:pt x="3956" y="2550"/>
                  </a:cubicBezTo>
                  <a:cubicBezTo>
                    <a:pt x="5094" y="2261"/>
                    <a:pt x="6232" y="2092"/>
                    <a:pt x="7387" y="2092"/>
                  </a:cubicBezTo>
                  <a:cubicBezTo>
                    <a:pt x="7448" y="2092"/>
                    <a:pt x="7509" y="2093"/>
                    <a:pt x="7570" y="2094"/>
                  </a:cubicBezTo>
                  <a:cubicBezTo>
                    <a:pt x="8769" y="2132"/>
                    <a:pt x="9948" y="2322"/>
                    <a:pt x="11089" y="2646"/>
                  </a:cubicBezTo>
                  <a:cubicBezTo>
                    <a:pt x="12231" y="2988"/>
                    <a:pt x="13334" y="3482"/>
                    <a:pt x="14323" y="4072"/>
                  </a:cubicBezTo>
                  <a:cubicBezTo>
                    <a:pt x="14527" y="4199"/>
                    <a:pt x="14749" y="4258"/>
                    <a:pt x="14967" y="4258"/>
                  </a:cubicBezTo>
                  <a:cubicBezTo>
                    <a:pt x="15339" y="4258"/>
                    <a:pt x="15700" y="4086"/>
                    <a:pt x="15940" y="3787"/>
                  </a:cubicBezTo>
                  <a:cubicBezTo>
                    <a:pt x="16320" y="3254"/>
                    <a:pt x="16206" y="2474"/>
                    <a:pt x="15654" y="2094"/>
                  </a:cubicBezTo>
                  <a:cubicBezTo>
                    <a:pt x="14475" y="1276"/>
                    <a:pt x="13144" y="705"/>
                    <a:pt x="11736" y="344"/>
                  </a:cubicBezTo>
                  <a:cubicBezTo>
                    <a:pt x="10739" y="115"/>
                    <a:pt x="9732" y="0"/>
                    <a:pt x="8723" y="0"/>
                  </a:cubicBezTo>
                  <a:close/>
                </a:path>
              </a:pathLst>
            </a:custGeom>
            <a:solidFill>
              <a:schemeClr val="dk2"/>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p:cNvSpPr/>
            <p:nvPr/>
          </p:nvSpPr>
          <p:spPr>
            <a:xfrm>
              <a:off x="-62900" y="1056925"/>
              <a:ext cx="1372850" cy="3729525"/>
            </a:xfrm>
            <a:custGeom>
              <a:avLst/>
              <a:gdLst/>
              <a:ahLst/>
              <a:cxnLst/>
              <a:rect l="l" t="t" r="r" b="b"/>
              <a:pathLst>
                <a:path w="54914" h="149181" extrusionOk="0">
                  <a:moveTo>
                    <a:pt x="15807" y="147240"/>
                  </a:moveTo>
                  <a:cubicBezTo>
                    <a:pt x="12288" y="143094"/>
                    <a:pt x="12478" y="136665"/>
                    <a:pt x="14685" y="131643"/>
                  </a:cubicBezTo>
                  <a:cubicBezTo>
                    <a:pt x="16891" y="126622"/>
                    <a:pt x="20753" y="122627"/>
                    <a:pt x="24290" y="118519"/>
                  </a:cubicBezTo>
                  <a:cubicBezTo>
                    <a:pt x="27828" y="114391"/>
                    <a:pt x="31252" y="109807"/>
                    <a:pt x="32203" y="104386"/>
                  </a:cubicBezTo>
                  <a:cubicBezTo>
                    <a:pt x="34752" y="90216"/>
                    <a:pt x="19935" y="77434"/>
                    <a:pt x="22141" y="63187"/>
                  </a:cubicBezTo>
                  <a:cubicBezTo>
                    <a:pt x="23168" y="56625"/>
                    <a:pt x="27695" y="51204"/>
                    <a:pt x="32641" y="46944"/>
                  </a:cubicBezTo>
                  <a:cubicBezTo>
                    <a:pt x="37586" y="42683"/>
                    <a:pt x="43140" y="39164"/>
                    <a:pt x="47496" y="34276"/>
                  </a:cubicBezTo>
                  <a:cubicBezTo>
                    <a:pt x="51833" y="29368"/>
                    <a:pt x="54914" y="22559"/>
                    <a:pt x="53335" y="16111"/>
                  </a:cubicBezTo>
                  <a:cubicBezTo>
                    <a:pt x="52194" y="11356"/>
                    <a:pt x="48675" y="7475"/>
                    <a:pt x="44529" y="5117"/>
                  </a:cubicBezTo>
                  <a:cubicBezTo>
                    <a:pt x="40363" y="2777"/>
                    <a:pt x="35627" y="1769"/>
                    <a:pt x="30910" y="1218"/>
                  </a:cubicBezTo>
                  <a:cubicBezTo>
                    <a:pt x="20600" y="0"/>
                    <a:pt x="10044" y="856"/>
                    <a:pt x="1" y="3709"/>
                  </a:cubicBezTo>
                  <a:lnTo>
                    <a:pt x="1" y="149180"/>
                  </a:lnTo>
                  <a:close/>
                </a:path>
              </a:pathLst>
            </a:custGeom>
            <a:solidFill>
              <a:schemeClr val="dk2"/>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p:cNvSpPr/>
            <p:nvPr/>
          </p:nvSpPr>
          <p:spPr>
            <a:xfrm>
              <a:off x="-179400" y="1369800"/>
              <a:ext cx="1505525" cy="3397150"/>
            </a:xfrm>
            <a:custGeom>
              <a:avLst/>
              <a:gdLst/>
              <a:ahLst/>
              <a:cxnLst/>
              <a:rect l="l" t="t" r="r" b="b"/>
              <a:pathLst>
                <a:path w="60221" h="135886" extrusionOk="0">
                  <a:moveTo>
                    <a:pt x="56664" y="1"/>
                  </a:moveTo>
                  <a:cubicBezTo>
                    <a:pt x="60221" y="7077"/>
                    <a:pt x="58718" y="14248"/>
                    <a:pt x="55199" y="20639"/>
                  </a:cubicBezTo>
                  <a:cubicBezTo>
                    <a:pt x="54324" y="22236"/>
                    <a:pt x="53297" y="23739"/>
                    <a:pt x="52156" y="25146"/>
                  </a:cubicBezTo>
                  <a:cubicBezTo>
                    <a:pt x="51015" y="26535"/>
                    <a:pt x="49778" y="27847"/>
                    <a:pt x="48466" y="29065"/>
                  </a:cubicBezTo>
                  <a:cubicBezTo>
                    <a:pt x="47153" y="30282"/>
                    <a:pt x="45803" y="31442"/>
                    <a:pt x="44433" y="32527"/>
                  </a:cubicBezTo>
                  <a:cubicBezTo>
                    <a:pt x="43045" y="33630"/>
                    <a:pt x="41618" y="34676"/>
                    <a:pt x="40249" y="35703"/>
                  </a:cubicBezTo>
                  <a:lnTo>
                    <a:pt x="36083" y="38746"/>
                  </a:lnTo>
                  <a:cubicBezTo>
                    <a:pt x="34695" y="39735"/>
                    <a:pt x="33363" y="40782"/>
                    <a:pt x="32108" y="41828"/>
                  </a:cubicBezTo>
                  <a:cubicBezTo>
                    <a:pt x="30833" y="42874"/>
                    <a:pt x="29597" y="43977"/>
                    <a:pt x="28456" y="45118"/>
                  </a:cubicBezTo>
                  <a:lnTo>
                    <a:pt x="27619" y="45993"/>
                  </a:lnTo>
                  <a:lnTo>
                    <a:pt x="26839" y="46868"/>
                  </a:lnTo>
                  <a:cubicBezTo>
                    <a:pt x="26573" y="47173"/>
                    <a:pt x="26307" y="47458"/>
                    <a:pt x="26078" y="47781"/>
                  </a:cubicBezTo>
                  <a:cubicBezTo>
                    <a:pt x="25831" y="48086"/>
                    <a:pt x="25565" y="48390"/>
                    <a:pt x="25355" y="48732"/>
                  </a:cubicBezTo>
                  <a:cubicBezTo>
                    <a:pt x="24423" y="49988"/>
                    <a:pt x="23625" y="51338"/>
                    <a:pt x="22959" y="52727"/>
                  </a:cubicBezTo>
                  <a:cubicBezTo>
                    <a:pt x="22293" y="54096"/>
                    <a:pt x="21799" y="55523"/>
                    <a:pt x="21475" y="56968"/>
                  </a:cubicBezTo>
                  <a:cubicBezTo>
                    <a:pt x="21171" y="58433"/>
                    <a:pt x="21095" y="59878"/>
                    <a:pt x="21247" y="61305"/>
                  </a:cubicBezTo>
                  <a:cubicBezTo>
                    <a:pt x="21285" y="62009"/>
                    <a:pt x="21437" y="62751"/>
                    <a:pt x="21608" y="63473"/>
                  </a:cubicBezTo>
                  <a:cubicBezTo>
                    <a:pt x="21684" y="63816"/>
                    <a:pt x="21761" y="64196"/>
                    <a:pt x="21913" y="64558"/>
                  </a:cubicBezTo>
                  <a:lnTo>
                    <a:pt x="22084" y="65109"/>
                  </a:lnTo>
                  <a:lnTo>
                    <a:pt x="22274" y="65661"/>
                  </a:lnTo>
                  <a:cubicBezTo>
                    <a:pt x="22788" y="67106"/>
                    <a:pt x="23472" y="68552"/>
                    <a:pt x="24233" y="70036"/>
                  </a:cubicBezTo>
                  <a:cubicBezTo>
                    <a:pt x="24994" y="71481"/>
                    <a:pt x="25831" y="72946"/>
                    <a:pt x="26687" y="74467"/>
                  </a:cubicBezTo>
                  <a:cubicBezTo>
                    <a:pt x="27543" y="75970"/>
                    <a:pt x="28399" y="77511"/>
                    <a:pt x="29217" y="79165"/>
                  </a:cubicBezTo>
                  <a:cubicBezTo>
                    <a:pt x="29997" y="80801"/>
                    <a:pt x="30700" y="82513"/>
                    <a:pt x="31233" y="84358"/>
                  </a:cubicBezTo>
                  <a:cubicBezTo>
                    <a:pt x="31347" y="84815"/>
                    <a:pt x="31499" y="85290"/>
                    <a:pt x="31594" y="85766"/>
                  </a:cubicBezTo>
                  <a:cubicBezTo>
                    <a:pt x="31708" y="86241"/>
                    <a:pt x="31785" y="86717"/>
                    <a:pt x="31842" y="87192"/>
                  </a:cubicBezTo>
                  <a:cubicBezTo>
                    <a:pt x="31975" y="88162"/>
                    <a:pt x="32070" y="89151"/>
                    <a:pt x="32013" y="90140"/>
                  </a:cubicBezTo>
                  <a:cubicBezTo>
                    <a:pt x="31975" y="92138"/>
                    <a:pt x="31556" y="94116"/>
                    <a:pt x="30891" y="95923"/>
                  </a:cubicBezTo>
                  <a:cubicBezTo>
                    <a:pt x="30225" y="97749"/>
                    <a:pt x="29312" y="99423"/>
                    <a:pt x="28228" y="100963"/>
                  </a:cubicBezTo>
                  <a:cubicBezTo>
                    <a:pt x="27162" y="102504"/>
                    <a:pt x="25983" y="103912"/>
                    <a:pt x="24690" y="105205"/>
                  </a:cubicBezTo>
                  <a:cubicBezTo>
                    <a:pt x="23415" y="106517"/>
                    <a:pt x="22046" y="107716"/>
                    <a:pt x="20676" y="108800"/>
                  </a:cubicBezTo>
                  <a:cubicBezTo>
                    <a:pt x="19288" y="109922"/>
                    <a:pt x="17861" y="110949"/>
                    <a:pt x="16492" y="111957"/>
                  </a:cubicBezTo>
                  <a:cubicBezTo>
                    <a:pt x="15084" y="112984"/>
                    <a:pt x="13715" y="113993"/>
                    <a:pt x="12345" y="115001"/>
                  </a:cubicBezTo>
                  <a:cubicBezTo>
                    <a:pt x="10995" y="116028"/>
                    <a:pt x="9682" y="117093"/>
                    <a:pt x="8484" y="118215"/>
                  </a:cubicBezTo>
                  <a:cubicBezTo>
                    <a:pt x="7248" y="119356"/>
                    <a:pt x="6106" y="120555"/>
                    <a:pt x="5098" y="121848"/>
                  </a:cubicBezTo>
                  <a:cubicBezTo>
                    <a:pt x="4604" y="122495"/>
                    <a:pt x="4128" y="123180"/>
                    <a:pt x="3672" y="123902"/>
                  </a:cubicBezTo>
                  <a:lnTo>
                    <a:pt x="3025" y="124968"/>
                  </a:lnTo>
                  <a:cubicBezTo>
                    <a:pt x="2835" y="125329"/>
                    <a:pt x="2645" y="125709"/>
                    <a:pt x="2454" y="126071"/>
                  </a:cubicBezTo>
                  <a:cubicBezTo>
                    <a:pt x="1751" y="127554"/>
                    <a:pt x="1237" y="129152"/>
                    <a:pt x="990" y="130788"/>
                  </a:cubicBezTo>
                  <a:cubicBezTo>
                    <a:pt x="723" y="132443"/>
                    <a:pt x="762" y="134155"/>
                    <a:pt x="1161" y="135809"/>
                  </a:cubicBezTo>
                  <a:lnTo>
                    <a:pt x="933" y="135885"/>
                  </a:lnTo>
                  <a:cubicBezTo>
                    <a:pt x="267" y="134269"/>
                    <a:pt x="1" y="132481"/>
                    <a:pt x="39" y="130731"/>
                  </a:cubicBezTo>
                  <a:cubicBezTo>
                    <a:pt x="58" y="128943"/>
                    <a:pt x="438" y="127174"/>
                    <a:pt x="990" y="125500"/>
                  </a:cubicBezTo>
                  <a:cubicBezTo>
                    <a:pt x="1560" y="123807"/>
                    <a:pt x="2359" y="122191"/>
                    <a:pt x="3310" y="120669"/>
                  </a:cubicBezTo>
                  <a:cubicBezTo>
                    <a:pt x="4261" y="119147"/>
                    <a:pt x="5384" y="117721"/>
                    <a:pt x="6601" y="116408"/>
                  </a:cubicBezTo>
                  <a:cubicBezTo>
                    <a:pt x="7780" y="115077"/>
                    <a:pt x="9074" y="113859"/>
                    <a:pt x="10367" y="112699"/>
                  </a:cubicBezTo>
                  <a:cubicBezTo>
                    <a:pt x="11680" y="111539"/>
                    <a:pt x="13011" y="110398"/>
                    <a:pt x="14323" y="109294"/>
                  </a:cubicBezTo>
                  <a:cubicBezTo>
                    <a:pt x="15636" y="108191"/>
                    <a:pt x="16948" y="107088"/>
                    <a:pt x="18166" y="105947"/>
                  </a:cubicBezTo>
                  <a:cubicBezTo>
                    <a:pt x="19440" y="104825"/>
                    <a:pt x="20600" y="103664"/>
                    <a:pt x="21665" y="102447"/>
                  </a:cubicBezTo>
                  <a:cubicBezTo>
                    <a:pt x="22750" y="101211"/>
                    <a:pt x="23720" y="99955"/>
                    <a:pt x="24557" y="98605"/>
                  </a:cubicBezTo>
                  <a:cubicBezTo>
                    <a:pt x="25375" y="97273"/>
                    <a:pt x="26040" y="95866"/>
                    <a:pt x="26516" y="94439"/>
                  </a:cubicBezTo>
                  <a:cubicBezTo>
                    <a:pt x="26972" y="93013"/>
                    <a:pt x="27220" y="91567"/>
                    <a:pt x="27181" y="90121"/>
                  </a:cubicBezTo>
                  <a:cubicBezTo>
                    <a:pt x="27162" y="88657"/>
                    <a:pt x="26896" y="87211"/>
                    <a:pt x="26440" y="85747"/>
                  </a:cubicBezTo>
                  <a:cubicBezTo>
                    <a:pt x="25527" y="82817"/>
                    <a:pt x="23872" y="79964"/>
                    <a:pt x="22160" y="77035"/>
                  </a:cubicBezTo>
                  <a:cubicBezTo>
                    <a:pt x="21304" y="75571"/>
                    <a:pt x="20410" y="74068"/>
                    <a:pt x="19554" y="72470"/>
                  </a:cubicBezTo>
                  <a:cubicBezTo>
                    <a:pt x="18717" y="70872"/>
                    <a:pt x="17880" y="69237"/>
                    <a:pt x="17253" y="67449"/>
                  </a:cubicBezTo>
                  <a:lnTo>
                    <a:pt x="17005" y="66783"/>
                  </a:lnTo>
                  <a:lnTo>
                    <a:pt x="16796" y="66098"/>
                  </a:lnTo>
                  <a:cubicBezTo>
                    <a:pt x="16644" y="65642"/>
                    <a:pt x="16530" y="65166"/>
                    <a:pt x="16416" y="64691"/>
                  </a:cubicBezTo>
                  <a:cubicBezTo>
                    <a:pt x="16206" y="63740"/>
                    <a:pt x="16016" y="62770"/>
                    <a:pt x="15921" y="61800"/>
                  </a:cubicBezTo>
                  <a:cubicBezTo>
                    <a:pt x="15731" y="59821"/>
                    <a:pt x="15864" y="57805"/>
                    <a:pt x="16264" y="55884"/>
                  </a:cubicBezTo>
                  <a:cubicBezTo>
                    <a:pt x="16682" y="53944"/>
                    <a:pt x="17348" y="52118"/>
                    <a:pt x="18204" y="50425"/>
                  </a:cubicBezTo>
                  <a:cubicBezTo>
                    <a:pt x="19060" y="48732"/>
                    <a:pt x="20049" y="47134"/>
                    <a:pt x="21190" y="45632"/>
                  </a:cubicBezTo>
                  <a:cubicBezTo>
                    <a:pt x="21475" y="45251"/>
                    <a:pt x="21761" y="44890"/>
                    <a:pt x="22065" y="44548"/>
                  </a:cubicBezTo>
                  <a:cubicBezTo>
                    <a:pt x="22350" y="44186"/>
                    <a:pt x="22693" y="43825"/>
                    <a:pt x="22978" y="43502"/>
                  </a:cubicBezTo>
                  <a:cubicBezTo>
                    <a:pt x="23282" y="43159"/>
                    <a:pt x="23625" y="42817"/>
                    <a:pt x="23929" y="42474"/>
                  </a:cubicBezTo>
                  <a:lnTo>
                    <a:pt x="24899" y="41523"/>
                  </a:lnTo>
                  <a:cubicBezTo>
                    <a:pt x="26230" y="40249"/>
                    <a:pt x="27638" y="39089"/>
                    <a:pt x="29046" y="38024"/>
                  </a:cubicBezTo>
                  <a:cubicBezTo>
                    <a:pt x="30472" y="36939"/>
                    <a:pt x="31918" y="35931"/>
                    <a:pt x="33363" y="34961"/>
                  </a:cubicBezTo>
                  <a:lnTo>
                    <a:pt x="35551" y="33516"/>
                  </a:lnTo>
                  <a:lnTo>
                    <a:pt x="37719" y="32108"/>
                  </a:lnTo>
                  <a:cubicBezTo>
                    <a:pt x="39165" y="31176"/>
                    <a:pt x="40572" y="30225"/>
                    <a:pt x="41942" y="29274"/>
                  </a:cubicBezTo>
                  <a:cubicBezTo>
                    <a:pt x="43330" y="28323"/>
                    <a:pt x="44681" y="27334"/>
                    <a:pt x="45974" y="26288"/>
                  </a:cubicBezTo>
                  <a:cubicBezTo>
                    <a:pt x="48561" y="24176"/>
                    <a:pt x="50881" y="21856"/>
                    <a:pt x="52726" y="19174"/>
                  </a:cubicBezTo>
                  <a:cubicBezTo>
                    <a:pt x="54552" y="16473"/>
                    <a:pt x="55846" y="13392"/>
                    <a:pt x="56474" y="10139"/>
                  </a:cubicBezTo>
                  <a:cubicBezTo>
                    <a:pt x="57120" y="6867"/>
                    <a:pt x="57139" y="3425"/>
                    <a:pt x="56455" y="77"/>
                  </a:cubicBezTo>
                  <a:close/>
                </a:path>
              </a:pathLst>
            </a:custGeom>
            <a:solidFill>
              <a:schemeClr val="dk2"/>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1" name="Google Shape;931;p43"/>
          <p:cNvSpPr/>
          <p:nvPr/>
        </p:nvSpPr>
        <p:spPr>
          <a:xfrm>
            <a:off x="-212435" y="51950"/>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2" name="Google Shape;932;p43"/>
          <p:cNvGrpSpPr/>
          <p:nvPr/>
        </p:nvGrpSpPr>
        <p:grpSpPr>
          <a:xfrm flipH="1">
            <a:off x="778962" y="176588"/>
            <a:ext cx="449651" cy="449651"/>
            <a:chOff x="1930662" y="2441838"/>
            <a:chExt cx="449651" cy="449651"/>
          </a:xfrm>
        </p:grpSpPr>
        <p:sp>
          <p:nvSpPr>
            <p:cNvPr id="933" name="Google Shape;933;p43"/>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3"/>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Picture 31">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11040" y="4633338"/>
            <a:ext cx="9132960" cy="5342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1"/>
        <p:cNvGrpSpPr/>
        <p:nvPr/>
      </p:nvGrpSpPr>
      <p:grpSpPr>
        <a:xfrm>
          <a:off x="0" y="0"/>
          <a:ext cx="0" cy="0"/>
          <a:chOff x="0" y="0"/>
          <a:chExt cx="0" cy="0"/>
        </a:xfrm>
      </p:grpSpPr>
      <p:grpSp>
        <p:nvGrpSpPr>
          <p:cNvPr id="2822" name="Google Shape;2822;p76"/>
          <p:cNvGrpSpPr/>
          <p:nvPr/>
        </p:nvGrpSpPr>
        <p:grpSpPr>
          <a:xfrm>
            <a:off x="3114845" y="-1645589"/>
            <a:ext cx="7628318" cy="4794820"/>
            <a:chOff x="3572045" y="-1468214"/>
            <a:chExt cx="7628318" cy="4794820"/>
          </a:xfrm>
        </p:grpSpPr>
        <p:sp>
          <p:nvSpPr>
            <p:cNvPr id="2823" name="Google Shape;2823;p76"/>
            <p:cNvSpPr/>
            <p:nvPr/>
          </p:nvSpPr>
          <p:spPr>
            <a:xfrm rot="10800000">
              <a:off x="3572045" y="-1180909"/>
              <a:ext cx="7419382" cy="450751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accent5"/>
            </a:solidFill>
            <a:ln>
              <a:noFill/>
            </a:ln>
            <a:effectLst>
              <a:outerShdw blurRad="128588" dist="76200" dir="6840000" algn="bl" rotWithShape="0">
                <a:srgbClr val="000000">
                  <a:alpha val="58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76"/>
            <p:cNvSpPr/>
            <p:nvPr/>
          </p:nvSpPr>
          <p:spPr>
            <a:xfrm rot="10800000">
              <a:off x="3780982" y="-1468214"/>
              <a:ext cx="7419382" cy="450751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lt1"/>
            </a:solidFill>
            <a:ln>
              <a:noFill/>
            </a:ln>
            <a:effectLst>
              <a:outerShdw blurRad="157163" dist="104775" dir="6660000" algn="bl" rotWithShape="0">
                <a:srgbClr val="000000">
                  <a:alpha val="5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76"/>
            <p:cNvSpPr/>
            <p:nvPr/>
          </p:nvSpPr>
          <p:spPr>
            <a:xfrm rot="10800000" flipH="1">
              <a:off x="9522013" y="-171870"/>
              <a:ext cx="1475400" cy="191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6" name="Google Shape;2826;p76"/>
          <p:cNvSpPr txBox="1">
            <a:spLocks noGrp="1"/>
          </p:cNvSpPr>
          <p:nvPr>
            <p:ph type="title"/>
          </p:nvPr>
        </p:nvSpPr>
        <p:spPr>
          <a:xfrm>
            <a:off x="269213" y="164167"/>
            <a:ext cx="4439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Contact </a:t>
            </a:r>
            <a:r>
              <a:rPr lang="en" dirty="0">
                <a:solidFill>
                  <a:schemeClr val="dk2"/>
                </a:solidFill>
              </a:rPr>
              <a:t>Information</a:t>
            </a:r>
            <a:endParaRPr dirty="0">
              <a:solidFill>
                <a:schemeClr val="dk2"/>
              </a:solidFill>
            </a:endParaRPr>
          </a:p>
        </p:txBody>
      </p:sp>
      <p:sp>
        <p:nvSpPr>
          <p:cNvPr id="2827" name="Google Shape;2827;p76"/>
          <p:cNvSpPr txBox="1">
            <a:spLocks noGrp="1"/>
          </p:cNvSpPr>
          <p:nvPr>
            <p:ph type="body" idx="1"/>
          </p:nvPr>
        </p:nvSpPr>
        <p:spPr>
          <a:xfrm>
            <a:off x="1611818" y="1069397"/>
            <a:ext cx="4439700" cy="1513200"/>
          </a:xfrm>
          <a:prstGeom prst="rect">
            <a:avLst/>
          </a:prstGeom>
        </p:spPr>
        <p:txBody>
          <a:bodyPr spcFirstLastPara="1" wrap="square" lIns="91425" tIns="91425" rIns="91425" bIns="91425" anchor="t" anchorCtr="0">
            <a:noAutofit/>
          </a:bodyPr>
          <a:lstStyle/>
          <a:p>
            <a:pPr marL="0" lvl="0" indent="0">
              <a:buNone/>
            </a:pPr>
            <a:r>
              <a:rPr lang="en-US" sz="1200" dirty="0">
                <a:solidFill>
                  <a:schemeClr val="accent4">
                    <a:lumMod val="75000"/>
                  </a:schemeClr>
                </a:solidFill>
              </a:rPr>
              <a:t>Women’s Aid </a:t>
            </a:r>
          </a:p>
          <a:p>
            <a:pPr marL="171450" indent="-171450"/>
            <a:r>
              <a:rPr lang="en-US" sz="1200" dirty="0"/>
              <a:t>24 Hour </a:t>
            </a:r>
            <a:r>
              <a:rPr lang="en-US" sz="1200" dirty="0" err="1"/>
              <a:t>Freephone</a:t>
            </a:r>
            <a:r>
              <a:rPr lang="en-US" sz="1200" dirty="0"/>
              <a:t> National Domestic Violence helplines: England: 0808 2000 247 www.womensaid.org.uk </a:t>
            </a:r>
          </a:p>
          <a:p>
            <a:pPr marL="171450" indent="-171450"/>
            <a:r>
              <a:rPr lang="en-US" sz="1200" dirty="0"/>
              <a:t>Northern Ireland: 0800 917 1414 www.niwaf.org </a:t>
            </a:r>
          </a:p>
          <a:p>
            <a:pPr marL="171450" indent="-171450"/>
            <a:r>
              <a:rPr lang="en-US" sz="1200" dirty="0"/>
              <a:t>Scotland: 0800 027 1234 www.scottishwomensaid.org.uk </a:t>
            </a:r>
          </a:p>
          <a:p>
            <a:pPr marL="171450" indent="-171450"/>
            <a:r>
              <a:rPr lang="en-US" sz="1200" dirty="0"/>
              <a:t>Wales: 0808 8010 800 </a:t>
            </a:r>
            <a:r>
              <a:rPr lang="en-US" sz="1200" dirty="0">
                <a:hlinkClick r:id="rId3"/>
              </a:rPr>
              <a:t>www.welshwomensaids.org</a:t>
            </a:r>
            <a:endParaRPr lang="en-US" sz="1200" dirty="0"/>
          </a:p>
          <a:p>
            <a:pPr marL="0" indent="0">
              <a:buNone/>
            </a:pPr>
            <a:r>
              <a:rPr lang="en-US" sz="1200" dirty="0" err="1">
                <a:solidFill>
                  <a:schemeClr val="accent4">
                    <a:lumMod val="75000"/>
                  </a:schemeClr>
                </a:solidFill>
              </a:rPr>
              <a:t>ChildLine</a:t>
            </a:r>
            <a:r>
              <a:rPr lang="en-US" sz="1200" dirty="0">
                <a:solidFill>
                  <a:schemeClr val="accent4">
                    <a:lumMod val="75000"/>
                  </a:schemeClr>
                </a:solidFill>
              </a:rPr>
              <a:t> Free </a:t>
            </a:r>
          </a:p>
          <a:p>
            <a:pPr marL="171450" indent="-171450"/>
            <a:r>
              <a:rPr lang="en-US" sz="1200" dirty="0"/>
              <a:t>24 hour helpline: 0800 1</a:t>
            </a:r>
            <a:endParaRPr dirty="0"/>
          </a:p>
        </p:txBody>
      </p:sp>
      <p:grpSp>
        <p:nvGrpSpPr>
          <p:cNvPr id="2828" name="Google Shape;2828;p76"/>
          <p:cNvGrpSpPr/>
          <p:nvPr/>
        </p:nvGrpSpPr>
        <p:grpSpPr>
          <a:xfrm>
            <a:off x="-157098" y="2571744"/>
            <a:ext cx="3933529" cy="2924068"/>
            <a:chOff x="-250500" y="471425"/>
            <a:chExt cx="6908200" cy="5135350"/>
          </a:xfrm>
        </p:grpSpPr>
        <p:sp>
          <p:nvSpPr>
            <p:cNvPr id="2829" name="Google Shape;2829;p76"/>
            <p:cNvSpPr/>
            <p:nvPr/>
          </p:nvSpPr>
          <p:spPr>
            <a:xfrm>
              <a:off x="4440325" y="2438025"/>
              <a:ext cx="33450" cy="4575"/>
            </a:xfrm>
            <a:custGeom>
              <a:avLst/>
              <a:gdLst/>
              <a:ahLst/>
              <a:cxnLst/>
              <a:rect l="l" t="t" r="r" b="b"/>
              <a:pathLst>
                <a:path w="1338" h="183" extrusionOk="0">
                  <a:moveTo>
                    <a:pt x="1338" y="183"/>
                  </a:moveTo>
                  <a:cubicBezTo>
                    <a:pt x="912" y="183"/>
                    <a:pt x="487" y="122"/>
                    <a:pt x="122" y="31"/>
                  </a:cubicBezTo>
                  <a:cubicBezTo>
                    <a:pt x="91" y="31"/>
                    <a:pt x="31" y="31"/>
                    <a:pt x="0" y="0"/>
                  </a:cubicBezTo>
                  <a:cubicBezTo>
                    <a:pt x="456" y="61"/>
                    <a:pt x="912" y="122"/>
                    <a:pt x="1338" y="183"/>
                  </a:cubicBezTo>
                  <a:close/>
                </a:path>
              </a:pathLst>
            </a:custGeom>
            <a:solidFill>
              <a:srgbClr val="5E1C3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76"/>
            <p:cNvSpPr/>
            <p:nvPr/>
          </p:nvSpPr>
          <p:spPr>
            <a:xfrm>
              <a:off x="545100" y="2201700"/>
              <a:ext cx="5413500" cy="3366325"/>
            </a:xfrm>
            <a:custGeom>
              <a:avLst/>
              <a:gdLst/>
              <a:ahLst/>
              <a:cxnLst/>
              <a:rect l="l" t="t" r="r" b="b"/>
              <a:pathLst>
                <a:path w="216540" h="134653" extrusionOk="0">
                  <a:moveTo>
                    <a:pt x="214503" y="17538"/>
                  </a:moveTo>
                  <a:cubicBezTo>
                    <a:pt x="212832" y="31247"/>
                    <a:pt x="206357" y="36566"/>
                    <a:pt x="196114" y="41551"/>
                  </a:cubicBezTo>
                  <a:cubicBezTo>
                    <a:pt x="191099" y="44590"/>
                    <a:pt x="187968" y="50396"/>
                    <a:pt x="182709" y="52828"/>
                  </a:cubicBezTo>
                  <a:cubicBezTo>
                    <a:pt x="177238" y="55411"/>
                    <a:pt x="171037" y="52949"/>
                    <a:pt x="165110" y="51916"/>
                  </a:cubicBezTo>
                  <a:cubicBezTo>
                    <a:pt x="156600" y="50335"/>
                    <a:pt x="147542" y="53891"/>
                    <a:pt x="142314" y="60822"/>
                  </a:cubicBezTo>
                  <a:cubicBezTo>
                    <a:pt x="137876" y="66749"/>
                    <a:pt x="135870" y="73861"/>
                    <a:pt x="129760" y="78056"/>
                  </a:cubicBezTo>
                  <a:cubicBezTo>
                    <a:pt x="125110" y="81339"/>
                    <a:pt x="119517" y="82403"/>
                    <a:pt x="113681" y="83162"/>
                  </a:cubicBezTo>
                  <a:cubicBezTo>
                    <a:pt x="65534" y="85624"/>
                    <a:pt x="93741" y="112677"/>
                    <a:pt x="62494" y="109911"/>
                  </a:cubicBezTo>
                  <a:cubicBezTo>
                    <a:pt x="59607" y="109759"/>
                    <a:pt x="56719" y="109637"/>
                    <a:pt x="53953" y="110123"/>
                  </a:cubicBezTo>
                  <a:cubicBezTo>
                    <a:pt x="44591" y="111886"/>
                    <a:pt x="39546" y="121582"/>
                    <a:pt x="31886" y="126507"/>
                  </a:cubicBezTo>
                  <a:cubicBezTo>
                    <a:pt x="25412" y="131005"/>
                    <a:pt x="17995" y="133649"/>
                    <a:pt x="10244" y="134653"/>
                  </a:cubicBezTo>
                  <a:cubicBezTo>
                    <a:pt x="8542" y="132768"/>
                    <a:pt x="6718" y="130853"/>
                    <a:pt x="5472" y="128421"/>
                  </a:cubicBezTo>
                  <a:cubicBezTo>
                    <a:pt x="1277" y="120914"/>
                    <a:pt x="1" y="109424"/>
                    <a:pt x="5320" y="102920"/>
                  </a:cubicBezTo>
                  <a:cubicBezTo>
                    <a:pt x="7326" y="100458"/>
                    <a:pt x="9727" y="98634"/>
                    <a:pt x="12493" y="96840"/>
                  </a:cubicBezTo>
                  <a:cubicBezTo>
                    <a:pt x="36506" y="84257"/>
                    <a:pt x="32433" y="80336"/>
                    <a:pt x="45807" y="68238"/>
                  </a:cubicBezTo>
                  <a:cubicBezTo>
                    <a:pt x="49576" y="65077"/>
                    <a:pt x="55625" y="64652"/>
                    <a:pt x="60336" y="62919"/>
                  </a:cubicBezTo>
                  <a:cubicBezTo>
                    <a:pt x="100915" y="51612"/>
                    <a:pt x="84227" y="35776"/>
                    <a:pt x="105717" y="29028"/>
                  </a:cubicBezTo>
                  <a:cubicBezTo>
                    <a:pt x="131827" y="20973"/>
                    <a:pt x="137116" y="32858"/>
                    <a:pt x="148332" y="10882"/>
                  </a:cubicBezTo>
                  <a:cubicBezTo>
                    <a:pt x="151311" y="6170"/>
                    <a:pt x="157663" y="10699"/>
                    <a:pt x="161797" y="8845"/>
                  </a:cubicBezTo>
                  <a:cubicBezTo>
                    <a:pt x="174624" y="4134"/>
                    <a:pt x="187299" y="0"/>
                    <a:pt x="199792" y="2614"/>
                  </a:cubicBezTo>
                  <a:cubicBezTo>
                    <a:pt x="209640" y="4894"/>
                    <a:pt x="216540" y="7386"/>
                    <a:pt x="214503" y="17538"/>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76"/>
            <p:cNvSpPr/>
            <p:nvPr/>
          </p:nvSpPr>
          <p:spPr>
            <a:xfrm>
              <a:off x="4015550" y="2679650"/>
              <a:ext cx="2642150" cy="2711325"/>
            </a:xfrm>
            <a:custGeom>
              <a:avLst/>
              <a:gdLst/>
              <a:ahLst/>
              <a:cxnLst/>
              <a:rect l="l" t="t" r="r" b="b"/>
              <a:pathLst>
                <a:path w="105686" h="108453" extrusionOk="0">
                  <a:moveTo>
                    <a:pt x="104652" y="92282"/>
                  </a:moveTo>
                  <a:cubicBezTo>
                    <a:pt x="103923" y="83862"/>
                    <a:pt x="100975" y="53467"/>
                    <a:pt x="96172" y="44287"/>
                  </a:cubicBezTo>
                  <a:cubicBezTo>
                    <a:pt x="90974" y="35169"/>
                    <a:pt x="66962" y="30336"/>
                    <a:pt x="65047" y="29728"/>
                  </a:cubicBezTo>
                  <a:cubicBezTo>
                    <a:pt x="63466" y="29302"/>
                    <a:pt x="62524" y="28725"/>
                    <a:pt x="61855" y="27114"/>
                  </a:cubicBezTo>
                  <a:cubicBezTo>
                    <a:pt x="59788" y="19363"/>
                    <a:pt x="61369" y="14104"/>
                    <a:pt x="62585" y="10639"/>
                  </a:cubicBezTo>
                  <a:cubicBezTo>
                    <a:pt x="63497" y="8117"/>
                    <a:pt x="60761" y="8299"/>
                    <a:pt x="52524" y="6354"/>
                  </a:cubicBezTo>
                  <a:cubicBezTo>
                    <a:pt x="48603" y="7053"/>
                    <a:pt x="41308" y="1"/>
                    <a:pt x="43770" y="9028"/>
                  </a:cubicBezTo>
                  <a:cubicBezTo>
                    <a:pt x="45107" y="13922"/>
                    <a:pt x="44135" y="26080"/>
                    <a:pt x="43010" y="27570"/>
                  </a:cubicBezTo>
                  <a:cubicBezTo>
                    <a:pt x="42341" y="28968"/>
                    <a:pt x="41308" y="29424"/>
                    <a:pt x="39788" y="29789"/>
                  </a:cubicBezTo>
                  <a:cubicBezTo>
                    <a:pt x="38055" y="30184"/>
                    <a:pt x="17782" y="34804"/>
                    <a:pt x="10578" y="42008"/>
                  </a:cubicBezTo>
                  <a:cubicBezTo>
                    <a:pt x="7599" y="45382"/>
                    <a:pt x="7234" y="48573"/>
                    <a:pt x="5836" y="53619"/>
                  </a:cubicBezTo>
                  <a:cubicBezTo>
                    <a:pt x="2523" y="68057"/>
                    <a:pt x="730" y="100276"/>
                    <a:pt x="0" y="108452"/>
                  </a:cubicBezTo>
                  <a:lnTo>
                    <a:pt x="104652" y="108452"/>
                  </a:lnTo>
                  <a:cubicBezTo>
                    <a:pt x="104683" y="108361"/>
                    <a:pt x="105686" y="103923"/>
                    <a:pt x="104652" y="92282"/>
                  </a:cubicBezTo>
                  <a:close/>
                </a:path>
              </a:pathLst>
            </a:custGeom>
            <a:solidFill>
              <a:srgbClr val="F38D8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76"/>
            <p:cNvSpPr/>
            <p:nvPr/>
          </p:nvSpPr>
          <p:spPr>
            <a:xfrm>
              <a:off x="4134850" y="3700950"/>
              <a:ext cx="2379250" cy="1762200"/>
            </a:xfrm>
            <a:custGeom>
              <a:avLst/>
              <a:gdLst/>
              <a:ahLst/>
              <a:cxnLst/>
              <a:rect l="l" t="t" r="r" b="b"/>
              <a:pathLst>
                <a:path w="95170" h="70488" extrusionOk="0">
                  <a:moveTo>
                    <a:pt x="7022" y="1"/>
                  </a:moveTo>
                  <a:cubicBezTo>
                    <a:pt x="12523" y="9393"/>
                    <a:pt x="62463" y="14560"/>
                    <a:pt x="88391" y="1"/>
                  </a:cubicBezTo>
                  <a:cubicBezTo>
                    <a:pt x="93467" y="2189"/>
                    <a:pt x="95169" y="12584"/>
                    <a:pt x="95169" y="15958"/>
                  </a:cubicBezTo>
                  <a:cubicBezTo>
                    <a:pt x="95169" y="19363"/>
                    <a:pt x="78330" y="22645"/>
                    <a:pt x="78330" y="22645"/>
                  </a:cubicBezTo>
                  <a:cubicBezTo>
                    <a:pt x="80518" y="39302"/>
                    <a:pt x="87601" y="69242"/>
                    <a:pt x="87601" y="69242"/>
                  </a:cubicBezTo>
                  <a:cubicBezTo>
                    <a:pt x="87601" y="69242"/>
                    <a:pt x="7994" y="70488"/>
                    <a:pt x="7994" y="69242"/>
                  </a:cubicBezTo>
                  <a:cubicBezTo>
                    <a:pt x="7994" y="67995"/>
                    <a:pt x="13192" y="32493"/>
                    <a:pt x="14134" y="23861"/>
                  </a:cubicBezTo>
                  <a:cubicBezTo>
                    <a:pt x="6596" y="22159"/>
                    <a:pt x="31" y="19271"/>
                    <a:pt x="31" y="17752"/>
                  </a:cubicBezTo>
                  <a:cubicBezTo>
                    <a:pt x="0" y="16323"/>
                    <a:pt x="2158" y="1004"/>
                    <a:pt x="7022" y="1"/>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76"/>
            <p:cNvSpPr/>
            <p:nvPr/>
          </p:nvSpPr>
          <p:spPr>
            <a:xfrm>
              <a:off x="4818750" y="1697875"/>
              <a:ext cx="1113250" cy="1364025"/>
            </a:xfrm>
            <a:custGeom>
              <a:avLst/>
              <a:gdLst/>
              <a:ahLst/>
              <a:cxnLst/>
              <a:rect l="l" t="t" r="r" b="b"/>
              <a:pathLst>
                <a:path w="44530" h="54561" extrusionOk="0">
                  <a:moveTo>
                    <a:pt x="39089" y="39090"/>
                  </a:moveTo>
                  <a:cubicBezTo>
                    <a:pt x="36870" y="45898"/>
                    <a:pt x="34256" y="48634"/>
                    <a:pt x="28755" y="51552"/>
                  </a:cubicBezTo>
                  <a:cubicBezTo>
                    <a:pt x="26505" y="52433"/>
                    <a:pt x="24256" y="54166"/>
                    <a:pt x="21095" y="54561"/>
                  </a:cubicBezTo>
                  <a:cubicBezTo>
                    <a:pt x="18785" y="54531"/>
                    <a:pt x="15897" y="52342"/>
                    <a:pt x="15411" y="52129"/>
                  </a:cubicBezTo>
                  <a:cubicBezTo>
                    <a:pt x="14074" y="51369"/>
                    <a:pt x="10700" y="49728"/>
                    <a:pt x="8238" y="47570"/>
                  </a:cubicBezTo>
                  <a:cubicBezTo>
                    <a:pt x="3070" y="42433"/>
                    <a:pt x="1520" y="31764"/>
                    <a:pt x="851" y="25260"/>
                  </a:cubicBezTo>
                  <a:cubicBezTo>
                    <a:pt x="0" y="14560"/>
                    <a:pt x="2645" y="7752"/>
                    <a:pt x="10882" y="4165"/>
                  </a:cubicBezTo>
                  <a:cubicBezTo>
                    <a:pt x="21642" y="1"/>
                    <a:pt x="34074" y="2159"/>
                    <a:pt x="39667" y="11278"/>
                  </a:cubicBezTo>
                  <a:cubicBezTo>
                    <a:pt x="44530" y="18481"/>
                    <a:pt x="41855" y="30518"/>
                    <a:pt x="39089" y="39090"/>
                  </a:cubicBezTo>
                  <a:close/>
                </a:path>
              </a:pathLst>
            </a:custGeom>
            <a:solidFill>
              <a:srgbClr val="FFA69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76"/>
            <p:cNvSpPr/>
            <p:nvPr/>
          </p:nvSpPr>
          <p:spPr>
            <a:xfrm>
              <a:off x="4754150" y="2234375"/>
              <a:ext cx="160375" cy="378450"/>
            </a:xfrm>
            <a:custGeom>
              <a:avLst/>
              <a:gdLst/>
              <a:ahLst/>
              <a:cxnLst/>
              <a:rect l="l" t="t" r="r" b="b"/>
              <a:pathLst>
                <a:path w="6415" h="15138" extrusionOk="0">
                  <a:moveTo>
                    <a:pt x="3983" y="2645"/>
                  </a:moveTo>
                  <a:cubicBezTo>
                    <a:pt x="2402" y="0"/>
                    <a:pt x="1" y="2067"/>
                    <a:pt x="1976" y="8268"/>
                  </a:cubicBezTo>
                  <a:cubicBezTo>
                    <a:pt x="3922" y="14438"/>
                    <a:pt x="5654" y="15137"/>
                    <a:pt x="6019" y="12888"/>
                  </a:cubicBezTo>
                  <a:cubicBezTo>
                    <a:pt x="6414" y="10639"/>
                    <a:pt x="3983" y="2645"/>
                    <a:pt x="3983" y="2645"/>
                  </a:cubicBezTo>
                  <a:close/>
                </a:path>
              </a:pathLst>
            </a:custGeom>
            <a:solidFill>
              <a:srgbClr val="FFA69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76"/>
            <p:cNvSpPr/>
            <p:nvPr/>
          </p:nvSpPr>
          <p:spPr>
            <a:xfrm>
              <a:off x="5812675" y="2234375"/>
              <a:ext cx="161900" cy="378450"/>
            </a:xfrm>
            <a:custGeom>
              <a:avLst/>
              <a:gdLst/>
              <a:ahLst/>
              <a:cxnLst/>
              <a:rect l="l" t="t" r="r" b="b"/>
              <a:pathLst>
                <a:path w="6476" h="15138" extrusionOk="0">
                  <a:moveTo>
                    <a:pt x="2493" y="2645"/>
                  </a:moveTo>
                  <a:cubicBezTo>
                    <a:pt x="4044" y="0"/>
                    <a:pt x="6475" y="2067"/>
                    <a:pt x="4499" y="8268"/>
                  </a:cubicBezTo>
                  <a:cubicBezTo>
                    <a:pt x="2524" y="14438"/>
                    <a:pt x="791" y="15137"/>
                    <a:pt x="426" y="12888"/>
                  </a:cubicBezTo>
                  <a:cubicBezTo>
                    <a:pt x="1" y="10639"/>
                    <a:pt x="2493" y="2645"/>
                    <a:pt x="2493" y="2645"/>
                  </a:cubicBezTo>
                  <a:close/>
                </a:path>
              </a:pathLst>
            </a:custGeom>
            <a:solidFill>
              <a:srgbClr val="FFA69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76"/>
            <p:cNvSpPr/>
            <p:nvPr/>
          </p:nvSpPr>
          <p:spPr>
            <a:xfrm>
              <a:off x="5476050" y="2162175"/>
              <a:ext cx="275875" cy="90450"/>
            </a:xfrm>
            <a:custGeom>
              <a:avLst/>
              <a:gdLst/>
              <a:ahLst/>
              <a:cxnLst/>
              <a:rect l="l" t="t" r="r" b="b"/>
              <a:pathLst>
                <a:path w="11035" h="3618" extrusionOk="0">
                  <a:moveTo>
                    <a:pt x="1" y="3101"/>
                  </a:moveTo>
                  <a:cubicBezTo>
                    <a:pt x="1" y="2767"/>
                    <a:pt x="1" y="1824"/>
                    <a:pt x="335" y="1520"/>
                  </a:cubicBezTo>
                  <a:cubicBezTo>
                    <a:pt x="669" y="1186"/>
                    <a:pt x="4985" y="1"/>
                    <a:pt x="6505" y="213"/>
                  </a:cubicBezTo>
                  <a:cubicBezTo>
                    <a:pt x="8025" y="396"/>
                    <a:pt x="11034" y="2371"/>
                    <a:pt x="11034" y="2675"/>
                  </a:cubicBezTo>
                  <a:cubicBezTo>
                    <a:pt x="11034" y="2979"/>
                    <a:pt x="7478" y="1034"/>
                    <a:pt x="5958" y="1338"/>
                  </a:cubicBezTo>
                  <a:cubicBezTo>
                    <a:pt x="4408" y="1642"/>
                    <a:pt x="1004" y="3618"/>
                    <a:pt x="1" y="310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76"/>
            <p:cNvSpPr/>
            <p:nvPr/>
          </p:nvSpPr>
          <p:spPr>
            <a:xfrm>
              <a:off x="4963875" y="2162175"/>
              <a:ext cx="276625" cy="90450"/>
            </a:xfrm>
            <a:custGeom>
              <a:avLst/>
              <a:gdLst/>
              <a:ahLst/>
              <a:cxnLst/>
              <a:rect l="l" t="t" r="r" b="b"/>
              <a:pathLst>
                <a:path w="11065" h="3618" extrusionOk="0">
                  <a:moveTo>
                    <a:pt x="11065" y="3101"/>
                  </a:moveTo>
                  <a:cubicBezTo>
                    <a:pt x="11065" y="2767"/>
                    <a:pt x="11065" y="1824"/>
                    <a:pt x="10700" y="1520"/>
                  </a:cubicBezTo>
                  <a:cubicBezTo>
                    <a:pt x="10366" y="1186"/>
                    <a:pt x="6050" y="1"/>
                    <a:pt x="4530" y="213"/>
                  </a:cubicBezTo>
                  <a:cubicBezTo>
                    <a:pt x="3010" y="396"/>
                    <a:pt x="1" y="2371"/>
                    <a:pt x="1" y="2675"/>
                  </a:cubicBezTo>
                  <a:cubicBezTo>
                    <a:pt x="1" y="2979"/>
                    <a:pt x="3557" y="1034"/>
                    <a:pt x="5077" y="1338"/>
                  </a:cubicBezTo>
                  <a:cubicBezTo>
                    <a:pt x="6658" y="1642"/>
                    <a:pt x="10031" y="3618"/>
                    <a:pt x="11065" y="310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76"/>
            <p:cNvSpPr/>
            <p:nvPr/>
          </p:nvSpPr>
          <p:spPr>
            <a:xfrm>
              <a:off x="-250500" y="471425"/>
              <a:ext cx="6222775" cy="5135350"/>
            </a:xfrm>
            <a:custGeom>
              <a:avLst/>
              <a:gdLst/>
              <a:ahLst/>
              <a:cxnLst/>
              <a:rect l="l" t="t" r="r" b="b"/>
              <a:pathLst>
                <a:path w="248911" h="205414" extrusionOk="0">
                  <a:moveTo>
                    <a:pt x="246571" y="74439"/>
                  </a:moveTo>
                  <a:cubicBezTo>
                    <a:pt x="246419" y="75199"/>
                    <a:pt x="246388" y="76202"/>
                    <a:pt x="245567" y="77053"/>
                  </a:cubicBezTo>
                  <a:cubicBezTo>
                    <a:pt x="245233" y="68086"/>
                    <a:pt x="241981" y="70366"/>
                    <a:pt x="241981" y="65108"/>
                  </a:cubicBezTo>
                  <a:cubicBezTo>
                    <a:pt x="242102" y="62372"/>
                    <a:pt x="240157" y="61369"/>
                    <a:pt x="238212" y="59788"/>
                  </a:cubicBezTo>
                  <a:cubicBezTo>
                    <a:pt x="236114" y="52798"/>
                    <a:pt x="230005" y="58178"/>
                    <a:pt x="225932" y="54013"/>
                  </a:cubicBezTo>
                  <a:cubicBezTo>
                    <a:pt x="227573" y="65290"/>
                    <a:pt x="213044" y="59788"/>
                    <a:pt x="208941" y="65716"/>
                  </a:cubicBezTo>
                  <a:cubicBezTo>
                    <a:pt x="206874" y="70731"/>
                    <a:pt x="208485" y="73375"/>
                    <a:pt x="204351" y="75290"/>
                  </a:cubicBezTo>
                  <a:cubicBezTo>
                    <a:pt x="202558" y="76202"/>
                    <a:pt x="200947" y="75077"/>
                    <a:pt x="199488" y="76597"/>
                  </a:cubicBezTo>
                  <a:cubicBezTo>
                    <a:pt x="192041" y="81916"/>
                    <a:pt x="185810" y="75746"/>
                    <a:pt x="181706" y="80640"/>
                  </a:cubicBezTo>
                  <a:cubicBezTo>
                    <a:pt x="179609" y="82950"/>
                    <a:pt x="178454" y="86628"/>
                    <a:pt x="176691" y="89120"/>
                  </a:cubicBezTo>
                  <a:cubicBezTo>
                    <a:pt x="175627" y="90701"/>
                    <a:pt x="172435" y="92950"/>
                    <a:pt x="170703" y="93923"/>
                  </a:cubicBezTo>
                  <a:cubicBezTo>
                    <a:pt x="166903" y="96020"/>
                    <a:pt x="163925" y="95746"/>
                    <a:pt x="157359" y="96142"/>
                  </a:cubicBezTo>
                  <a:cubicBezTo>
                    <a:pt x="149122" y="96780"/>
                    <a:pt x="140490" y="97965"/>
                    <a:pt x="132769" y="101461"/>
                  </a:cubicBezTo>
                  <a:cubicBezTo>
                    <a:pt x="127450" y="104014"/>
                    <a:pt x="124866" y="109272"/>
                    <a:pt x="122100" y="114288"/>
                  </a:cubicBezTo>
                  <a:cubicBezTo>
                    <a:pt x="119213" y="119911"/>
                    <a:pt x="114836" y="124106"/>
                    <a:pt x="109395" y="126720"/>
                  </a:cubicBezTo>
                  <a:cubicBezTo>
                    <a:pt x="101279" y="130853"/>
                    <a:pt x="91400" y="132586"/>
                    <a:pt x="83346" y="137297"/>
                  </a:cubicBezTo>
                  <a:cubicBezTo>
                    <a:pt x="73832" y="142647"/>
                    <a:pt x="68968" y="153255"/>
                    <a:pt x="60275" y="159547"/>
                  </a:cubicBezTo>
                  <a:cubicBezTo>
                    <a:pt x="53406" y="164532"/>
                    <a:pt x="45077" y="167237"/>
                    <a:pt x="39485" y="173073"/>
                  </a:cubicBezTo>
                  <a:cubicBezTo>
                    <a:pt x="30913" y="181736"/>
                    <a:pt x="33801" y="196052"/>
                    <a:pt x="42068" y="203894"/>
                  </a:cubicBezTo>
                  <a:cubicBezTo>
                    <a:pt x="33375" y="205414"/>
                    <a:pt x="12767" y="202374"/>
                    <a:pt x="12554" y="195961"/>
                  </a:cubicBezTo>
                  <a:cubicBezTo>
                    <a:pt x="2250" y="161978"/>
                    <a:pt x="1" y="134592"/>
                    <a:pt x="2675" y="102403"/>
                  </a:cubicBezTo>
                  <a:cubicBezTo>
                    <a:pt x="3405" y="89667"/>
                    <a:pt x="456" y="77205"/>
                    <a:pt x="365" y="64591"/>
                  </a:cubicBezTo>
                  <a:cubicBezTo>
                    <a:pt x="274" y="48876"/>
                    <a:pt x="5685" y="32372"/>
                    <a:pt x="18451" y="22493"/>
                  </a:cubicBezTo>
                  <a:cubicBezTo>
                    <a:pt x="49971" y="0"/>
                    <a:pt x="65321" y="31125"/>
                    <a:pt x="89425" y="29545"/>
                  </a:cubicBezTo>
                  <a:cubicBezTo>
                    <a:pt x="94470" y="29241"/>
                    <a:pt x="99334" y="27782"/>
                    <a:pt x="104349" y="26384"/>
                  </a:cubicBezTo>
                  <a:cubicBezTo>
                    <a:pt x="139152" y="14560"/>
                    <a:pt x="133802" y="43557"/>
                    <a:pt x="156873" y="36992"/>
                  </a:cubicBezTo>
                  <a:cubicBezTo>
                    <a:pt x="161736" y="35654"/>
                    <a:pt x="166387" y="36171"/>
                    <a:pt x="170764" y="38694"/>
                  </a:cubicBezTo>
                  <a:cubicBezTo>
                    <a:pt x="186296" y="49059"/>
                    <a:pt x="194199" y="40244"/>
                    <a:pt x="207786" y="37600"/>
                  </a:cubicBezTo>
                  <a:cubicBezTo>
                    <a:pt x="237665" y="32220"/>
                    <a:pt x="248911" y="47995"/>
                    <a:pt x="246571" y="7443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9" name="Google Shape;2839;p76"/>
          <p:cNvGrpSpPr/>
          <p:nvPr/>
        </p:nvGrpSpPr>
        <p:grpSpPr>
          <a:xfrm>
            <a:off x="6804587" y="2417196"/>
            <a:ext cx="1473971" cy="2049282"/>
            <a:chOff x="3512500" y="1579525"/>
            <a:chExt cx="1865550" cy="2593700"/>
          </a:xfrm>
        </p:grpSpPr>
        <p:sp>
          <p:nvSpPr>
            <p:cNvPr id="2840" name="Google Shape;2840;p76"/>
            <p:cNvSpPr/>
            <p:nvPr/>
          </p:nvSpPr>
          <p:spPr>
            <a:xfrm>
              <a:off x="3705500" y="1580000"/>
              <a:ext cx="1274375" cy="1575425"/>
            </a:xfrm>
            <a:custGeom>
              <a:avLst/>
              <a:gdLst/>
              <a:ahLst/>
              <a:cxnLst/>
              <a:rect l="l" t="t" r="r" b="b"/>
              <a:pathLst>
                <a:path w="50975" h="63017" extrusionOk="0">
                  <a:moveTo>
                    <a:pt x="26847" y="0"/>
                  </a:moveTo>
                  <a:cubicBezTo>
                    <a:pt x="23419" y="0"/>
                    <a:pt x="20648" y="421"/>
                    <a:pt x="17265" y="1587"/>
                  </a:cubicBezTo>
                  <a:cubicBezTo>
                    <a:pt x="13679" y="2833"/>
                    <a:pt x="10366" y="5113"/>
                    <a:pt x="8116" y="8608"/>
                  </a:cubicBezTo>
                  <a:cubicBezTo>
                    <a:pt x="5867" y="12104"/>
                    <a:pt x="4894" y="17575"/>
                    <a:pt x="6141" y="21678"/>
                  </a:cubicBezTo>
                  <a:cubicBezTo>
                    <a:pt x="6900" y="24110"/>
                    <a:pt x="7387" y="25690"/>
                    <a:pt x="6688" y="28122"/>
                  </a:cubicBezTo>
                  <a:cubicBezTo>
                    <a:pt x="6141" y="29976"/>
                    <a:pt x="4499" y="31010"/>
                    <a:pt x="3283" y="32347"/>
                  </a:cubicBezTo>
                  <a:cubicBezTo>
                    <a:pt x="943" y="34900"/>
                    <a:pt x="1" y="39004"/>
                    <a:pt x="852" y="42560"/>
                  </a:cubicBezTo>
                  <a:cubicBezTo>
                    <a:pt x="1368" y="44627"/>
                    <a:pt x="2432" y="46451"/>
                    <a:pt x="3253" y="48396"/>
                  </a:cubicBezTo>
                  <a:cubicBezTo>
                    <a:pt x="4104" y="50311"/>
                    <a:pt x="4712" y="52499"/>
                    <a:pt x="4286" y="54566"/>
                  </a:cubicBezTo>
                  <a:cubicBezTo>
                    <a:pt x="3648" y="57575"/>
                    <a:pt x="943" y="59977"/>
                    <a:pt x="1308" y="63016"/>
                  </a:cubicBezTo>
                  <a:lnTo>
                    <a:pt x="49728" y="62104"/>
                  </a:lnTo>
                  <a:cubicBezTo>
                    <a:pt x="49637" y="60250"/>
                    <a:pt x="48998" y="58366"/>
                    <a:pt x="47965" y="56937"/>
                  </a:cubicBezTo>
                  <a:cubicBezTo>
                    <a:pt x="47053" y="55630"/>
                    <a:pt x="45837" y="54688"/>
                    <a:pt x="44865" y="53472"/>
                  </a:cubicBezTo>
                  <a:cubicBezTo>
                    <a:pt x="43862" y="52256"/>
                    <a:pt x="43102" y="50615"/>
                    <a:pt x="43375" y="49004"/>
                  </a:cubicBezTo>
                  <a:cubicBezTo>
                    <a:pt x="43679" y="47211"/>
                    <a:pt x="45138" y="45995"/>
                    <a:pt x="46354" y="44809"/>
                  </a:cubicBezTo>
                  <a:cubicBezTo>
                    <a:pt x="48968" y="42226"/>
                    <a:pt x="50974" y="38305"/>
                    <a:pt x="50366" y="34414"/>
                  </a:cubicBezTo>
                  <a:cubicBezTo>
                    <a:pt x="49941" y="31922"/>
                    <a:pt x="48573" y="29794"/>
                    <a:pt x="47114" y="27909"/>
                  </a:cubicBezTo>
                  <a:cubicBezTo>
                    <a:pt x="46384" y="26967"/>
                    <a:pt x="45594" y="25934"/>
                    <a:pt x="45442" y="24687"/>
                  </a:cubicBezTo>
                  <a:cubicBezTo>
                    <a:pt x="45290" y="23259"/>
                    <a:pt x="45929" y="21891"/>
                    <a:pt x="46415" y="20614"/>
                  </a:cubicBezTo>
                  <a:cubicBezTo>
                    <a:pt x="47752" y="16876"/>
                    <a:pt x="46202" y="12772"/>
                    <a:pt x="44409" y="9277"/>
                  </a:cubicBezTo>
                  <a:cubicBezTo>
                    <a:pt x="42707" y="5873"/>
                    <a:pt x="38299" y="3319"/>
                    <a:pt x="35016" y="1982"/>
                  </a:cubicBezTo>
                  <a:cubicBezTo>
                    <a:pt x="31795" y="675"/>
                    <a:pt x="31035" y="97"/>
                    <a:pt x="27570" y="6"/>
                  </a:cubicBezTo>
                  <a:cubicBezTo>
                    <a:pt x="27325" y="2"/>
                    <a:pt x="27084" y="0"/>
                    <a:pt x="26847" y="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76"/>
            <p:cNvSpPr/>
            <p:nvPr/>
          </p:nvSpPr>
          <p:spPr>
            <a:xfrm>
              <a:off x="3666000" y="2247325"/>
              <a:ext cx="1483325" cy="1172500"/>
            </a:xfrm>
            <a:custGeom>
              <a:avLst/>
              <a:gdLst/>
              <a:ahLst/>
              <a:cxnLst/>
              <a:rect l="l" t="t" r="r" b="b"/>
              <a:pathLst>
                <a:path w="59333" h="46900" extrusionOk="0">
                  <a:moveTo>
                    <a:pt x="36688" y="1"/>
                  </a:moveTo>
                  <a:lnTo>
                    <a:pt x="20274" y="9970"/>
                  </a:lnTo>
                  <a:cubicBezTo>
                    <a:pt x="22493" y="12949"/>
                    <a:pt x="23253" y="20183"/>
                    <a:pt x="21064" y="24560"/>
                  </a:cubicBezTo>
                  <a:cubicBezTo>
                    <a:pt x="20791" y="25806"/>
                    <a:pt x="18541" y="27478"/>
                    <a:pt x="12766" y="27964"/>
                  </a:cubicBezTo>
                  <a:cubicBezTo>
                    <a:pt x="5714" y="28572"/>
                    <a:pt x="3496" y="30062"/>
                    <a:pt x="2219" y="35563"/>
                  </a:cubicBezTo>
                  <a:cubicBezTo>
                    <a:pt x="912" y="41065"/>
                    <a:pt x="0" y="44834"/>
                    <a:pt x="0" y="44834"/>
                  </a:cubicBezTo>
                  <a:cubicBezTo>
                    <a:pt x="0" y="44834"/>
                    <a:pt x="15450" y="46900"/>
                    <a:pt x="31825" y="46900"/>
                  </a:cubicBezTo>
                  <a:cubicBezTo>
                    <a:pt x="41272" y="46900"/>
                    <a:pt x="51026" y="46212"/>
                    <a:pt x="58299" y="44044"/>
                  </a:cubicBezTo>
                  <a:cubicBezTo>
                    <a:pt x="58299" y="44044"/>
                    <a:pt x="59332" y="27843"/>
                    <a:pt x="52189" y="26171"/>
                  </a:cubicBezTo>
                  <a:cubicBezTo>
                    <a:pt x="45958" y="24743"/>
                    <a:pt x="40031" y="27509"/>
                    <a:pt x="35624" y="21369"/>
                  </a:cubicBezTo>
                  <a:cubicBezTo>
                    <a:pt x="35533" y="21217"/>
                    <a:pt x="35411" y="21004"/>
                    <a:pt x="35350" y="20852"/>
                  </a:cubicBezTo>
                  <a:cubicBezTo>
                    <a:pt x="32736" y="15958"/>
                    <a:pt x="35563" y="5441"/>
                    <a:pt x="36688" y="1"/>
                  </a:cubicBezTo>
                  <a:close/>
                </a:path>
              </a:pathLst>
            </a:custGeom>
            <a:solidFill>
              <a:srgbClr val="EA8E7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76"/>
            <p:cNvSpPr/>
            <p:nvPr/>
          </p:nvSpPr>
          <p:spPr>
            <a:xfrm>
              <a:off x="4210825" y="2561150"/>
              <a:ext cx="316150" cy="159125"/>
            </a:xfrm>
            <a:custGeom>
              <a:avLst/>
              <a:gdLst/>
              <a:ahLst/>
              <a:cxnLst/>
              <a:rect l="l" t="t" r="r" b="b"/>
              <a:pathLst>
                <a:path w="12646" h="6365" extrusionOk="0">
                  <a:moveTo>
                    <a:pt x="1" y="1703"/>
                  </a:moveTo>
                  <a:lnTo>
                    <a:pt x="1" y="1703"/>
                  </a:lnTo>
                  <a:cubicBezTo>
                    <a:pt x="1" y="1703"/>
                    <a:pt x="1" y="1703"/>
                    <a:pt x="1" y="1703"/>
                  </a:cubicBezTo>
                  <a:lnTo>
                    <a:pt x="1" y="1703"/>
                  </a:lnTo>
                  <a:cubicBezTo>
                    <a:pt x="1" y="1703"/>
                    <a:pt x="1" y="1703"/>
                    <a:pt x="1" y="1703"/>
                  </a:cubicBezTo>
                  <a:close/>
                  <a:moveTo>
                    <a:pt x="12645" y="1"/>
                  </a:moveTo>
                  <a:lnTo>
                    <a:pt x="12645" y="1"/>
                  </a:lnTo>
                  <a:cubicBezTo>
                    <a:pt x="12645" y="1"/>
                    <a:pt x="3020" y="1746"/>
                    <a:pt x="493" y="1746"/>
                  </a:cubicBezTo>
                  <a:cubicBezTo>
                    <a:pt x="270" y="1746"/>
                    <a:pt x="103" y="1733"/>
                    <a:pt x="1" y="1703"/>
                  </a:cubicBezTo>
                  <a:lnTo>
                    <a:pt x="1" y="1703"/>
                  </a:lnTo>
                  <a:cubicBezTo>
                    <a:pt x="40" y="1723"/>
                    <a:pt x="669" y="3237"/>
                    <a:pt x="548" y="5381"/>
                  </a:cubicBezTo>
                  <a:cubicBezTo>
                    <a:pt x="548" y="5381"/>
                    <a:pt x="2243" y="6365"/>
                    <a:pt x="4585" y="6365"/>
                  </a:cubicBezTo>
                  <a:cubicBezTo>
                    <a:pt x="6935" y="6365"/>
                    <a:pt x="9935" y="5373"/>
                    <a:pt x="12524" y="1399"/>
                  </a:cubicBezTo>
                  <a:lnTo>
                    <a:pt x="12645" y="1"/>
                  </a:lnTo>
                  <a:close/>
                </a:path>
              </a:pathLst>
            </a:custGeom>
            <a:solidFill>
              <a:srgbClr val="EF8978"/>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76"/>
            <p:cNvSpPr/>
            <p:nvPr/>
          </p:nvSpPr>
          <p:spPr>
            <a:xfrm>
              <a:off x="3512500" y="2850525"/>
              <a:ext cx="1865550" cy="1322700"/>
            </a:xfrm>
            <a:custGeom>
              <a:avLst/>
              <a:gdLst/>
              <a:ahLst/>
              <a:cxnLst/>
              <a:rect l="l" t="t" r="r" b="b"/>
              <a:pathLst>
                <a:path w="74622" h="52908" extrusionOk="0">
                  <a:moveTo>
                    <a:pt x="45323" y="0"/>
                  </a:moveTo>
                  <a:cubicBezTo>
                    <a:pt x="44893" y="0"/>
                    <a:pt x="44651" y="7"/>
                    <a:pt x="44651" y="7"/>
                  </a:cubicBezTo>
                  <a:cubicBezTo>
                    <a:pt x="39984" y="2742"/>
                    <a:pt x="35615" y="3497"/>
                    <a:pt x="32213" y="3497"/>
                  </a:cubicBezTo>
                  <a:cubicBezTo>
                    <a:pt x="28016" y="3497"/>
                    <a:pt x="25289" y="2347"/>
                    <a:pt x="25289" y="2347"/>
                  </a:cubicBezTo>
                  <a:cubicBezTo>
                    <a:pt x="25289" y="2347"/>
                    <a:pt x="21095" y="3168"/>
                    <a:pt x="13374" y="4171"/>
                  </a:cubicBezTo>
                  <a:cubicBezTo>
                    <a:pt x="5654" y="5235"/>
                    <a:pt x="0" y="47181"/>
                    <a:pt x="0" y="47181"/>
                  </a:cubicBezTo>
                  <a:cubicBezTo>
                    <a:pt x="11891" y="51425"/>
                    <a:pt x="23398" y="52908"/>
                    <a:pt x="33670" y="52908"/>
                  </a:cubicBezTo>
                  <a:cubicBezTo>
                    <a:pt x="57455" y="52908"/>
                    <a:pt x="74622" y="44962"/>
                    <a:pt x="74622" y="44962"/>
                  </a:cubicBezTo>
                  <a:cubicBezTo>
                    <a:pt x="74622" y="44962"/>
                    <a:pt x="67175" y="13958"/>
                    <a:pt x="63345" y="5630"/>
                  </a:cubicBezTo>
                  <a:cubicBezTo>
                    <a:pt x="60893" y="327"/>
                    <a:pt x="48374" y="0"/>
                    <a:pt x="45323" y="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76"/>
            <p:cNvSpPr/>
            <p:nvPr/>
          </p:nvSpPr>
          <p:spPr>
            <a:xfrm>
              <a:off x="4021625" y="1889425"/>
              <a:ext cx="673275" cy="803275"/>
            </a:xfrm>
            <a:custGeom>
              <a:avLst/>
              <a:gdLst/>
              <a:ahLst/>
              <a:cxnLst/>
              <a:rect l="l" t="t" r="r" b="b"/>
              <a:pathLst>
                <a:path w="26931" h="32131" extrusionOk="0">
                  <a:moveTo>
                    <a:pt x="24955" y="0"/>
                  </a:moveTo>
                  <a:lnTo>
                    <a:pt x="0" y="2462"/>
                  </a:lnTo>
                  <a:cubicBezTo>
                    <a:pt x="0" y="4468"/>
                    <a:pt x="31" y="6535"/>
                    <a:pt x="31" y="8541"/>
                  </a:cubicBezTo>
                  <a:cubicBezTo>
                    <a:pt x="61" y="10973"/>
                    <a:pt x="61" y="13435"/>
                    <a:pt x="639" y="15836"/>
                  </a:cubicBezTo>
                  <a:cubicBezTo>
                    <a:pt x="1429" y="19119"/>
                    <a:pt x="2888" y="23070"/>
                    <a:pt x="4772" y="25745"/>
                  </a:cubicBezTo>
                  <a:cubicBezTo>
                    <a:pt x="6140" y="27660"/>
                    <a:pt x="7782" y="29454"/>
                    <a:pt x="9636" y="30730"/>
                  </a:cubicBezTo>
                  <a:cubicBezTo>
                    <a:pt x="10938" y="31633"/>
                    <a:pt x="12066" y="32130"/>
                    <a:pt x="13341" y="32130"/>
                  </a:cubicBezTo>
                  <a:cubicBezTo>
                    <a:pt x="13911" y="32130"/>
                    <a:pt x="14510" y="32031"/>
                    <a:pt x="15168" y="31824"/>
                  </a:cubicBezTo>
                  <a:cubicBezTo>
                    <a:pt x="16535" y="31429"/>
                    <a:pt x="18663" y="29788"/>
                    <a:pt x="19666" y="28724"/>
                  </a:cubicBezTo>
                  <a:cubicBezTo>
                    <a:pt x="23162" y="25259"/>
                    <a:pt x="25350" y="20365"/>
                    <a:pt x="26141" y="15259"/>
                  </a:cubicBezTo>
                  <a:cubicBezTo>
                    <a:pt x="26931" y="10183"/>
                    <a:pt x="26353" y="4924"/>
                    <a:pt x="24955" y="0"/>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76"/>
            <p:cNvSpPr/>
            <p:nvPr/>
          </p:nvSpPr>
          <p:spPr>
            <a:xfrm>
              <a:off x="4081875" y="2062425"/>
              <a:ext cx="185500" cy="44650"/>
            </a:xfrm>
            <a:custGeom>
              <a:avLst/>
              <a:gdLst/>
              <a:ahLst/>
              <a:cxnLst/>
              <a:rect l="l" t="t" r="r" b="b"/>
              <a:pathLst>
                <a:path w="7420" h="1786" extrusionOk="0">
                  <a:moveTo>
                    <a:pt x="3974" y="1"/>
                  </a:moveTo>
                  <a:cubicBezTo>
                    <a:pt x="2816" y="1"/>
                    <a:pt x="1446" y="234"/>
                    <a:pt x="174" y="1044"/>
                  </a:cubicBezTo>
                  <a:cubicBezTo>
                    <a:pt x="0" y="1160"/>
                    <a:pt x="75" y="1441"/>
                    <a:pt x="292" y="1441"/>
                  </a:cubicBezTo>
                  <a:cubicBezTo>
                    <a:pt x="303" y="1441"/>
                    <a:pt x="314" y="1440"/>
                    <a:pt x="326" y="1439"/>
                  </a:cubicBezTo>
                  <a:cubicBezTo>
                    <a:pt x="1015" y="1341"/>
                    <a:pt x="1996" y="1224"/>
                    <a:pt x="2978" y="1224"/>
                  </a:cubicBezTo>
                  <a:cubicBezTo>
                    <a:pt x="3816" y="1224"/>
                    <a:pt x="4653" y="1309"/>
                    <a:pt x="5311" y="1561"/>
                  </a:cubicBezTo>
                  <a:cubicBezTo>
                    <a:pt x="5708" y="1720"/>
                    <a:pt x="6038" y="1785"/>
                    <a:pt x="6304" y="1785"/>
                  </a:cubicBezTo>
                  <a:cubicBezTo>
                    <a:pt x="7362" y="1785"/>
                    <a:pt x="7419" y="752"/>
                    <a:pt x="6739" y="436"/>
                  </a:cubicBezTo>
                  <a:cubicBezTo>
                    <a:pt x="6739" y="436"/>
                    <a:pt x="5555" y="1"/>
                    <a:pt x="3974" y="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76"/>
            <p:cNvSpPr/>
            <p:nvPr/>
          </p:nvSpPr>
          <p:spPr>
            <a:xfrm>
              <a:off x="3889400" y="1579525"/>
              <a:ext cx="889100" cy="695875"/>
            </a:xfrm>
            <a:custGeom>
              <a:avLst/>
              <a:gdLst/>
              <a:ahLst/>
              <a:cxnLst/>
              <a:rect l="l" t="t" r="r" b="b"/>
              <a:pathLst>
                <a:path w="35564" h="27835" extrusionOk="0">
                  <a:moveTo>
                    <a:pt x="17592" y="0"/>
                  </a:moveTo>
                  <a:cubicBezTo>
                    <a:pt x="15688" y="0"/>
                    <a:pt x="13796" y="357"/>
                    <a:pt x="12037" y="1119"/>
                  </a:cubicBezTo>
                  <a:cubicBezTo>
                    <a:pt x="10001" y="1971"/>
                    <a:pt x="8177" y="3399"/>
                    <a:pt x="6475" y="4858"/>
                  </a:cubicBezTo>
                  <a:cubicBezTo>
                    <a:pt x="3526" y="7442"/>
                    <a:pt x="851" y="10603"/>
                    <a:pt x="274" y="14433"/>
                  </a:cubicBezTo>
                  <a:cubicBezTo>
                    <a:pt x="0" y="16135"/>
                    <a:pt x="183" y="17898"/>
                    <a:pt x="335" y="19630"/>
                  </a:cubicBezTo>
                  <a:cubicBezTo>
                    <a:pt x="608" y="22305"/>
                    <a:pt x="943" y="25071"/>
                    <a:pt x="2462" y="27229"/>
                  </a:cubicBezTo>
                  <a:cubicBezTo>
                    <a:pt x="2675" y="27472"/>
                    <a:pt x="2858" y="27746"/>
                    <a:pt x="3162" y="27807"/>
                  </a:cubicBezTo>
                  <a:cubicBezTo>
                    <a:pt x="3226" y="27826"/>
                    <a:pt x="3291" y="27835"/>
                    <a:pt x="3355" y="27835"/>
                  </a:cubicBezTo>
                  <a:cubicBezTo>
                    <a:pt x="3594" y="27835"/>
                    <a:pt x="3828" y="27720"/>
                    <a:pt x="4043" y="27624"/>
                  </a:cubicBezTo>
                  <a:cubicBezTo>
                    <a:pt x="8861" y="25190"/>
                    <a:pt x="12404" y="20422"/>
                    <a:pt x="13488" y="15142"/>
                  </a:cubicBezTo>
                  <a:lnTo>
                    <a:pt x="13488" y="15142"/>
                  </a:lnTo>
                  <a:cubicBezTo>
                    <a:pt x="14621" y="16824"/>
                    <a:pt x="15582" y="18632"/>
                    <a:pt x="16870" y="20178"/>
                  </a:cubicBezTo>
                  <a:cubicBezTo>
                    <a:pt x="20639" y="24615"/>
                    <a:pt x="26718" y="26196"/>
                    <a:pt x="32372" y="27503"/>
                  </a:cubicBezTo>
                  <a:cubicBezTo>
                    <a:pt x="32570" y="27562"/>
                    <a:pt x="32806" y="27609"/>
                    <a:pt x="33031" y="27609"/>
                  </a:cubicBezTo>
                  <a:cubicBezTo>
                    <a:pt x="33152" y="27609"/>
                    <a:pt x="33269" y="27595"/>
                    <a:pt x="33375" y="27564"/>
                  </a:cubicBezTo>
                  <a:cubicBezTo>
                    <a:pt x="33679" y="27442"/>
                    <a:pt x="33892" y="27138"/>
                    <a:pt x="34074" y="26865"/>
                  </a:cubicBezTo>
                  <a:cubicBezTo>
                    <a:pt x="35259" y="24919"/>
                    <a:pt x="35563" y="22579"/>
                    <a:pt x="35503" y="20299"/>
                  </a:cubicBezTo>
                  <a:cubicBezTo>
                    <a:pt x="35381" y="14342"/>
                    <a:pt x="33132" y="8262"/>
                    <a:pt x="28694" y="4311"/>
                  </a:cubicBezTo>
                  <a:cubicBezTo>
                    <a:pt x="25683" y="1589"/>
                    <a:pt x="21609" y="0"/>
                    <a:pt x="17592" y="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7" name="Google Shape;2847;p76"/>
          <p:cNvGrpSpPr/>
          <p:nvPr/>
        </p:nvGrpSpPr>
        <p:grpSpPr>
          <a:xfrm>
            <a:off x="5407227" y="2677746"/>
            <a:ext cx="1931478" cy="2461241"/>
            <a:chOff x="2169750" y="1800575"/>
            <a:chExt cx="2444600" cy="3115100"/>
          </a:xfrm>
        </p:grpSpPr>
        <p:sp>
          <p:nvSpPr>
            <p:cNvPr id="2848" name="Google Shape;2848;p76"/>
            <p:cNvSpPr/>
            <p:nvPr/>
          </p:nvSpPr>
          <p:spPr>
            <a:xfrm>
              <a:off x="2431175" y="1845975"/>
              <a:ext cx="1071450" cy="1744475"/>
            </a:xfrm>
            <a:custGeom>
              <a:avLst/>
              <a:gdLst/>
              <a:ahLst/>
              <a:cxnLst/>
              <a:rect l="l" t="t" r="r" b="b"/>
              <a:pathLst>
                <a:path w="42858" h="69779" extrusionOk="0">
                  <a:moveTo>
                    <a:pt x="20456" y="1"/>
                  </a:moveTo>
                  <a:cubicBezTo>
                    <a:pt x="13374" y="1156"/>
                    <a:pt x="7660" y="6232"/>
                    <a:pt x="4833" y="12159"/>
                  </a:cubicBezTo>
                  <a:cubicBezTo>
                    <a:pt x="3739" y="14499"/>
                    <a:pt x="3040" y="16961"/>
                    <a:pt x="2736" y="19423"/>
                  </a:cubicBezTo>
                  <a:cubicBezTo>
                    <a:pt x="1581" y="29272"/>
                    <a:pt x="6687" y="39515"/>
                    <a:pt x="3283" y="48937"/>
                  </a:cubicBezTo>
                  <a:cubicBezTo>
                    <a:pt x="2553" y="50913"/>
                    <a:pt x="1520" y="52798"/>
                    <a:pt x="881" y="54773"/>
                  </a:cubicBezTo>
                  <a:cubicBezTo>
                    <a:pt x="61" y="57387"/>
                    <a:pt x="0" y="60184"/>
                    <a:pt x="821" y="62859"/>
                  </a:cubicBezTo>
                  <a:cubicBezTo>
                    <a:pt x="1429" y="64986"/>
                    <a:pt x="2644" y="67084"/>
                    <a:pt x="4651" y="68360"/>
                  </a:cubicBezTo>
                  <a:cubicBezTo>
                    <a:pt x="6268" y="69390"/>
                    <a:pt x="8178" y="69779"/>
                    <a:pt x="10162" y="69779"/>
                  </a:cubicBezTo>
                  <a:cubicBezTo>
                    <a:pt x="12279" y="69779"/>
                    <a:pt x="14481" y="69336"/>
                    <a:pt x="16505" y="68755"/>
                  </a:cubicBezTo>
                  <a:cubicBezTo>
                    <a:pt x="20608" y="67570"/>
                    <a:pt x="24621" y="65868"/>
                    <a:pt x="27812" y="63284"/>
                  </a:cubicBezTo>
                  <a:cubicBezTo>
                    <a:pt x="31064" y="60701"/>
                    <a:pt x="33405" y="57084"/>
                    <a:pt x="33739" y="53254"/>
                  </a:cubicBezTo>
                  <a:cubicBezTo>
                    <a:pt x="33952" y="51187"/>
                    <a:pt x="33526" y="49089"/>
                    <a:pt x="34043" y="47083"/>
                  </a:cubicBezTo>
                  <a:cubicBezTo>
                    <a:pt x="34499" y="45290"/>
                    <a:pt x="35685" y="43740"/>
                    <a:pt x="36718" y="42190"/>
                  </a:cubicBezTo>
                  <a:cubicBezTo>
                    <a:pt x="40517" y="36384"/>
                    <a:pt x="42858" y="29393"/>
                    <a:pt x="41156" y="22797"/>
                  </a:cubicBezTo>
                  <a:lnTo>
                    <a:pt x="20456"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76"/>
            <p:cNvSpPr/>
            <p:nvPr/>
          </p:nvSpPr>
          <p:spPr>
            <a:xfrm>
              <a:off x="2390125" y="2423500"/>
              <a:ext cx="1643925" cy="1260250"/>
            </a:xfrm>
            <a:custGeom>
              <a:avLst/>
              <a:gdLst/>
              <a:ahLst/>
              <a:cxnLst/>
              <a:rect l="l" t="t" r="r" b="b"/>
              <a:pathLst>
                <a:path w="65757" h="50410" extrusionOk="0">
                  <a:moveTo>
                    <a:pt x="34591" y="0"/>
                  </a:moveTo>
                  <a:lnTo>
                    <a:pt x="20579" y="14073"/>
                  </a:lnTo>
                  <a:cubicBezTo>
                    <a:pt x="23041" y="17387"/>
                    <a:pt x="23983" y="21672"/>
                    <a:pt x="23375" y="25685"/>
                  </a:cubicBezTo>
                  <a:cubicBezTo>
                    <a:pt x="23071" y="27113"/>
                    <a:pt x="20609" y="28937"/>
                    <a:pt x="14195" y="29484"/>
                  </a:cubicBezTo>
                  <a:cubicBezTo>
                    <a:pt x="6353" y="30183"/>
                    <a:pt x="3922" y="31824"/>
                    <a:pt x="2493" y="37904"/>
                  </a:cubicBezTo>
                  <a:cubicBezTo>
                    <a:pt x="1034" y="43983"/>
                    <a:pt x="1" y="48147"/>
                    <a:pt x="1" y="48147"/>
                  </a:cubicBezTo>
                  <a:cubicBezTo>
                    <a:pt x="1" y="48147"/>
                    <a:pt x="17045" y="50410"/>
                    <a:pt x="35148" y="50410"/>
                  </a:cubicBezTo>
                  <a:cubicBezTo>
                    <a:pt x="45659" y="50410"/>
                    <a:pt x="56527" y="49647"/>
                    <a:pt x="64622" y="47235"/>
                  </a:cubicBezTo>
                  <a:cubicBezTo>
                    <a:pt x="64622" y="47235"/>
                    <a:pt x="64622" y="47235"/>
                    <a:pt x="64622" y="47235"/>
                  </a:cubicBezTo>
                  <a:cubicBezTo>
                    <a:pt x="64658" y="47235"/>
                    <a:pt x="65757" y="29388"/>
                    <a:pt x="57844" y="27508"/>
                  </a:cubicBezTo>
                  <a:cubicBezTo>
                    <a:pt x="50974" y="25928"/>
                    <a:pt x="44409" y="28998"/>
                    <a:pt x="39485" y="22159"/>
                  </a:cubicBezTo>
                  <a:cubicBezTo>
                    <a:pt x="39393" y="21976"/>
                    <a:pt x="39302" y="21824"/>
                    <a:pt x="39181" y="21642"/>
                  </a:cubicBezTo>
                  <a:cubicBezTo>
                    <a:pt x="36263" y="16201"/>
                    <a:pt x="33375" y="6019"/>
                    <a:pt x="34591" y="0"/>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76"/>
            <p:cNvSpPr/>
            <p:nvPr/>
          </p:nvSpPr>
          <p:spPr>
            <a:xfrm>
              <a:off x="2921300" y="2507850"/>
              <a:ext cx="301700" cy="416425"/>
            </a:xfrm>
            <a:custGeom>
              <a:avLst/>
              <a:gdLst/>
              <a:ahLst/>
              <a:cxnLst/>
              <a:rect l="l" t="t" r="r" b="b"/>
              <a:pathLst>
                <a:path w="12068" h="16657" extrusionOk="0">
                  <a:moveTo>
                    <a:pt x="11095" y="0"/>
                  </a:moveTo>
                  <a:lnTo>
                    <a:pt x="11095" y="0"/>
                  </a:lnTo>
                  <a:cubicBezTo>
                    <a:pt x="11094" y="1"/>
                    <a:pt x="3952" y="9788"/>
                    <a:pt x="0" y="11854"/>
                  </a:cubicBezTo>
                  <a:cubicBezTo>
                    <a:pt x="61" y="11885"/>
                    <a:pt x="1581" y="13921"/>
                    <a:pt x="1854" y="16657"/>
                  </a:cubicBezTo>
                  <a:cubicBezTo>
                    <a:pt x="1854" y="16657"/>
                    <a:pt x="12067" y="9088"/>
                    <a:pt x="11095" y="0"/>
                  </a:cubicBezTo>
                  <a:close/>
                </a:path>
              </a:pathLst>
            </a:custGeom>
            <a:solidFill>
              <a:srgbClr val="EF8978"/>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76"/>
            <p:cNvSpPr/>
            <p:nvPr/>
          </p:nvSpPr>
          <p:spPr>
            <a:xfrm>
              <a:off x="2544375" y="1936325"/>
              <a:ext cx="660375" cy="960950"/>
            </a:xfrm>
            <a:custGeom>
              <a:avLst/>
              <a:gdLst/>
              <a:ahLst/>
              <a:cxnLst/>
              <a:rect l="l" t="t" r="r" b="b"/>
              <a:pathLst>
                <a:path w="26415" h="38438" extrusionOk="0">
                  <a:moveTo>
                    <a:pt x="14999" y="1"/>
                  </a:moveTo>
                  <a:cubicBezTo>
                    <a:pt x="13998" y="1"/>
                    <a:pt x="12956" y="191"/>
                    <a:pt x="11886" y="612"/>
                  </a:cubicBezTo>
                  <a:cubicBezTo>
                    <a:pt x="11886" y="612"/>
                    <a:pt x="7904" y="3803"/>
                    <a:pt x="5411" y="9730"/>
                  </a:cubicBezTo>
                  <a:cubicBezTo>
                    <a:pt x="3679" y="13803"/>
                    <a:pt x="6293" y="15445"/>
                    <a:pt x="4348" y="18363"/>
                  </a:cubicBezTo>
                  <a:cubicBezTo>
                    <a:pt x="2858" y="20551"/>
                    <a:pt x="1034" y="22496"/>
                    <a:pt x="214" y="23287"/>
                  </a:cubicBezTo>
                  <a:cubicBezTo>
                    <a:pt x="1" y="23530"/>
                    <a:pt x="1" y="23895"/>
                    <a:pt x="214" y="24138"/>
                  </a:cubicBezTo>
                  <a:cubicBezTo>
                    <a:pt x="730" y="24594"/>
                    <a:pt x="1582" y="25232"/>
                    <a:pt x="2828" y="25536"/>
                  </a:cubicBezTo>
                  <a:cubicBezTo>
                    <a:pt x="2828" y="25536"/>
                    <a:pt x="3344" y="26782"/>
                    <a:pt x="2858" y="27785"/>
                  </a:cubicBezTo>
                  <a:cubicBezTo>
                    <a:pt x="2129" y="29214"/>
                    <a:pt x="3223" y="28728"/>
                    <a:pt x="2858" y="30551"/>
                  </a:cubicBezTo>
                  <a:cubicBezTo>
                    <a:pt x="2585" y="31767"/>
                    <a:pt x="3223" y="31919"/>
                    <a:pt x="3527" y="33165"/>
                  </a:cubicBezTo>
                  <a:cubicBezTo>
                    <a:pt x="3831" y="34411"/>
                    <a:pt x="3527" y="36053"/>
                    <a:pt x="3588" y="36843"/>
                  </a:cubicBezTo>
                  <a:cubicBezTo>
                    <a:pt x="3610" y="37407"/>
                    <a:pt x="4635" y="38438"/>
                    <a:pt x="6713" y="38438"/>
                  </a:cubicBezTo>
                  <a:cubicBezTo>
                    <a:pt x="7437" y="38438"/>
                    <a:pt x="8289" y="38312"/>
                    <a:pt x="9272" y="37998"/>
                  </a:cubicBezTo>
                  <a:cubicBezTo>
                    <a:pt x="13102" y="36782"/>
                    <a:pt x="14317" y="36509"/>
                    <a:pt x="16567" y="35567"/>
                  </a:cubicBezTo>
                  <a:cubicBezTo>
                    <a:pt x="18816" y="34563"/>
                    <a:pt x="21278" y="33500"/>
                    <a:pt x="23466" y="29214"/>
                  </a:cubicBezTo>
                  <a:cubicBezTo>
                    <a:pt x="25685" y="24898"/>
                    <a:pt x="26415" y="18059"/>
                    <a:pt x="25989" y="12223"/>
                  </a:cubicBezTo>
                  <a:cubicBezTo>
                    <a:pt x="25754" y="7203"/>
                    <a:pt x="21155" y="1"/>
                    <a:pt x="14999" y="1"/>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76"/>
            <p:cNvSpPr/>
            <p:nvPr/>
          </p:nvSpPr>
          <p:spPr>
            <a:xfrm>
              <a:off x="3057325" y="2394450"/>
              <a:ext cx="160350" cy="201750"/>
            </a:xfrm>
            <a:custGeom>
              <a:avLst/>
              <a:gdLst/>
              <a:ahLst/>
              <a:cxnLst/>
              <a:rect l="l" t="t" r="r" b="b"/>
              <a:pathLst>
                <a:path w="6414" h="8070" extrusionOk="0">
                  <a:moveTo>
                    <a:pt x="4502" y="1"/>
                  </a:moveTo>
                  <a:cubicBezTo>
                    <a:pt x="4105" y="1"/>
                    <a:pt x="3706" y="86"/>
                    <a:pt x="3344" y="220"/>
                  </a:cubicBezTo>
                  <a:cubicBezTo>
                    <a:pt x="2401" y="646"/>
                    <a:pt x="1672" y="1375"/>
                    <a:pt x="1246" y="2196"/>
                  </a:cubicBezTo>
                  <a:cubicBezTo>
                    <a:pt x="851" y="2986"/>
                    <a:pt x="608" y="3898"/>
                    <a:pt x="426" y="4779"/>
                  </a:cubicBezTo>
                  <a:cubicBezTo>
                    <a:pt x="0" y="6026"/>
                    <a:pt x="122" y="7333"/>
                    <a:pt x="638" y="7697"/>
                  </a:cubicBezTo>
                  <a:cubicBezTo>
                    <a:pt x="972" y="7957"/>
                    <a:pt x="1408" y="8069"/>
                    <a:pt x="1842" y="8069"/>
                  </a:cubicBezTo>
                  <a:cubicBezTo>
                    <a:pt x="2119" y="8069"/>
                    <a:pt x="2396" y="8023"/>
                    <a:pt x="2644" y="7940"/>
                  </a:cubicBezTo>
                  <a:cubicBezTo>
                    <a:pt x="3344" y="7697"/>
                    <a:pt x="3830" y="7241"/>
                    <a:pt x="4286" y="6785"/>
                  </a:cubicBezTo>
                  <a:cubicBezTo>
                    <a:pt x="5380" y="5661"/>
                    <a:pt x="6110" y="4202"/>
                    <a:pt x="6353" y="2743"/>
                  </a:cubicBezTo>
                  <a:cubicBezTo>
                    <a:pt x="6414" y="2226"/>
                    <a:pt x="6414" y="1740"/>
                    <a:pt x="6262" y="1253"/>
                  </a:cubicBezTo>
                  <a:cubicBezTo>
                    <a:pt x="6110" y="737"/>
                    <a:pt x="5745" y="281"/>
                    <a:pt x="5198" y="98"/>
                  </a:cubicBezTo>
                  <a:cubicBezTo>
                    <a:pt x="4972" y="31"/>
                    <a:pt x="4737" y="1"/>
                    <a:pt x="4502" y="1"/>
                  </a:cubicBezTo>
                  <a:close/>
                </a:path>
              </a:pathLst>
            </a:custGeom>
            <a:solidFill>
              <a:srgbClr val="EF8978"/>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76"/>
            <p:cNvSpPr/>
            <p:nvPr/>
          </p:nvSpPr>
          <p:spPr>
            <a:xfrm>
              <a:off x="2687775" y="2260500"/>
              <a:ext cx="161700" cy="43950"/>
            </a:xfrm>
            <a:custGeom>
              <a:avLst/>
              <a:gdLst/>
              <a:ahLst/>
              <a:cxnLst/>
              <a:rect l="l" t="t" r="r" b="b"/>
              <a:pathLst>
                <a:path w="6468" h="1758" extrusionOk="0">
                  <a:moveTo>
                    <a:pt x="2128" y="1"/>
                  </a:moveTo>
                  <a:cubicBezTo>
                    <a:pt x="1268" y="1"/>
                    <a:pt x="678" y="137"/>
                    <a:pt x="678" y="137"/>
                  </a:cubicBezTo>
                  <a:cubicBezTo>
                    <a:pt x="26" y="320"/>
                    <a:pt x="1" y="1354"/>
                    <a:pt x="1181" y="1354"/>
                  </a:cubicBezTo>
                  <a:cubicBezTo>
                    <a:pt x="1375" y="1354"/>
                    <a:pt x="1602" y="1326"/>
                    <a:pt x="1864" y="1262"/>
                  </a:cubicBezTo>
                  <a:cubicBezTo>
                    <a:pt x="2152" y="1192"/>
                    <a:pt x="2478" y="1162"/>
                    <a:pt x="2825" y="1162"/>
                  </a:cubicBezTo>
                  <a:cubicBezTo>
                    <a:pt x="3977" y="1162"/>
                    <a:pt x="5346" y="1491"/>
                    <a:pt x="6210" y="1748"/>
                  </a:cubicBezTo>
                  <a:cubicBezTo>
                    <a:pt x="6230" y="1755"/>
                    <a:pt x="6249" y="1758"/>
                    <a:pt x="6266" y="1758"/>
                  </a:cubicBezTo>
                  <a:cubicBezTo>
                    <a:pt x="6410" y="1758"/>
                    <a:pt x="6468" y="1553"/>
                    <a:pt x="6332" y="1444"/>
                  </a:cubicBezTo>
                  <a:cubicBezTo>
                    <a:pt x="4966" y="253"/>
                    <a:pt x="3297" y="1"/>
                    <a:pt x="2128" y="1"/>
                  </a:cubicBezTo>
                  <a:close/>
                </a:path>
              </a:pathLst>
            </a:custGeom>
            <a:solidFill>
              <a:srgbClr val="B5250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76"/>
            <p:cNvSpPr/>
            <p:nvPr/>
          </p:nvSpPr>
          <p:spPr>
            <a:xfrm>
              <a:off x="2716875" y="1800575"/>
              <a:ext cx="952925" cy="1234525"/>
            </a:xfrm>
            <a:custGeom>
              <a:avLst/>
              <a:gdLst/>
              <a:ahLst/>
              <a:cxnLst/>
              <a:rect l="l" t="t" r="r" b="b"/>
              <a:pathLst>
                <a:path w="38117" h="49381" extrusionOk="0">
                  <a:moveTo>
                    <a:pt x="17777" y="0"/>
                  </a:moveTo>
                  <a:cubicBezTo>
                    <a:pt x="14411" y="0"/>
                    <a:pt x="11050" y="760"/>
                    <a:pt x="8147" y="2273"/>
                  </a:cubicBezTo>
                  <a:lnTo>
                    <a:pt x="3192" y="5890"/>
                  </a:lnTo>
                  <a:cubicBezTo>
                    <a:pt x="2098" y="6589"/>
                    <a:pt x="1247" y="7592"/>
                    <a:pt x="821" y="8747"/>
                  </a:cubicBezTo>
                  <a:cubicBezTo>
                    <a:pt x="1" y="10935"/>
                    <a:pt x="913" y="13458"/>
                    <a:pt x="2584" y="15191"/>
                  </a:cubicBezTo>
                  <a:cubicBezTo>
                    <a:pt x="4256" y="16984"/>
                    <a:pt x="6597" y="18169"/>
                    <a:pt x="8937" y="19203"/>
                  </a:cubicBezTo>
                  <a:cubicBezTo>
                    <a:pt x="11308" y="20206"/>
                    <a:pt x="13983" y="21999"/>
                    <a:pt x="16111" y="23337"/>
                  </a:cubicBezTo>
                  <a:cubicBezTo>
                    <a:pt x="21247" y="26589"/>
                    <a:pt x="20062" y="32212"/>
                    <a:pt x="22281" y="38352"/>
                  </a:cubicBezTo>
                  <a:cubicBezTo>
                    <a:pt x="22433" y="38808"/>
                    <a:pt x="22950" y="41148"/>
                    <a:pt x="24409" y="44918"/>
                  </a:cubicBezTo>
                  <a:cubicBezTo>
                    <a:pt x="25406" y="47483"/>
                    <a:pt x="27500" y="49381"/>
                    <a:pt x="28409" y="49381"/>
                  </a:cubicBezTo>
                  <a:cubicBezTo>
                    <a:pt x="28469" y="49381"/>
                    <a:pt x="28524" y="49372"/>
                    <a:pt x="28573" y="49355"/>
                  </a:cubicBezTo>
                  <a:cubicBezTo>
                    <a:pt x="31065" y="48535"/>
                    <a:pt x="33132" y="44127"/>
                    <a:pt x="33953" y="41878"/>
                  </a:cubicBezTo>
                  <a:cubicBezTo>
                    <a:pt x="35837" y="36559"/>
                    <a:pt x="36384" y="32303"/>
                    <a:pt x="37296" y="29233"/>
                  </a:cubicBezTo>
                  <a:cubicBezTo>
                    <a:pt x="37904" y="27197"/>
                    <a:pt x="38056" y="23610"/>
                    <a:pt x="38087" y="21513"/>
                  </a:cubicBezTo>
                  <a:cubicBezTo>
                    <a:pt x="38117" y="18352"/>
                    <a:pt x="37783" y="15160"/>
                    <a:pt x="36597" y="12151"/>
                  </a:cubicBezTo>
                  <a:cubicBezTo>
                    <a:pt x="34682" y="7257"/>
                    <a:pt x="30366" y="3154"/>
                    <a:pt x="24956" y="1209"/>
                  </a:cubicBezTo>
                  <a:cubicBezTo>
                    <a:pt x="22677" y="402"/>
                    <a:pt x="20226" y="0"/>
                    <a:pt x="1777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76"/>
            <p:cNvSpPr/>
            <p:nvPr/>
          </p:nvSpPr>
          <p:spPr>
            <a:xfrm>
              <a:off x="3054275" y="2385125"/>
              <a:ext cx="170250" cy="198000"/>
            </a:xfrm>
            <a:custGeom>
              <a:avLst/>
              <a:gdLst/>
              <a:ahLst/>
              <a:cxnLst/>
              <a:rect l="l" t="t" r="r" b="b"/>
              <a:pathLst>
                <a:path w="6810" h="7920" extrusionOk="0">
                  <a:moveTo>
                    <a:pt x="4721" y="1"/>
                  </a:moveTo>
                  <a:cubicBezTo>
                    <a:pt x="4326" y="1"/>
                    <a:pt x="3925" y="81"/>
                    <a:pt x="3557" y="228"/>
                  </a:cubicBezTo>
                  <a:cubicBezTo>
                    <a:pt x="2554" y="593"/>
                    <a:pt x="1794" y="1353"/>
                    <a:pt x="1338" y="2143"/>
                  </a:cubicBezTo>
                  <a:cubicBezTo>
                    <a:pt x="882" y="2964"/>
                    <a:pt x="700" y="3815"/>
                    <a:pt x="456" y="4696"/>
                  </a:cubicBezTo>
                  <a:cubicBezTo>
                    <a:pt x="0" y="5943"/>
                    <a:pt x="152" y="7219"/>
                    <a:pt x="700" y="7554"/>
                  </a:cubicBezTo>
                  <a:cubicBezTo>
                    <a:pt x="1042" y="7806"/>
                    <a:pt x="1480" y="7919"/>
                    <a:pt x="1926" y="7919"/>
                  </a:cubicBezTo>
                  <a:cubicBezTo>
                    <a:pt x="2232" y="7919"/>
                    <a:pt x="2542" y="7865"/>
                    <a:pt x="2827" y="7766"/>
                  </a:cubicBezTo>
                  <a:cubicBezTo>
                    <a:pt x="3496" y="7554"/>
                    <a:pt x="4074" y="7128"/>
                    <a:pt x="4529" y="6672"/>
                  </a:cubicBezTo>
                  <a:cubicBezTo>
                    <a:pt x="5684" y="5487"/>
                    <a:pt x="6444" y="4088"/>
                    <a:pt x="6688" y="2660"/>
                  </a:cubicBezTo>
                  <a:cubicBezTo>
                    <a:pt x="6779" y="2204"/>
                    <a:pt x="6809" y="1657"/>
                    <a:pt x="6627" y="1201"/>
                  </a:cubicBezTo>
                  <a:cubicBezTo>
                    <a:pt x="6444" y="745"/>
                    <a:pt x="6049" y="289"/>
                    <a:pt x="5472" y="107"/>
                  </a:cubicBezTo>
                  <a:cubicBezTo>
                    <a:pt x="5232" y="35"/>
                    <a:pt x="4978" y="1"/>
                    <a:pt x="4721" y="1"/>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76"/>
            <p:cNvSpPr/>
            <p:nvPr/>
          </p:nvSpPr>
          <p:spPr>
            <a:xfrm>
              <a:off x="2169750" y="3055550"/>
              <a:ext cx="2444600" cy="1860125"/>
            </a:xfrm>
            <a:custGeom>
              <a:avLst/>
              <a:gdLst/>
              <a:ahLst/>
              <a:cxnLst/>
              <a:rect l="l" t="t" r="r" b="b"/>
              <a:pathLst>
                <a:path w="97784" h="74405" extrusionOk="0">
                  <a:moveTo>
                    <a:pt x="52263" y="1"/>
                  </a:moveTo>
                  <a:cubicBezTo>
                    <a:pt x="51808" y="1"/>
                    <a:pt x="51552" y="7"/>
                    <a:pt x="51552" y="7"/>
                  </a:cubicBezTo>
                  <a:cubicBezTo>
                    <a:pt x="46382" y="3028"/>
                    <a:pt x="41547" y="3862"/>
                    <a:pt x="37783" y="3862"/>
                  </a:cubicBezTo>
                  <a:cubicBezTo>
                    <a:pt x="33138" y="3862"/>
                    <a:pt x="30123" y="2591"/>
                    <a:pt x="30123" y="2591"/>
                  </a:cubicBezTo>
                  <a:cubicBezTo>
                    <a:pt x="30123" y="2591"/>
                    <a:pt x="25442" y="3472"/>
                    <a:pt x="16931" y="4628"/>
                  </a:cubicBezTo>
                  <a:cubicBezTo>
                    <a:pt x="8360" y="5813"/>
                    <a:pt x="1" y="74264"/>
                    <a:pt x="1" y="74264"/>
                  </a:cubicBezTo>
                  <a:cubicBezTo>
                    <a:pt x="26270" y="74378"/>
                    <a:pt x="52600" y="74405"/>
                    <a:pt x="71310" y="74405"/>
                  </a:cubicBezTo>
                  <a:cubicBezTo>
                    <a:pt x="87346" y="74405"/>
                    <a:pt x="97784" y="74385"/>
                    <a:pt x="97784" y="74385"/>
                  </a:cubicBezTo>
                  <a:cubicBezTo>
                    <a:pt x="97784" y="74385"/>
                    <a:pt x="76507" y="15448"/>
                    <a:pt x="72251" y="6208"/>
                  </a:cubicBezTo>
                  <a:cubicBezTo>
                    <a:pt x="69551" y="353"/>
                    <a:pt x="55589" y="1"/>
                    <a:pt x="52263" y="1"/>
                  </a:cubicBezTo>
                  <a:close/>
                </a:path>
              </a:pathLst>
            </a:cu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76"/>
          <p:cNvGrpSpPr/>
          <p:nvPr/>
        </p:nvGrpSpPr>
        <p:grpSpPr>
          <a:xfrm>
            <a:off x="7620935" y="3258875"/>
            <a:ext cx="1505792" cy="1990973"/>
            <a:chOff x="5068000" y="2728975"/>
            <a:chExt cx="1905825" cy="2519900"/>
          </a:xfrm>
        </p:grpSpPr>
        <p:sp>
          <p:nvSpPr>
            <p:cNvPr id="2858" name="Google Shape;2858;p76"/>
            <p:cNvSpPr/>
            <p:nvPr/>
          </p:nvSpPr>
          <p:spPr>
            <a:xfrm>
              <a:off x="6182000" y="2827075"/>
              <a:ext cx="617800" cy="1118500"/>
            </a:xfrm>
            <a:custGeom>
              <a:avLst/>
              <a:gdLst/>
              <a:ahLst/>
              <a:cxnLst/>
              <a:rect l="l" t="t" r="r" b="b"/>
              <a:pathLst>
                <a:path w="24712" h="44740" extrusionOk="0">
                  <a:moveTo>
                    <a:pt x="9180" y="1"/>
                  </a:moveTo>
                  <a:lnTo>
                    <a:pt x="0" y="37600"/>
                  </a:lnTo>
                  <a:cubicBezTo>
                    <a:pt x="851" y="40123"/>
                    <a:pt x="1915" y="43010"/>
                    <a:pt x="4408" y="44013"/>
                  </a:cubicBezTo>
                  <a:cubicBezTo>
                    <a:pt x="5155" y="44322"/>
                    <a:pt x="5939" y="44417"/>
                    <a:pt x="6740" y="44417"/>
                  </a:cubicBezTo>
                  <a:cubicBezTo>
                    <a:pt x="7993" y="44417"/>
                    <a:pt x="9287" y="44184"/>
                    <a:pt x="10548" y="44165"/>
                  </a:cubicBezTo>
                  <a:cubicBezTo>
                    <a:pt x="10654" y="44162"/>
                    <a:pt x="10761" y="44161"/>
                    <a:pt x="10868" y="44161"/>
                  </a:cubicBezTo>
                  <a:cubicBezTo>
                    <a:pt x="13002" y="44161"/>
                    <a:pt x="15171" y="44740"/>
                    <a:pt x="17257" y="44740"/>
                  </a:cubicBezTo>
                  <a:cubicBezTo>
                    <a:pt x="18192" y="44740"/>
                    <a:pt x="19110" y="44623"/>
                    <a:pt x="20001" y="44287"/>
                  </a:cubicBezTo>
                  <a:cubicBezTo>
                    <a:pt x="22159" y="43406"/>
                    <a:pt x="23739" y="41278"/>
                    <a:pt x="24226" y="38998"/>
                  </a:cubicBezTo>
                  <a:cubicBezTo>
                    <a:pt x="24712" y="36688"/>
                    <a:pt x="24256" y="34287"/>
                    <a:pt x="23344" y="32129"/>
                  </a:cubicBezTo>
                  <a:cubicBezTo>
                    <a:pt x="22736" y="30700"/>
                    <a:pt x="21976" y="29424"/>
                    <a:pt x="21520" y="28025"/>
                  </a:cubicBezTo>
                  <a:cubicBezTo>
                    <a:pt x="20274" y="24104"/>
                    <a:pt x="21642" y="19879"/>
                    <a:pt x="21399" y="15776"/>
                  </a:cubicBezTo>
                  <a:cubicBezTo>
                    <a:pt x="21216" y="12463"/>
                    <a:pt x="19970" y="9241"/>
                    <a:pt x="18177" y="6475"/>
                  </a:cubicBezTo>
                  <a:cubicBezTo>
                    <a:pt x="16383" y="3648"/>
                    <a:pt x="12584" y="973"/>
                    <a:pt x="9180" y="1"/>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76"/>
            <p:cNvSpPr/>
            <p:nvPr/>
          </p:nvSpPr>
          <p:spPr>
            <a:xfrm>
              <a:off x="5253400" y="3368875"/>
              <a:ext cx="1596550" cy="1225350"/>
            </a:xfrm>
            <a:custGeom>
              <a:avLst/>
              <a:gdLst/>
              <a:ahLst/>
              <a:cxnLst/>
              <a:rect l="l" t="t" r="r" b="b"/>
              <a:pathLst>
                <a:path w="63862" h="49014" extrusionOk="0">
                  <a:moveTo>
                    <a:pt x="30305" y="1"/>
                  </a:moveTo>
                  <a:lnTo>
                    <a:pt x="30305" y="1"/>
                  </a:lnTo>
                  <a:cubicBezTo>
                    <a:pt x="31491" y="5806"/>
                    <a:pt x="28694" y="15685"/>
                    <a:pt x="25837" y="20974"/>
                  </a:cubicBezTo>
                  <a:cubicBezTo>
                    <a:pt x="25715" y="21156"/>
                    <a:pt x="25624" y="21308"/>
                    <a:pt x="25533" y="21490"/>
                  </a:cubicBezTo>
                  <a:cubicBezTo>
                    <a:pt x="20761" y="28147"/>
                    <a:pt x="14378" y="25138"/>
                    <a:pt x="7691" y="26718"/>
                  </a:cubicBezTo>
                  <a:cubicBezTo>
                    <a:pt x="1" y="28481"/>
                    <a:pt x="1095" y="45898"/>
                    <a:pt x="1125" y="45928"/>
                  </a:cubicBezTo>
                  <a:cubicBezTo>
                    <a:pt x="8981" y="48272"/>
                    <a:pt x="19525" y="49013"/>
                    <a:pt x="29724" y="49013"/>
                  </a:cubicBezTo>
                  <a:cubicBezTo>
                    <a:pt x="47305" y="49013"/>
                    <a:pt x="63862" y="46810"/>
                    <a:pt x="63862" y="46810"/>
                  </a:cubicBezTo>
                  <a:cubicBezTo>
                    <a:pt x="63862" y="46810"/>
                    <a:pt x="62829" y="42737"/>
                    <a:pt x="61461" y="36810"/>
                  </a:cubicBezTo>
                  <a:cubicBezTo>
                    <a:pt x="60093" y="30883"/>
                    <a:pt x="57722" y="29302"/>
                    <a:pt x="50123" y="28633"/>
                  </a:cubicBezTo>
                  <a:cubicBezTo>
                    <a:pt x="43892" y="28117"/>
                    <a:pt x="41460" y="26323"/>
                    <a:pt x="41187" y="24955"/>
                  </a:cubicBezTo>
                  <a:cubicBezTo>
                    <a:pt x="40609" y="21034"/>
                    <a:pt x="41491" y="16901"/>
                    <a:pt x="43922" y="13679"/>
                  </a:cubicBezTo>
                  <a:lnTo>
                    <a:pt x="30305" y="1"/>
                  </a:ln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76"/>
            <p:cNvSpPr/>
            <p:nvPr/>
          </p:nvSpPr>
          <p:spPr>
            <a:xfrm>
              <a:off x="5068000" y="3981175"/>
              <a:ext cx="1905825" cy="1267700"/>
            </a:xfrm>
            <a:custGeom>
              <a:avLst/>
              <a:gdLst/>
              <a:ahLst/>
              <a:cxnLst/>
              <a:rect l="l" t="t" r="r" b="b"/>
              <a:pathLst>
                <a:path w="76233" h="50708" extrusionOk="0">
                  <a:moveTo>
                    <a:pt x="29135" y="1"/>
                  </a:moveTo>
                  <a:cubicBezTo>
                    <a:pt x="25863" y="1"/>
                    <a:pt x="12341" y="352"/>
                    <a:pt x="9727" y="6087"/>
                  </a:cubicBezTo>
                  <a:cubicBezTo>
                    <a:pt x="5593" y="15053"/>
                    <a:pt x="0" y="50707"/>
                    <a:pt x="0" y="50707"/>
                  </a:cubicBezTo>
                  <a:cubicBezTo>
                    <a:pt x="0" y="50707"/>
                    <a:pt x="36019" y="50586"/>
                    <a:pt x="76233" y="50586"/>
                  </a:cubicBezTo>
                  <a:cubicBezTo>
                    <a:pt x="76233" y="50586"/>
                    <a:pt x="71795" y="5661"/>
                    <a:pt x="63466" y="4567"/>
                  </a:cubicBezTo>
                  <a:cubicBezTo>
                    <a:pt x="55138" y="3381"/>
                    <a:pt x="50609" y="2530"/>
                    <a:pt x="50609" y="2530"/>
                  </a:cubicBezTo>
                  <a:cubicBezTo>
                    <a:pt x="50609" y="2530"/>
                    <a:pt x="47684" y="3762"/>
                    <a:pt x="43187" y="3762"/>
                  </a:cubicBezTo>
                  <a:cubicBezTo>
                    <a:pt x="39535" y="3762"/>
                    <a:pt x="34848" y="2950"/>
                    <a:pt x="29849" y="8"/>
                  </a:cubicBezTo>
                  <a:cubicBezTo>
                    <a:pt x="29849" y="8"/>
                    <a:pt x="29592" y="1"/>
                    <a:pt x="29135" y="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76"/>
            <p:cNvSpPr/>
            <p:nvPr/>
          </p:nvSpPr>
          <p:spPr>
            <a:xfrm>
              <a:off x="6064975" y="3409925"/>
              <a:ext cx="291050" cy="402750"/>
            </a:xfrm>
            <a:custGeom>
              <a:avLst/>
              <a:gdLst/>
              <a:ahLst/>
              <a:cxnLst/>
              <a:rect l="l" t="t" r="r" b="b"/>
              <a:pathLst>
                <a:path w="11642" h="16110" extrusionOk="0">
                  <a:moveTo>
                    <a:pt x="882" y="0"/>
                  </a:moveTo>
                  <a:cubicBezTo>
                    <a:pt x="0" y="8815"/>
                    <a:pt x="9301" y="16110"/>
                    <a:pt x="9301" y="16110"/>
                  </a:cubicBezTo>
                  <a:cubicBezTo>
                    <a:pt x="10517" y="13070"/>
                    <a:pt x="11642" y="11490"/>
                    <a:pt x="11642" y="11490"/>
                  </a:cubicBezTo>
                  <a:cubicBezTo>
                    <a:pt x="7842" y="9484"/>
                    <a:pt x="882" y="1"/>
                    <a:pt x="882" y="0"/>
                  </a:cubicBezTo>
                  <a:close/>
                </a:path>
              </a:pathLst>
            </a:custGeom>
            <a:solidFill>
              <a:srgbClr val="EF8978"/>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76"/>
            <p:cNvSpPr/>
            <p:nvPr/>
          </p:nvSpPr>
          <p:spPr>
            <a:xfrm>
              <a:off x="6065725" y="2851325"/>
              <a:ext cx="641375" cy="932775"/>
            </a:xfrm>
            <a:custGeom>
              <a:avLst/>
              <a:gdLst/>
              <a:ahLst/>
              <a:cxnLst/>
              <a:rect l="l" t="t" r="r" b="b"/>
              <a:pathLst>
                <a:path w="25655" h="37311" extrusionOk="0">
                  <a:moveTo>
                    <a:pt x="11049" y="1"/>
                  </a:moveTo>
                  <a:cubicBezTo>
                    <a:pt x="5079" y="1"/>
                    <a:pt x="622" y="7020"/>
                    <a:pt x="335" y="11797"/>
                  </a:cubicBezTo>
                  <a:cubicBezTo>
                    <a:pt x="1" y="17420"/>
                    <a:pt x="669" y="24107"/>
                    <a:pt x="2797" y="28302"/>
                  </a:cubicBezTo>
                  <a:cubicBezTo>
                    <a:pt x="4955" y="32527"/>
                    <a:pt x="7356" y="33530"/>
                    <a:pt x="9515" y="34502"/>
                  </a:cubicBezTo>
                  <a:cubicBezTo>
                    <a:pt x="11703" y="35475"/>
                    <a:pt x="12919" y="35718"/>
                    <a:pt x="16627" y="36873"/>
                  </a:cubicBezTo>
                  <a:cubicBezTo>
                    <a:pt x="17613" y="37186"/>
                    <a:pt x="18463" y="37310"/>
                    <a:pt x="19182" y="37310"/>
                  </a:cubicBezTo>
                  <a:cubicBezTo>
                    <a:pt x="21189" y="37310"/>
                    <a:pt x="22167" y="36339"/>
                    <a:pt x="22190" y="35779"/>
                  </a:cubicBezTo>
                  <a:cubicBezTo>
                    <a:pt x="22220" y="35019"/>
                    <a:pt x="21916" y="33438"/>
                    <a:pt x="22220" y="32223"/>
                  </a:cubicBezTo>
                  <a:cubicBezTo>
                    <a:pt x="22524" y="31007"/>
                    <a:pt x="23101" y="30855"/>
                    <a:pt x="22858" y="29669"/>
                  </a:cubicBezTo>
                  <a:cubicBezTo>
                    <a:pt x="22493" y="27906"/>
                    <a:pt x="23588" y="28362"/>
                    <a:pt x="22858" y="26964"/>
                  </a:cubicBezTo>
                  <a:cubicBezTo>
                    <a:pt x="22402" y="26022"/>
                    <a:pt x="22919" y="24806"/>
                    <a:pt x="22919" y="24806"/>
                  </a:cubicBezTo>
                  <a:cubicBezTo>
                    <a:pt x="24074" y="24533"/>
                    <a:pt x="24956" y="23864"/>
                    <a:pt x="25411" y="23438"/>
                  </a:cubicBezTo>
                  <a:cubicBezTo>
                    <a:pt x="25655" y="23195"/>
                    <a:pt x="25655" y="22861"/>
                    <a:pt x="25411" y="22648"/>
                  </a:cubicBezTo>
                  <a:cubicBezTo>
                    <a:pt x="24652" y="21888"/>
                    <a:pt x="22858" y="20004"/>
                    <a:pt x="21430" y="17846"/>
                  </a:cubicBezTo>
                  <a:cubicBezTo>
                    <a:pt x="19515" y="14988"/>
                    <a:pt x="22068" y="13377"/>
                    <a:pt x="20396" y="9456"/>
                  </a:cubicBezTo>
                  <a:cubicBezTo>
                    <a:pt x="17965" y="3712"/>
                    <a:pt x="14104" y="611"/>
                    <a:pt x="14104" y="611"/>
                  </a:cubicBezTo>
                  <a:cubicBezTo>
                    <a:pt x="13053" y="191"/>
                    <a:pt x="12030" y="1"/>
                    <a:pt x="11049" y="1"/>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76"/>
            <p:cNvSpPr/>
            <p:nvPr/>
          </p:nvSpPr>
          <p:spPr>
            <a:xfrm>
              <a:off x="6052800" y="3296525"/>
              <a:ext cx="155050" cy="196325"/>
            </a:xfrm>
            <a:custGeom>
              <a:avLst/>
              <a:gdLst/>
              <a:ahLst/>
              <a:cxnLst/>
              <a:rect l="l" t="t" r="r" b="b"/>
              <a:pathLst>
                <a:path w="6202" h="7853" extrusionOk="0">
                  <a:moveTo>
                    <a:pt x="1849" y="1"/>
                  </a:moveTo>
                  <a:cubicBezTo>
                    <a:pt x="1624" y="1"/>
                    <a:pt x="1401" y="31"/>
                    <a:pt x="1186" y="98"/>
                  </a:cubicBezTo>
                  <a:cubicBezTo>
                    <a:pt x="670" y="311"/>
                    <a:pt x="335" y="767"/>
                    <a:pt x="153" y="1223"/>
                  </a:cubicBezTo>
                  <a:cubicBezTo>
                    <a:pt x="1" y="1679"/>
                    <a:pt x="1" y="2165"/>
                    <a:pt x="92" y="2652"/>
                  </a:cubicBezTo>
                  <a:cubicBezTo>
                    <a:pt x="305" y="4111"/>
                    <a:pt x="1004" y="5478"/>
                    <a:pt x="2098" y="6603"/>
                  </a:cubicBezTo>
                  <a:cubicBezTo>
                    <a:pt x="2524" y="7059"/>
                    <a:pt x="3040" y="7484"/>
                    <a:pt x="3648" y="7697"/>
                  </a:cubicBezTo>
                  <a:cubicBezTo>
                    <a:pt x="3926" y="7798"/>
                    <a:pt x="4225" y="7852"/>
                    <a:pt x="4515" y="7852"/>
                  </a:cubicBezTo>
                  <a:cubicBezTo>
                    <a:pt x="4922" y="7852"/>
                    <a:pt x="5310" y="7746"/>
                    <a:pt x="5594" y="7515"/>
                  </a:cubicBezTo>
                  <a:cubicBezTo>
                    <a:pt x="6110" y="7120"/>
                    <a:pt x="6202" y="5843"/>
                    <a:pt x="5837" y="4627"/>
                  </a:cubicBezTo>
                  <a:cubicBezTo>
                    <a:pt x="5655" y="3746"/>
                    <a:pt x="5442" y="2925"/>
                    <a:pt x="5047" y="2135"/>
                  </a:cubicBezTo>
                  <a:cubicBezTo>
                    <a:pt x="4621" y="1314"/>
                    <a:pt x="3922" y="615"/>
                    <a:pt x="2980" y="220"/>
                  </a:cubicBezTo>
                  <a:cubicBezTo>
                    <a:pt x="2617" y="86"/>
                    <a:pt x="2230" y="1"/>
                    <a:pt x="1849" y="1"/>
                  </a:cubicBezTo>
                  <a:close/>
                </a:path>
              </a:pathLst>
            </a:custGeom>
            <a:solidFill>
              <a:srgbClr val="EF8978"/>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76"/>
            <p:cNvSpPr/>
            <p:nvPr/>
          </p:nvSpPr>
          <p:spPr>
            <a:xfrm>
              <a:off x="6409575" y="3166025"/>
              <a:ext cx="157750" cy="42750"/>
            </a:xfrm>
            <a:custGeom>
              <a:avLst/>
              <a:gdLst/>
              <a:ahLst/>
              <a:cxnLst/>
              <a:rect l="l" t="t" r="r" b="b"/>
              <a:pathLst>
                <a:path w="6310" h="1710" extrusionOk="0">
                  <a:moveTo>
                    <a:pt x="4256" y="1"/>
                  </a:moveTo>
                  <a:cubicBezTo>
                    <a:pt x="3120" y="1"/>
                    <a:pt x="1472" y="240"/>
                    <a:pt x="137" y="1397"/>
                  </a:cubicBezTo>
                  <a:cubicBezTo>
                    <a:pt x="0" y="1480"/>
                    <a:pt x="86" y="1710"/>
                    <a:pt x="238" y="1710"/>
                  </a:cubicBezTo>
                  <a:cubicBezTo>
                    <a:pt x="254" y="1710"/>
                    <a:pt x="272" y="1707"/>
                    <a:pt x="289" y="1701"/>
                  </a:cubicBezTo>
                  <a:cubicBezTo>
                    <a:pt x="1106" y="1468"/>
                    <a:pt x="2424" y="1145"/>
                    <a:pt x="3556" y="1145"/>
                  </a:cubicBezTo>
                  <a:cubicBezTo>
                    <a:pt x="3899" y="1145"/>
                    <a:pt x="4225" y="1175"/>
                    <a:pt x="4514" y="1245"/>
                  </a:cubicBezTo>
                  <a:cubicBezTo>
                    <a:pt x="4747" y="1297"/>
                    <a:pt x="4951" y="1319"/>
                    <a:pt x="5128" y="1319"/>
                  </a:cubicBezTo>
                  <a:cubicBezTo>
                    <a:pt x="6310" y="1319"/>
                    <a:pt x="6270" y="306"/>
                    <a:pt x="5609" y="121"/>
                  </a:cubicBezTo>
                  <a:cubicBezTo>
                    <a:pt x="5609" y="121"/>
                    <a:pt x="5061" y="1"/>
                    <a:pt x="4256" y="1"/>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76"/>
            <p:cNvSpPr/>
            <p:nvPr/>
          </p:nvSpPr>
          <p:spPr>
            <a:xfrm>
              <a:off x="6045975" y="3287200"/>
              <a:ext cx="164925" cy="192500"/>
            </a:xfrm>
            <a:custGeom>
              <a:avLst/>
              <a:gdLst/>
              <a:ahLst/>
              <a:cxnLst/>
              <a:rect l="l" t="t" r="r" b="b"/>
              <a:pathLst>
                <a:path w="6597" h="7700" extrusionOk="0">
                  <a:moveTo>
                    <a:pt x="1987" y="1"/>
                  </a:moveTo>
                  <a:cubicBezTo>
                    <a:pt x="1736" y="1"/>
                    <a:pt x="1486" y="35"/>
                    <a:pt x="1247" y="107"/>
                  </a:cubicBezTo>
                  <a:cubicBezTo>
                    <a:pt x="669" y="289"/>
                    <a:pt x="304" y="715"/>
                    <a:pt x="152" y="1170"/>
                  </a:cubicBezTo>
                  <a:cubicBezTo>
                    <a:pt x="0" y="1626"/>
                    <a:pt x="0" y="2113"/>
                    <a:pt x="61" y="2569"/>
                  </a:cubicBezTo>
                  <a:cubicBezTo>
                    <a:pt x="304" y="3997"/>
                    <a:pt x="1064" y="5365"/>
                    <a:pt x="2189" y="6490"/>
                  </a:cubicBezTo>
                  <a:cubicBezTo>
                    <a:pt x="2645" y="6946"/>
                    <a:pt x="3192" y="7371"/>
                    <a:pt x="3861" y="7554"/>
                  </a:cubicBezTo>
                  <a:cubicBezTo>
                    <a:pt x="4140" y="7651"/>
                    <a:pt x="4439" y="7699"/>
                    <a:pt x="4733" y="7699"/>
                  </a:cubicBezTo>
                  <a:cubicBezTo>
                    <a:pt x="5172" y="7699"/>
                    <a:pt x="5599" y="7590"/>
                    <a:pt x="5928" y="7371"/>
                  </a:cubicBezTo>
                  <a:cubicBezTo>
                    <a:pt x="6475" y="6976"/>
                    <a:pt x="6596" y="5760"/>
                    <a:pt x="6171" y="4544"/>
                  </a:cubicBezTo>
                  <a:cubicBezTo>
                    <a:pt x="5988" y="3724"/>
                    <a:pt x="5776" y="2842"/>
                    <a:pt x="5320" y="2082"/>
                  </a:cubicBezTo>
                  <a:cubicBezTo>
                    <a:pt x="4864" y="1292"/>
                    <a:pt x="4134" y="563"/>
                    <a:pt x="3131" y="228"/>
                  </a:cubicBezTo>
                  <a:cubicBezTo>
                    <a:pt x="2763" y="81"/>
                    <a:pt x="2373" y="1"/>
                    <a:pt x="1987" y="1"/>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76"/>
            <p:cNvSpPr/>
            <p:nvPr/>
          </p:nvSpPr>
          <p:spPr>
            <a:xfrm>
              <a:off x="6126525" y="3366575"/>
              <a:ext cx="52450" cy="60850"/>
            </a:xfrm>
            <a:custGeom>
              <a:avLst/>
              <a:gdLst/>
              <a:ahLst/>
              <a:cxnLst/>
              <a:rect l="l" t="t" r="r" b="b"/>
              <a:pathLst>
                <a:path w="2098" h="2434" extrusionOk="0">
                  <a:moveTo>
                    <a:pt x="590" y="0"/>
                  </a:moveTo>
                  <a:cubicBezTo>
                    <a:pt x="516" y="0"/>
                    <a:pt x="440" y="10"/>
                    <a:pt x="365" y="32"/>
                  </a:cubicBezTo>
                  <a:cubicBezTo>
                    <a:pt x="183" y="123"/>
                    <a:pt x="61" y="245"/>
                    <a:pt x="31" y="397"/>
                  </a:cubicBezTo>
                  <a:cubicBezTo>
                    <a:pt x="0" y="549"/>
                    <a:pt x="0" y="701"/>
                    <a:pt x="0" y="853"/>
                  </a:cubicBezTo>
                  <a:cubicBezTo>
                    <a:pt x="61" y="1309"/>
                    <a:pt x="304" y="1704"/>
                    <a:pt x="669" y="2068"/>
                  </a:cubicBezTo>
                  <a:cubicBezTo>
                    <a:pt x="821" y="2220"/>
                    <a:pt x="973" y="2312"/>
                    <a:pt x="1216" y="2403"/>
                  </a:cubicBezTo>
                  <a:cubicBezTo>
                    <a:pt x="1287" y="2423"/>
                    <a:pt x="1365" y="2433"/>
                    <a:pt x="1442" y="2433"/>
                  </a:cubicBezTo>
                  <a:cubicBezTo>
                    <a:pt x="1598" y="2433"/>
                    <a:pt x="1753" y="2393"/>
                    <a:pt x="1854" y="2312"/>
                  </a:cubicBezTo>
                  <a:cubicBezTo>
                    <a:pt x="2037" y="2281"/>
                    <a:pt x="2098" y="1886"/>
                    <a:pt x="1946" y="1491"/>
                  </a:cubicBezTo>
                  <a:cubicBezTo>
                    <a:pt x="1854" y="1217"/>
                    <a:pt x="1824" y="974"/>
                    <a:pt x="1672" y="701"/>
                  </a:cubicBezTo>
                  <a:cubicBezTo>
                    <a:pt x="1520" y="457"/>
                    <a:pt x="1277" y="245"/>
                    <a:pt x="973" y="93"/>
                  </a:cubicBezTo>
                  <a:cubicBezTo>
                    <a:pt x="855" y="34"/>
                    <a:pt x="725" y="0"/>
                    <a:pt x="590" y="0"/>
                  </a:cubicBezTo>
                  <a:close/>
                </a:path>
              </a:pathLst>
            </a:custGeom>
            <a:solidFill>
              <a:srgbClr val="EF8978"/>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76"/>
            <p:cNvSpPr/>
            <p:nvPr/>
          </p:nvSpPr>
          <p:spPr>
            <a:xfrm>
              <a:off x="5440325" y="2728975"/>
              <a:ext cx="1052500" cy="1228450"/>
            </a:xfrm>
            <a:custGeom>
              <a:avLst/>
              <a:gdLst/>
              <a:ahLst/>
              <a:cxnLst/>
              <a:rect l="l" t="t" r="r" b="b"/>
              <a:pathLst>
                <a:path w="42100" h="49138" extrusionOk="0">
                  <a:moveTo>
                    <a:pt x="24563" y="0"/>
                  </a:moveTo>
                  <a:cubicBezTo>
                    <a:pt x="21246" y="0"/>
                    <a:pt x="18180" y="462"/>
                    <a:pt x="16232" y="1371"/>
                  </a:cubicBezTo>
                  <a:cubicBezTo>
                    <a:pt x="12919" y="2982"/>
                    <a:pt x="10579" y="4928"/>
                    <a:pt x="9059" y="8210"/>
                  </a:cubicBezTo>
                  <a:cubicBezTo>
                    <a:pt x="7539" y="11584"/>
                    <a:pt x="7387" y="14107"/>
                    <a:pt x="7174" y="17755"/>
                  </a:cubicBezTo>
                  <a:cubicBezTo>
                    <a:pt x="7144" y="18636"/>
                    <a:pt x="7114" y="19548"/>
                    <a:pt x="6779" y="20369"/>
                  </a:cubicBezTo>
                  <a:cubicBezTo>
                    <a:pt x="6354" y="21341"/>
                    <a:pt x="5563" y="22101"/>
                    <a:pt x="4834" y="22861"/>
                  </a:cubicBezTo>
                  <a:cubicBezTo>
                    <a:pt x="1308" y="26691"/>
                    <a:pt x="1" y="32223"/>
                    <a:pt x="335" y="37481"/>
                  </a:cubicBezTo>
                  <a:cubicBezTo>
                    <a:pt x="457" y="39092"/>
                    <a:pt x="700" y="40703"/>
                    <a:pt x="427" y="42314"/>
                  </a:cubicBezTo>
                  <a:cubicBezTo>
                    <a:pt x="396" y="42527"/>
                    <a:pt x="366" y="42740"/>
                    <a:pt x="457" y="42922"/>
                  </a:cubicBezTo>
                  <a:cubicBezTo>
                    <a:pt x="548" y="43044"/>
                    <a:pt x="670" y="43105"/>
                    <a:pt x="761" y="43196"/>
                  </a:cubicBezTo>
                  <a:cubicBezTo>
                    <a:pt x="2676" y="44320"/>
                    <a:pt x="4834" y="44928"/>
                    <a:pt x="7022" y="45050"/>
                  </a:cubicBezTo>
                  <a:cubicBezTo>
                    <a:pt x="7203" y="45055"/>
                    <a:pt x="7384" y="45058"/>
                    <a:pt x="7564" y="45058"/>
                  </a:cubicBezTo>
                  <a:cubicBezTo>
                    <a:pt x="8557" y="45058"/>
                    <a:pt x="9544" y="44988"/>
                    <a:pt x="10523" y="44988"/>
                  </a:cubicBezTo>
                  <a:cubicBezTo>
                    <a:pt x="11368" y="44988"/>
                    <a:pt x="12207" y="45040"/>
                    <a:pt x="13041" y="45232"/>
                  </a:cubicBezTo>
                  <a:cubicBezTo>
                    <a:pt x="15472" y="45810"/>
                    <a:pt x="17448" y="47512"/>
                    <a:pt x="19758" y="48424"/>
                  </a:cubicBezTo>
                  <a:cubicBezTo>
                    <a:pt x="20986" y="48893"/>
                    <a:pt x="22299" y="49137"/>
                    <a:pt x="23615" y="49137"/>
                  </a:cubicBezTo>
                  <a:cubicBezTo>
                    <a:pt x="24515" y="49137"/>
                    <a:pt x="25417" y="49023"/>
                    <a:pt x="26293" y="48789"/>
                  </a:cubicBezTo>
                  <a:lnTo>
                    <a:pt x="26384" y="48789"/>
                  </a:lnTo>
                  <a:cubicBezTo>
                    <a:pt x="28998" y="48120"/>
                    <a:pt x="30853" y="45749"/>
                    <a:pt x="30944" y="43074"/>
                  </a:cubicBezTo>
                  <a:cubicBezTo>
                    <a:pt x="30974" y="41190"/>
                    <a:pt x="31461" y="39366"/>
                    <a:pt x="32342" y="37785"/>
                  </a:cubicBezTo>
                  <a:cubicBezTo>
                    <a:pt x="33284" y="36114"/>
                    <a:pt x="34652" y="34624"/>
                    <a:pt x="35017" y="32740"/>
                  </a:cubicBezTo>
                  <a:cubicBezTo>
                    <a:pt x="35412" y="30369"/>
                    <a:pt x="34135" y="28028"/>
                    <a:pt x="34348" y="25627"/>
                  </a:cubicBezTo>
                  <a:cubicBezTo>
                    <a:pt x="34622" y="22648"/>
                    <a:pt x="37175" y="20460"/>
                    <a:pt x="38999" y="18059"/>
                  </a:cubicBezTo>
                  <a:cubicBezTo>
                    <a:pt x="40488" y="16174"/>
                    <a:pt x="41582" y="13894"/>
                    <a:pt x="41856" y="11463"/>
                  </a:cubicBezTo>
                  <a:cubicBezTo>
                    <a:pt x="42099" y="9031"/>
                    <a:pt x="41491" y="6478"/>
                    <a:pt x="39911" y="4624"/>
                  </a:cubicBezTo>
                  <a:cubicBezTo>
                    <a:pt x="37386" y="1512"/>
                    <a:pt x="30563" y="0"/>
                    <a:pt x="24563" y="0"/>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8" name="Google Shape;2868;p76"/>
          <p:cNvSpPr/>
          <p:nvPr/>
        </p:nvSpPr>
        <p:spPr>
          <a:xfrm>
            <a:off x="5159659" y="3576884"/>
            <a:ext cx="128273" cy="34725"/>
          </a:xfrm>
          <a:custGeom>
            <a:avLst/>
            <a:gdLst/>
            <a:ahLst/>
            <a:cxnLst/>
            <a:rect l="l" t="t" r="r" b="b"/>
            <a:pathLst>
              <a:path w="6494" h="1758" extrusionOk="0">
                <a:moveTo>
                  <a:pt x="4368" y="0"/>
                </a:moveTo>
                <a:cubicBezTo>
                  <a:pt x="3199" y="0"/>
                  <a:pt x="1530" y="253"/>
                  <a:pt x="163" y="1444"/>
                </a:cubicBezTo>
                <a:cubicBezTo>
                  <a:pt x="1" y="1552"/>
                  <a:pt x="80" y="1757"/>
                  <a:pt x="250" y="1757"/>
                </a:cubicBezTo>
                <a:cubicBezTo>
                  <a:pt x="270" y="1757"/>
                  <a:pt x="292" y="1754"/>
                  <a:pt x="315" y="1748"/>
                </a:cubicBezTo>
                <a:cubicBezTo>
                  <a:pt x="1167" y="1488"/>
                  <a:pt x="2553" y="1135"/>
                  <a:pt x="3713" y="1135"/>
                </a:cubicBezTo>
                <a:cubicBezTo>
                  <a:pt x="4044" y="1135"/>
                  <a:pt x="4355" y="1164"/>
                  <a:pt x="4632" y="1231"/>
                </a:cubicBezTo>
                <a:cubicBezTo>
                  <a:pt x="4922" y="1312"/>
                  <a:pt x="5169" y="1347"/>
                  <a:pt x="5377" y="1347"/>
                </a:cubicBezTo>
                <a:cubicBezTo>
                  <a:pt x="6493" y="1347"/>
                  <a:pt x="6458" y="342"/>
                  <a:pt x="5817" y="137"/>
                </a:cubicBezTo>
                <a:cubicBezTo>
                  <a:pt x="5817" y="137"/>
                  <a:pt x="5228" y="0"/>
                  <a:pt x="4368" y="0"/>
                </a:cubicBezTo>
                <a:close/>
              </a:path>
            </a:pathLst>
          </a:custGeom>
          <a:solidFill>
            <a:srgbClr val="02192C"/>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9" name="Google Shape;2869;p76"/>
          <p:cNvGrpSpPr/>
          <p:nvPr/>
        </p:nvGrpSpPr>
        <p:grpSpPr>
          <a:xfrm>
            <a:off x="4017980" y="3112944"/>
            <a:ext cx="1599459" cy="2140499"/>
            <a:chOff x="507875" y="2544275"/>
            <a:chExt cx="2024375" cy="2709150"/>
          </a:xfrm>
        </p:grpSpPr>
        <p:sp>
          <p:nvSpPr>
            <p:cNvPr id="2870" name="Google Shape;2870;p76"/>
            <p:cNvSpPr/>
            <p:nvPr/>
          </p:nvSpPr>
          <p:spPr>
            <a:xfrm>
              <a:off x="768525" y="4506425"/>
              <a:ext cx="199100" cy="188475"/>
            </a:xfrm>
            <a:custGeom>
              <a:avLst/>
              <a:gdLst/>
              <a:ahLst/>
              <a:cxnLst/>
              <a:rect l="l" t="t" r="r" b="b"/>
              <a:pathLst>
                <a:path w="7964" h="7539" extrusionOk="0">
                  <a:moveTo>
                    <a:pt x="4499" y="1"/>
                  </a:moveTo>
                  <a:cubicBezTo>
                    <a:pt x="3648" y="1"/>
                    <a:pt x="2949" y="700"/>
                    <a:pt x="2949" y="1581"/>
                  </a:cubicBezTo>
                  <a:lnTo>
                    <a:pt x="2949" y="1673"/>
                  </a:lnTo>
                  <a:cubicBezTo>
                    <a:pt x="2675" y="1156"/>
                    <a:pt x="2158" y="822"/>
                    <a:pt x="1550" y="822"/>
                  </a:cubicBezTo>
                  <a:cubicBezTo>
                    <a:pt x="669" y="822"/>
                    <a:pt x="0" y="1490"/>
                    <a:pt x="0" y="2372"/>
                  </a:cubicBezTo>
                  <a:cubicBezTo>
                    <a:pt x="0" y="2949"/>
                    <a:pt x="335" y="3466"/>
                    <a:pt x="790" y="3740"/>
                  </a:cubicBezTo>
                  <a:cubicBezTo>
                    <a:pt x="335" y="4013"/>
                    <a:pt x="61" y="4499"/>
                    <a:pt x="61" y="5077"/>
                  </a:cubicBezTo>
                  <a:cubicBezTo>
                    <a:pt x="61" y="5928"/>
                    <a:pt x="760" y="6627"/>
                    <a:pt x="1611" y="6627"/>
                  </a:cubicBezTo>
                  <a:cubicBezTo>
                    <a:pt x="2067" y="6627"/>
                    <a:pt x="2462" y="6445"/>
                    <a:pt x="2736" y="6171"/>
                  </a:cubicBezTo>
                  <a:cubicBezTo>
                    <a:pt x="2827" y="6931"/>
                    <a:pt x="3496" y="7539"/>
                    <a:pt x="4286" y="7539"/>
                  </a:cubicBezTo>
                  <a:cubicBezTo>
                    <a:pt x="5167" y="7539"/>
                    <a:pt x="5836" y="6840"/>
                    <a:pt x="5836" y="5989"/>
                  </a:cubicBezTo>
                  <a:cubicBezTo>
                    <a:pt x="5836" y="5746"/>
                    <a:pt x="5806" y="5563"/>
                    <a:pt x="5715" y="5381"/>
                  </a:cubicBezTo>
                  <a:lnTo>
                    <a:pt x="5715" y="5381"/>
                  </a:lnTo>
                  <a:cubicBezTo>
                    <a:pt x="5958" y="5472"/>
                    <a:pt x="6171" y="5563"/>
                    <a:pt x="6414" y="5563"/>
                  </a:cubicBezTo>
                  <a:cubicBezTo>
                    <a:pt x="7295" y="5563"/>
                    <a:pt x="7964" y="4864"/>
                    <a:pt x="7964" y="4013"/>
                  </a:cubicBezTo>
                  <a:cubicBezTo>
                    <a:pt x="7964" y="3101"/>
                    <a:pt x="7295" y="2372"/>
                    <a:pt x="6414" y="2372"/>
                  </a:cubicBezTo>
                  <a:cubicBezTo>
                    <a:pt x="6140" y="2372"/>
                    <a:pt x="5927" y="2433"/>
                    <a:pt x="5715" y="2554"/>
                  </a:cubicBezTo>
                  <a:cubicBezTo>
                    <a:pt x="5958" y="2281"/>
                    <a:pt x="6079" y="1946"/>
                    <a:pt x="6079" y="1581"/>
                  </a:cubicBezTo>
                  <a:cubicBezTo>
                    <a:pt x="6079" y="700"/>
                    <a:pt x="5380" y="1"/>
                    <a:pt x="4499" y="1"/>
                  </a:cubicBezTo>
                  <a:close/>
                </a:path>
              </a:pathLst>
            </a:custGeom>
            <a:solidFill>
              <a:srgbClr val="FFE8DB"/>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76"/>
            <p:cNvSpPr/>
            <p:nvPr/>
          </p:nvSpPr>
          <p:spPr>
            <a:xfrm>
              <a:off x="767175" y="3312650"/>
              <a:ext cx="1644250" cy="1260250"/>
            </a:xfrm>
            <a:custGeom>
              <a:avLst/>
              <a:gdLst/>
              <a:ahLst/>
              <a:cxnLst/>
              <a:rect l="l" t="t" r="r" b="b"/>
              <a:pathLst>
                <a:path w="65770" h="50410" extrusionOk="0">
                  <a:moveTo>
                    <a:pt x="31179" y="0"/>
                  </a:moveTo>
                  <a:lnTo>
                    <a:pt x="31179" y="0"/>
                  </a:lnTo>
                  <a:cubicBezTo>
                    <a:pt x="32426" y="6019"/>
                    <a:pt x="29508" y="16201"/>
                    <a:pt x="26590" y="21612"/>
                  </a:cubicBezTo>
                  <a:cubicBezTo>
                    <a:pt x="26498" y="21824"/>
                    <a:pt x="26407" y="21976"/>
                    <a:pt x="26286" y="22159"/>
                  </a:cubicBezTo>
                  <a:cubicBezTo>
                    <a:pt x="21392" y="28998"/>
                    <a:pt x="14827" y="25928"/>
                    <a:pt x="7927" y="27508"/>
                  </a:cubicBezTo>
                  <a:cubicBezTo>
                    <a:pt x="0" y="29331"/>
                    <a:pt x="1177" y="47235"/>
                    <a:pt x="1179" y="47235"/>
                  </a:cubicBezTo>
                  <a:cubicBezTo>
                    <a:pt x="1179" y="47235"/>
                    <a:pt x="1179" y="47235"/>
                    <a:pt x="1179" y="47235"/>
                  </a:cubicBezTo>
                  <a:cubicBezTo>
                    <a:pt x="9274" y="49647"/>
                    <a:pt x="20138" y="50410"/>
                    <a:pt x="30644" y="50410"/>
                  </a:cubicBezTo>
                  <a:cubicBezTo>
                    <a:pt x="48737" y="50410"/>
                    <a:pt x="65770" y="48147"/>
                    <a:pt x="65770" y="48147"/>
                  </a:cubicBezTo>
                  <a:cubicBezTo>
                    <a:pt x="65770" y="48147"/>
                    <a:pt x="64736" y="43952"/>
                    <a:pt x="63308" y="37873"/>
                  </a:cubicBezTo>
                  <a:cubicBezTo>
                    <a:pt x="61849" y="31794"/>
                    <a:pt x="59417" y="30183"/>
                    <a:pt x="51605" y="29484"/>
                  </a:cubicBezTo>
                  <a:cubicBezTo>
                    <a:pt x="45192" y="28907"/>
                    <a:pt x="42699" y="27083"/>
                    <a:pt x="42395" y="25685"/>
                  </a:cubicBezTo>
                  <a:cubicBezTo>
                    <a:pt x="41788" y="21673"/>
                    <a:pt x="42760" y="17356"/>
                    <a:pt x="45222" y="14074"/>
                  </a:cubicBezTo>
                  <a:lnTo>
                    <a:pt x="31179" y="0"/>
                  </a:lnTo>
                  <a:close/>
                </a:path>
              </a:pathLst>
            </a:custGeom>
            <a:solidFill>
              <a:srgbClr val="B2685B"/>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76"/>
            <p:cNvSpPr/>
            <p:nvPr/>
          </p:nvSpPr>
          <p:spPr>
            <a:xfrm>
              <a:off x="1588450" y="3380275"/>
              <a:ext cx="301700" cy="415700"/>
            </a:xfrm>
            <a:custGeom>
              <a:avLst/>
              <a:gdLst/>
              <a:ahLst/>
              <a:cxnLst/>
              <a:rect l="l" t="t" r="r" b="b"/>
              <a:pathLst>
                <a:path w="12068" h="16628" extrusionOk="0">
                  <a:moveTo>
                    <a:pt x="12067" y="11855"/>
                  </a:moveTo>
                  <a:cubicBezTo>
                    <a:pt x="12067" y="11855"/>
                    <a:pt x="12067" y="11855"/>
                    <a:pt x="12067" y="11855"/>
                  </a:cubicBezTo>
                  <a:cubicBezTo>
                    <a:pt x="12067" y="11855"/>
                    <a:pt x="12067" y="11855"/>
                    <a:pt x="12067" y="11855"/>
                  </a:cubicBezTo>
                  <a:close/>
                  <a:moveTo>
                    <a:pt x="973" y="1"/>
                  </a:moveTo>
                  <a:lnTo>
                    <a:pt x="973" y="1"/>
                  </a:lnTo>
                  <a:cubicBezTo>
                    <a:pt x="0" y="9089"/>
                    <a:pt x="10213" y="16627"/>
                    <a:pt x="10213" y="16627"/>
                  </a:cubicBezTo>
                  <a:cubicBezTo>
                    <a:pt x="10545" y="13911"/>
                    <a:pt x="12015" y="11855"/>
                    <a:pt x="12066" y="11855"/>
                  </a:cubicBezTo>
                  <a:cubicBezTo>
                    <a:pt x="12066" y="11855"/>
                    <a:pt x="12067" y="11855"/>
                    <a:pt x="12067" y="11855"/>
                  </a:cubicBezTo>
                  <a:lnTo>
                    <a:pt x="12067" y="11855"/>
                  </a:lnTo>
                  <a:cubicBezTo>
                    <a:pt x="8115" y="9757"/>
                    <a:pt x="973" y="1"/>
                    <a:pt x="973" y="1"/>
                  </a:cubicBezTo>
                  <a:close/>
                </a:path>
              </a:pathLst>
            </a:custGeom>
            <a:solidFill>
              <a:srgbClr val="93483E"/>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76"/>
            <p:cNvSpPr/>
            <p:nvPr/>
          </p:nvSpPr>
          <p:spPr>
            <a:xfrm>
              <a:off x="1606675" y="2807775"/>
              <a:ext cx="660375" cy="961325"/>
            </a:xfrm>
            <a:custGeom>
              <a:avLst/>
              <a:gdLst/>
              <a:ahLst/>
              <a:cxnLst/>
              <a:rect l="l" t="t" r="r" b="b"/>
              <a:pathLst>
                <a:path w="26415" h="38453" extrusionOk="0">
                  <a:moveTo>
                    <a:pt x="11402" y="0"/>
                  </a:moveTo>
                  <a:cubicBezTo>
                    <a:pt x="5260" y="0"/>
                    <a:pt x="687" y="7220"/>
                    <a:pt x="426" y="12262"/>
                  </a:cubicBezTo>
                  <a:cubicBezTo>
                    <a:pt x="1" y="18068"/>
                    <a:pt x="730" y="24907"/>
                    <a:pt x="2949" y="29253"/>
                  </a:cubicBezTo>
                  <a:cubicBezTo>
                    <a:pt x="5138" y="33539"/>
                    <a:pt x="7600" y="34603"/>
                    <a:pt x="9849" y="35576"/>
                  </a:cubicBezTo>
                  <a:cubicBezTo>
                    <a:pt x="12098" y="36548"/>
                    <a:pt x="13314" y="36791"/>
                    <a:pt x="17144" y="38007"/>
                  </a:cubicBezTo>
                  <a:cubicBezTo>
                    <a:pt x="18138" y="38325"/>
                    <a:pt x="18999" y="38452"/>
                    <a:pt x="19730" y="38452"/>
                  </a:cubicBezTo>
                  <a:cubicBezTo>
                    <a:pt x="21791" y="38452"/>
                    <a:pt x="22813" y="37444"/>
                    <a:pt x="22858" y="36883"/>
                  </a:cubicBezTo>
                  <a:cubicBezTo>
                    <a:pt x="22889" y="36092"/>
                    <a:pt x="22585" y="34451"/>
                    <a:pt x="22889" y="33205"/>
                  </a:cubicBezTo>
                  <a:cubicBezTo>
                    <a:pt x="23193" y="31928"/>
                    <a:pt x="23831" y="31776"/>
                    <a:pt x="23557" y="30560"/>
                  </a:cubicBezTo>
                  <a:cubicBezTo>
                    <a:pt x="23193" y="28737"/>
                    <a:pt x="24287" y="29253"/>
                    <a:pt x="23557" y="27794"/>
                  </a:cubicBezTo>
                  <a:cubicBezTo>
                    <a:pt x="23223" y="27095"/>
                    <a:pt x="23405" y="26244"/>
                    <a:pt x="23527" y="25819"/>
                  </a:cubicBezTo>
                  <a:cubicBezTo>
                    <a:pt x="23557" y="25667"/>
                    <a:pt x="23679" y="25545"/>
                    <a:pt x="23831" y="25515"/>
                  </a:cubicBezTo>
                  <a:cubicBezTo>
                    <a:pt x="24925" y="25180"/>
                    <a:pt x="25746" y="24572"/>
                    <a:pt x="26202" y="24147"/>
                  </a:cubicBezTo>
                  <a:cubicBezTo>
                    <a:pt x="26415" y="23934"/>
                    <a:pt x="26415" y="23539"/>
                    <a:pt x="26202" y="23296"/>
                  </a:cubicBezTo>
                  <a:cubicBezTo>
                    <a:pt x="25381" y="22506"/>
                    <a:pt x="23557" y="20591"/>
                    <a:pt x="22098" y="18372"/>
                  </a:cubicBezTo>
                  <a:cubicBezTo>
                    <a:pt x="20123" y="15454"/>
                    <a:pt x="22737" y="13812"/>
                    <a:pt x="21034" y="9739"/>
                  </a:cubicBezTo>
                  <a:cubicBezTo>
                    <a:pt x="18512" y="3812"/>
                    <a:pt x="14530" y="621"/>
                    <a:pt x="14530" y="621"/>
                  </a:cubicBezTo>
                  <a:cubicBezTo>
                    <a:pt x="13453" y="194"/>
                    <a:pt x="12407" y="0"/>
                    <a:pt x="11402" y="0"/>
                  </a:cubicBezTo>
                  <a:close/>
                </a:path>
              </a:pathLst>
            </a:custGeom>
            <a:solidFill>
              <a:srgbClr val="B2685B"/>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76"/>
            <p:cNvSpPr/>
            <p:nvPr/>
          </p:nvSpPr>
          <p:spPr>
            <a:xfrm>
              <a:off x="1068675" y="2544275"/>
              <a:ext cx="1113275" cy="1079250"/>
            </a:xfrm>
            <a:custGeom>
              <a:avLst/>
              <a:gdLst/>
              <a:ahLst/>
              <a:cxnLst/>
              <a:rect l="l" t="t" r="r" b="b"/>
              <a:pathLst>
                <a:path w="44531" h="43170" extrusionOk="0">
                  <a:moveTo>
                    <a:pt x="29477" y="0"/>
                  </a:moveTo>
                  <a:cubicBezTo>
                    <a:pt x="27919" y="0"/>
                    <a:pt x="26525" y="703"/>
                    <a:pt x="24773" y="1100"/>
                  </a:cubicBezTo>
                  <a:cubicBezTo>
                    <a:pt x="24603" y="1139"/>
                    <a:pt x="24435" y="1156"/>
                    <a:pt x="24269" y="1156"/>
                  </a:cubicBezTo>
                  <a:cubicBezTo>
                    <a:pt x="23109" y="1156"/>
                    <a:pt x="22042" y="322"/>
                    <a:pt x="20870" y="322"/>
                  </a:cubicBezTo>
                  <a:cubicBezTo>
                    <a:pt x="20774" y="322"/>
                    <a:pt x="20677" y="328"/>
                    <a:pt x="20578" y="340"/>
                  </a:cubicBezTo>
                  <a:cubicBezTo>
                    <a:pt x="19119" y="522"/>
                    <a:pt x="17569" y="1252"/>
                    <a:pt x="17113" y="2650"/>
                  </a:cubicBezTo>
                  <a:cubicBezTo>
                    <a:pt x="16992" y="3045"/>
                    <a:pt x="16961" y="3501"/>
                    <a:pt x="16779" y="3835"/>
                  </a:cubicBezTo>
                  <a:cubicBezTo>
                    <a:pt x="16293" y="4899"/>
                    <a:pt x="14894" y="5142"/>
                    <a:pt x="13739" y="5294"/>
                  </a:cubicBezTo>
                  <a:cubicBezTo>
                    <a:pt x="11186" y="5629"/>
                    <a:pt x="8390" y="6480"/>
                    <a:pt x="7174" y="8759"/>
                  </a:cubicBezTo>
                  <a:cubicBezTo>
                    <a:pt x="6323" y="10340"/>
                    <a:pt x="6414" y="12316"/>
                    <a:pt x="5320" y="13684"/>
                  </a:cubicBezTo>
                  <a:cubicBezTo>
                    <a:pt x="3982" y="15295"/>
                    <a:pt x="1277" y="15690"/>
                    <a:pt x="639" y="17665"/>
                  </a:cubicBezTo>
                  <a:cubicBezTo>
                    <a:pt x="1" y="19671"/>
                    <a:pt x="1915" y="21495"/>
                    <a:pt x="2493" y="23562"/>
                  </a:cubicBezTo>
                  <a:cubicBezTo>
                    <a:pt x="2949" y="25143"/>
                    <a:pt x="2493" y="26845"/>
                    <a:pt x="2219" y="28517"/>
                  </a:cubicBezTo>
                  <a:cubicBezTo>
                    <a:pt x="2007" y="29945"/>
                    <a:pt x="1885" y="31435"/>
                    <a:pt x="2280" y="32833"/>
                  </a:cubicBezTo>
                  <a:cubicBezTo>
                    <a:pt x="2645" y="34201"/>
                    <a:pt x="3618" y="35477"/>
                    <a:pt x="5046" y="35903"/>
                  </a:cubicBezTo>
                  <a:cubicBezTo>
                    <a:pt x="5563" y="36055"/>
                    <a:pt x="6140" y="36085"/>
                    <a:pt x="6627" y="36359"/>
                  </a:cubicBezTo>
                  <a:cubicBezTo>
                    <a:pt x="7934" y="37058"/>
                    <a:pt x="7964" y="38790"/>
                    <a:pt x="8390" y="40188"/>
                  </a:cubicBezTo>
                  <a:cubicBezTo>
                    <a:pt x="8785" y="41617"/>
                    <a:pt x="9910" y="42894"/>
                    <a:pt x="11399" y="43137"/>
                  </a:cubicBezTo>
                  <a:cubicBezTo>
                    <a:pt x="11553" y="43160"/>
                    <a:pt x="11707" y="43169"/>
                    <a:pt x="11861" y="43169"/>
                  </a:cubicBezTo>
                  <a:cubicBezTo>
                    <a:pt x="12741" y="43169"/>
                    <a:pt x="13624" y="42850"/>
                    <a:pt x="14530" y="42772"/>
                  </a:cubicBezTo>
                  <a:cubicBezTo>
                    <a:pt x="14582" y="42771"/>
                    <a:pt x="14635" y="42770"/>
                    <a:pt x="14688" y="42770"/>
                  </a:cubicBezTo>
                  <a:cubicBezTo>
                    <a:pt x="15635" y="42770"/>
                    <a:pt x="16560" y="43015"/>
                    <a:pt x="17539" y="43015"/>
                  </a:cubicBezTo>
                  <a:cubicBezTo>
                    <a:pt x="20366" y="42985"/>
                    <a:pt x="22858" y="40249"/>
                    <a:pt x="22585" y="37422"/>
                  </a:cubicBezTo>
                  <a:cubicBezTo>
                    <a:pt x="22554" y="36967"/>
                    <a:pt x="22433" y="36541"/>
                    <a:pt x="22524" y="36085"/>
                  </a:cubicBezTo>
                  <a:cubicBezTo>
                    <a:pt x="22736" y="34383"/>
                    <a:pt x="24955" y="33653"/>
                    <a:pt x="25442" y="32042"/>
                  </a:cubicBezTo>
                  <a:lnTo>
                    <a:pt x="24773" y="30553"/>
                  </a:lnTo>
                  <a:lnTo>
                    <a:pt x="24773" y="30553"/>
                  </a:lnTo>
                  <a:cubicBezTo>
                    <a:pt x="24849" y="30571"/>
                    <a:pt x="24922" y="30580"/>
                    <a:pt x="24993" y="30580"/>
                  </a:cubicBezTo>
                  <a:cubicBezTo>
                    <a:pt x="25860" y="30580"/>
                    <a:pt x="26383" y="29284"/>
                    <a:pt x="27113" y="28638"/>
                  </a:cubicBezTo>
                  <a:cubicBezTo>
                    <a:pt x="27632" y="28197"/>
                    <a:pt x="28332" y="28095"/>
                    <a:pt x="29053" y="28095"/>
                  </a:cubicBezTo>
                  <a:cubicBezTo>
                    <a:pt x="29474" y="28095"/>
                    <a:pt x="29902" y="28129"/>
                    <a:pt x="30305" y="28152"/>
                  </a:cubicBezTo>
                  <a:cubicBezTo>
                    <a:pt x="30563" y="28181"/>
                    <a:pt x="30833" y="28199"/>
                    <a:pt x="31103" y="28199"/>
                  </a:cubicBezTo>
                  <a:cubicBezTo>
                    <a:pt x="31979" y="28199"/>
                    <a:pt x="32857" y="28005"/>
                    <a:pt x="33345" y="27331"/>
                  </a:cubicBezTo>
                  <a:cubicBezTo>
                    <a:pt x="33983" y="26419"/>
                    <a:pt x="33588" y="25082"/>
                    <a:pt x="34044" y="24018"/>
                  </a:cubicBezTo>
                  <a:cubicBezTo>
                    <a:pt x="34652" y="22559"/>
                    <a:pt x="36506" y="22316"/>
                    <a:pt x="38026" y="22012"/>
                  </a:cubicBezTo>
                  <a:cubicBezTo>
                    <a:pt x="39697" y="21678"/>
                    <a:pt x="41369" y="21130"/>
                    <a:pt x="42615" y="19975"/>
                  </a:cubicBezTo>
                  <a:cubicBezTo>
                    <a:pt x="43831" y="18790"/>
                    <a:pt x="44530" y="16936"/>
                    <a:pt x="43862" y="15386"/>
                  </a:cubicBezTo>
                  <a:cubicBezTo>
                    <a:pt x="43558" y="14626"/>
                    <a:pt x="43010" y="14018"/>
                    <a:pt x="42646" y="13288"/>
                  </a:cubicBezTo>
                  <a:cubicBezTo>
                    <a:pt x="41430" y="10948"/>
                    <a:pt x="42798" y="10036"/>
                    <a:pt x="41977" y="7513"/>
                  </a:cubicBezTo>
                  <a:cubicBezTo>
                    <a:pt x="41825" y="7057"/>
                    <a:pt x="40944" y="5993"/>
                    <a:pt x="40518" y="5720"/>
                  </a:cubicBezTo>
                  <a:cubicBezTo>
                    <a:pt x="39690" y="5173"/>
                    <a:pt x="38933" y="5108"/>
                    <a:pt x="38225" y="5108"/>
                  </a:cubicBezTo>
                  <a:cubicBezTo>
                    <a:pt x="38005" y="5108"/>
                    <a:pt x="37790" y="5114"/>
                    <a:pt x="37578" y="5114"/>
                  </a:cubicBezTo>
                  <a:cubicBezTo>
                    <a:pt x="37146" y="5114"/>
                    <a:pt x="36730" y="5088"/>
                    <a:pt x="36323" y="4930"/>
                  </a:cubicBezTo>
                  <a:cubicBezTo>
                    <a:pt x="33983" y="4048"/>
                    <a:pt x="33314" y="917"/>
                    <a:pt x="30943" y="218"/>
                  </a:cubicBezTo>
                  <a:cubicBezTo>
                    <a:pt x="30430" y="64"/>
                    <a:pt x="29946" y="0"/>
                    <a:pt x="29477" y="0"/>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76"/>
            <p:cNvSpPr/>
            <p:nvPr/>
          </p:nvSpPr>
          <p:spPr>
            <a:xfrm>
              <a:off x="1586925" y="3256800"/>
              <a:ext cx="170250" cy="198000"/>
            </a:xfrm>
            <a:custGeom>
              <a:avLst/>
              <a:gdLst/>
              <a:ahLst/>
              <a:cxnLst/>
              <a:rect l="l" t="t" r="r" b="b"/>
              <a:pathLst>
                <a:path w="6810" h="7920" extrusionOk="0">
                  <a:moveTo>
                    <a:pt x="2089" y="1"/>
                  </a:moveTo>
                  <a:cubicBezTo>
                    <a:pt x="1832" y="1"/>
                    <a:pt x="1578" y="35"/>
                    <a:pt x="1338" y="107"/>
                  </a:cubicBezTo>
                  <a:cubicBezTo>
                    <a:pt x="760" y="289"/>
                    <a:pt x="365" y="745"/>
                    <a:pt x="183" y="1201"/>
                  </a:cubicBezTo>
                  <a:cubicBezTo>
                    <a:pt x="0" y="1657"/>
                    <a:pt x="31" y="2204"/>
                    <a:pt x="122" y="2660"/>
                  </a:cubicBezTo>
                  <a:cubicBezTo>
                    <a:pt x="365" y="4089"/>
                    <a:pt x="1125" y="5487"/>
                    <a:pt x="2280" y="6672"/>
                  </a:cubicBezTo>
                  <a:cubicBezTo>
                    <a:pt x="2736" y="7128"/>
                    <a:pt x="3314" y="7554"/>
                    <a:pt x="3982" y="7766"/>
                  </a:cubicBezTo>
                  <a:cubicBezTo>
                    <a:pt x="4267" y="7866"/>
                    <a:pt x="4577" y="7919"/>
                    <a:pt x="4884" y="7919"/>
                  </a:cubicBezTo>
                  <a:cubicBezTo>
                    <a:pt x="5330" y="7919"/>
                    <a:pt x="5768" y="7806"/>
                    <a:pt x="6110" y="7554"/>
                  </a:cubicBezTo>
                  <a:cubicBezTo>
                    <a:pt x="6687" y="7219"/>
                    <a:pt x="6809" y="5912"/>
                    <a:pt x="6353" y="4696"/>
                  </a:cubicBezTo>
                  <a:cubicBezTo>
                    <a:pt x="6110" y="3815"/>
                    <a:pt x="5928" y="2964"/>
                    <a:pt x="5472" y="2174"/>
                  </a:cubicBezTo>
                  <a:cubicBezTo>
                    <a:pt x="5016" y="1353"/>
                    <a:pt x="4256" y="593"/>
                    <a:pt x="3253" y="228"/>
                  </a:cubicBezTo>
                  <a:cubicBezTo>
                    <a:pt x="2885" y="81"/>
                    <a:pt x="2483" y="1"/>
                    <a:pt x="2089" y="1"/>
                  </a:cubicBezTo>
                  <a:close/>
                </a:path>
              </a:pathLst>
            </a:custGeom>
            <a:solidFill>
              <a:srgbClr val="B2685B"/>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76"/>
            <p:cNvSpPr/>
            <p:nvPr/>
          </p:nvSpPr>
          <p:spPr>
            <a:xfrm>
              <a:off x="1606675" y="3419800"/>
              <a:ext cx="152000" cy="152000"/>
            </a:xfrm>
            <a:custGeom>
              <a:avLst/>
              <a:gdLst/>
              <a:ahLst/>
              <a:cxnLst/>
              <a:rect l="l" t="t" r="r" b="b"/>
              <a:pathLst>
                <a:path w="6080" h="6080" extrusionOk="0">
                  <a:moveTo>
                    <a:pt x="3040" y="0"/>
                  </a:moveTo>
                  <a:cubicBezTo>
                    <a:pt x="1368" y="0"/>
                    <a:pt x="1" y="1368"/>
                    <a:pt x="1" y="3040"/>
                  </a:cubicBezTo>
                  <a:cubicBezTo>
                    <a:pt x="1" y="4712"/>
                    <a:pt x="1368" y="6079"/>
                    <a:pt x="3040" y="6079"/>
                  </a:cubicBezTo>
                  <a:cubicBezTo>
                    <a:pt x="4712" y="6079"/>
                    <a:pt x="6080" y="4712"/>
                    <a:pt x="6080" y="3040"/>
                  </a:cubicBezTo>
                  <a:cubicBezTo>
                    <a:pt x="6080" y="1368"/>
                    <a:pt x="4712" y="0"/>
                    <a:pt x="3040" y="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76"/>
            <p:cNvSpPr/>
            <p:nvPr/>
          </p:nvSpPr>
          <p:spPr>
            <a:xfrm>
              <a:off x="507875" y="3943200"/>
              <a:ext cx="2024375" cy="1310225"/>
            </a:xfrm>
            <a:custGeom>
              <a:avLst/>
              <a:gdLst/>
              <a:ahLst/>
              <a:cxnLst/>
              <a:rect l="l" t="t" r="r" b="b"/>
              <a:pathLst>
                <a:path w="80975" h="52409" extrusionOk="0">
                  <a:moveTo>
                    <a:pt x="32730" y="0"/>
                  </a:moveTo>
                  <a:cubicBezTo>
                    <a:pt x="29414" y="0"/>
                    <a:pt x="15438" y="353"/>
                    <a:pt x="12736" y="6238"/>
                  </a:cubicBezTo>
                  <a:cubicBezTo>
                    <a:pt x="8481" y="15478"/>
                    <a:pt x="0" y="52409"/>
                    <a:pt x="0" y="52409"/>
                  </a:cubicBezTo>
                  <a:cubicBezTo>
                    <a:pt x="0" y="52409"/>
                    <a:pt x="42251" y="52409"/>
                    <a:pt x="80975" y="52318"/>
                  </a:cubicBezTo>
                  <a:cubicBezTo>
                    <a:pt x="80975" y="52318"/>
                    <a:pt x="76598" y="5812"/>
                    <a:pt x="68056" y="4688"/>
                  </a:cubicBezTo>
                  <a:cubicBezTo>
                    <a:pt x="59546" y="3502"/>
                    <a:pt x="54865" y="2590"/>
                    <a:pt x="54865" y="2590"/>
                  </a:cubicBezTo>
                  <a:cubicBezTo>
                    <a:pt x="54865" y="2590"/>
                    <a:pt x="51843" y="3874"/>
                    <a:pt x="47187" y="3874"/>
                  </a:cubicBezTo>
                  <a:cubicBezTo>
                    <a:pt x="43425" y="3874"/>
                    <a:pt x="38598" y="3036"/>
                    <a:pt x="33436" y="7"/>
                  </a:cubicBezTo>
                  <a:cubicBezTo>
                    <a:pt x="33436" y="7"/>
                    <a:pt x="33182" y="0"/>
                    <a:pt x="32730"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8" name="Google Shape;2878;p76"/>
          <p:cNvGrpSpPr/>
          <p:nvPr/>
        </p:nvGrpSpPr>
        <p:grpSpPr>
          <a:xfrm>
            <a:off x="6676508" y="3174868"/>
            <a:ext cx="1637897" cy="2078852"/>
            <a:chOff x="3872675" y="2622650"/>
            <a:chExt cx="2073025" cy="2631125"/>
          </a:xfrm>
        </p:grpSpPr>
        <p:sp>
          <p:nvSpPr>
            <p:cNvPr id="2879" name="Google Shape;2879;p76"/>
            <p:cNvSpPr/>
            <p:nvPr/>
          </p:nvSpPr>
          <p:spPr>
            <a:xfrm>
              <a:off x="3944100" y="3627250"/>
              <a:ext cx="1803250" cy="1384600"/>
            </a:xfrm>
            <a:custGeom>
              <a:avLst/>
              <a:gdLst/>
              <a:ahLst/>
              <a:cxnLst/>
              <a:rect l="l" t="t" r="r" b="b"/>
              <a:pathLst>
                <a:path w="72130" h="55384" extrusionOk="0">
                  <a:moveTo>
                    <a:pt x="37874" y="0"/>
                  </a:moveTo>
                  <a:lnTo>
                    <a:pt x="22524" y="15472"/>
                  </a:lnTo>
                  <a:cubicBezTo>
                    <a:pt x="25260" y="19119"/>
                    <a:pt x="26263" y="23770"/>
                    <a:pt x="25624" y="28238"/>
                  </a:cubicBezTo>
                  <a:cubicBezTo>
                    <a:pt x="25320" y="29757"/>
                    <a:pt x="22585" y="31764"/>
                    <a:pt x="15563" y="32372"/>
                  </a:cubicBezTo>
                  <a:cubicBezTo>
                    <a:pt x="6961" y="33131"/>
                    <a:pt x="4287" y="34925"/>
                    <a:pt x="2706" y="41612"/>
                  </a:cubicBezTo>
                  <a:cubicBezTo>
                    <a:pt x="1156" y="48299"/>
                    <a:pt x="1" y="52889"/>
                    <a:pt x="1" y="52889"/>
                  </a:cubicBezTo>
                  <a:cubicBezTo>
                    <a:pt x="1" y="52889"/>
                    <a:pt x="18716" y="55383"/>
                    <a:pt x="38584" y="55383"/>
                  </a:cubicBezTo>
                  <a:cubicBezTo>
                    <a:pt x="50117" y="55383"/>
                    <a:pt x="62039" y="54542"/>
                    <a:pt x="70914" y="51885"/>
                  </a:cubicBezTo>
                  <a:cubicBezTo>
                    <a:pt x="70884" y="51885"/>
                    <a:pt x="72130" y="32220"/>
                    <a:pt x="63437" y="30213"/>
                  </a:cubicBezTo>
                  <a:cubicBezTo>
                    <a:pt x="55868" y="28450"/>
                    <a:pt x="48664" y="31794"/>
                    <a:pt x="43254" y="24317"/>
                  </a:cubicBezTo>
                  <a:cubicBezTo>
                    <a:pt x="43132" y="24134"/>
                    <a:pt x="43041" y="23922"/>
                    <a:pt x="42920" y="23709"/>
                  </a:cubicBezTo>
                  <a:cubicBezTo>
                    <a:pt x="39728" y="17751"/>
                    <a:pt x="36536" y="6566"/>
                    <a:pt x="37874" y="0"/>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6"/>
            <p:cNvSpPr/>
            <p:nvPr/>
          </p:nvSpPr>
          <p:spPr>
            <a:xfrm>
              <a:off x="4526950" y="3719200"/>
              <a:ext cx="330575" cy="456700"/>
            </a:xfrm>
            <a:custGeom>
              <a:avLst/>
              <a:gdLst/>
              <a:ahLst/>
              <a:cxnLst/>
              <a:rect l="l" t="t" r="r" b="b"/>
              <a:pathLst>
                <a:path w="13223" h="18268" extrusionOk="0">
                  <a:moveTo>
                    <a:pt x="12159" y="0"/>
                  </a:moveTo>
                  <a:cubicBezTo>
                    <a:pt x="12158" y="1"/>
                    <a:pt x="4316" y="10730"/>
                    <a:pt x="0" y="13009"/>
                  </a:cubicBezTo>
                  <a:cubicBezTo>
                    <a:pt x="0" y="13009"/>
                    <a:pt x="1642" y="15319"/>
                    <a:pt x="2006" y="18268"/>
                  </a:cubicBezTo>
                  <a:cubicBezTo>
                    <a:pt x="2006" y="18268"/>
                    <a:pt x="13222" y="10000"/>
                    <a:pt x="12159" y="0"/>
                  </a:cubicBezTo>
                  <a:close/>
                </a:path>
              </a:pathLst>
            </a:custGeom>
            <a:solidFill>
              <a:srgbClr val="EF8978"/>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6"/>
            <p:cNvSpPr/>
            <p:nvPr/>
          </p:nvSpPr>
          <p:spPr>
            <a:xfrm>
              <a:off x="4113575" y="3091650"/>
              <a:ext cx="726475" cy="1054725"/>
            </a:xfrm>
            <a:custGeom>
              <a:avLst/>
              <a:gdLst/>
              <a:ahLst/>
              <a:cxnLst/>
              <a:rect l="l" t="t" r="r" b="b"/>
              <a:pathLst>
                <a:path w="29059" h="42189" extrusionOk="0">
                  <a:moveTo>
                    <a:pt x="16395" y="0"/>
                  </a:moveTo>
                  <a:cubicBezTo>
                    <a:pt x="15306" y="0"/>
                    <a:pt x="14173" y="207"/>
                    <a:pt x="13009" y="664"/>
                  </a:cubicBezTo>
                  <a:cubicBezTo>
                    <a:pt x="13009" y="664"/>
                    <a:pt x="8632" y="4160"/>
                    <a:pt x="5897" y="10695"/>
                  </a:cubicBezTo>
                  <a:cubicBezTo>
                    <a:pt x="4043" y="15132"/>
                    <a:pt x="6870" y="16956"/>
                    <a:pt x="4742" y="20148"/>
                  </a:cubicBezTo>
                  <a:cubicBezTo>
                    <a:pt x="3131" y="22579"/>
                    <a:pt x="1094" y="24707"/>
                    <a:pt x="274" y="25588"/>
                  </a:cubicBezTo>
                  <a:cubicBezTo>
                    <a:pt x="0" y="25862"/>
                    <a:pt x="30" y="26227"/>
                    <a:pt x="304" y="26500"/>
                  </a:cubicBezTo>
                  <a:cubicBezTo>
                    <a:pt x="851" y="26987"/>
                    <a:pt x="1824" y="27716"/>
                    <a:pt x="3161" y="28050"/>
                  </a:cubicBezTo>
                  <a:cubicBezTo>
                    <a:pt x="3161" y="28050"/>
                    <a:pt x="3739" y="29479"/>
                    <a:pt x="3192" y="30482"/>
                  </a:cubicBezTo>
                  <a:cubicBezTo>
                    <a:pt x="2401" y="32093"/>
                    <a:pt x="3617" y="31546"/>
                    <a:pt x="3192" y="33522"/>
                  </a:cubicBezTo>
                  <a:cubicBezTo>
                    <a:pt x="2918" y="34859"/>
                    <a:pt x="3617" y="35041"/>
                    <a:pt x="3952" y="36409"/>
                  </a:cubicBezTo>
                  <a:cubicBezTo>
                    <a:pt x="4286" y="37807"/>
                    <a:pt x="3952" y="39601"/>
                    <a:pt x="3982" y="40452"/>
                  </a:cubicBezTo>
                  <a:cubicBezTo>
                    <a:pt x="4027" y="41080"/>
                    <a:pt x="5148" y="42188"/>
                    <a:pt x="7418" y="42188"/>
                  </a:cubicBezTo>
                  <a:cubicBezTo>
                    <a:pt x="8224" y="42188"/>
                    <a:pt x="9175" y="42048"/>
                    <a:pt x="10274" y="41698"/>
                  </a:cubicBezTo>
                  <a:cubicBezTo>
                    <a:pt x="14438" y="40391"/>
                    <a:pt x="15806" y="40118"/>
                    <a:pt x="18268" y="39023"/>
                  </a:cubicBezTo>
                  <a:cubicBezTo>
                    <a:pt x="20760" y="37929"/>
                    <a:pt x="23435" y="36774"/>
                    <a:pt x="25867" y="32032"/>
                  </a:cubicBezTo>
                  <a:cubicBezTo>
                    <a:pt x="28298" y="27260"/>
                    <a:pt x="29058" y="19752"/>
                    <a:pt x="28663" y="13400"/>
                  </a:cubicBezTo>
                  <a:cubicBezTo>
                    <a:pt x="28218" y="7905"/>
                    <a:pt x="23134" y="0"/>
                    <a:pt x="16395" y="0"/>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6"/>
            <p:cNvSpPr/>
            <p:nvPr/>
          </p:nvSpPr>
          <p:spPr>
            <a:xfrm>
              <a:off x="4675125" y="3594400"/>
              <a:ext cx="176325" cy="222275"/>
            </a:xfrm>
            <a:custGeom>
              <a:avLst/>
              <a:gdLst/>
              <a:ahLst/>
              <a:cxnLst/>
              <a:rect l="l" t="t" r="r" b="b"/>
              <a:pathLst>
                <a:path w="7053" h="8891" extrusionOk="0">
                  <a:moveTo>
                    <a:pt x="4885" y="1"/>
                  </a:moveTo>
                  <a:cubicBezTo>
                    <a:pt x="4478" y="1"/>
                    <a:pt x="4057" y="88"/>
                    <a:pt x="3678" y="250"/>
                  </a:cubicBezTo>
                  <a:cubicBezTo>
                    <a:pt x="2615" y="706"/>
                    <a:pt x="1855" y="1497"/>
                    <a:pt x="1368" y="2408"/>
                  </a:cubicBezTo>
                  <a:cubicBezTo>
                    <a:pt x="912" y="3320"/>
                    <a:pt x="669" y="4323"/>
                    <a:pt x="456" y="5266"/>
                  </a:cubicBezTo>
                  <a:cubicBezTo>
                    <a:pt x="1" y="6633"/>
                    <a:pt x="122" y="8062"/>
                    <a:pt x="669" y="8518"/>
                  </a:cubicBezTo>
                  <a:cubicBezTo>
                    <a:pt x="1022" y="8778"/>
                    <a:pt x="1498" y="8890"/>
                    <a:pt x="1982" y="8890"/>
                  </a:cubicBezTo>
                  <a:cubicBezTo>
                    <a:pt x="2291" y="8890"/>
                    <a:pt x="2604" y="8844"/>
                    <a:pt x="2888" y="8761"/>
                  </a:cubicBezTo>
                  <a:cubicBezTo>
                    <a:pt x="3618" y="8488"/>
                    <a:pt x="4165" y="8001"/>
                    <a:pt x="4681" y="7515"/>
                  </a:cubicBezTo>
                  <a:cubicBezTo>
                    <a:pt x="5897" y="6208"/>
                    <a:pt x="6688" y="4658"/>
                    <a:pt x="6961" y="3016"/>
                  </a:cubicBezTo>
                  <a:cubicBezTo>
                    <a:pt x="7022" y="2500"/>
                    <a:pt x="7052" y="1922"/>
                    <a:pt x="6870" y="1375"/>
                  </a:cubicBezTo>
                  <a:cubicBezTo>
                    <a:pt x="6688" y="858"/>
                    <a:pt x="6292" y="372"/>
                    <a:pt x="5685" y="129"/>
                  </a:cubicBezTo>
                  <a:cubicBezTo>
                    <a:pt x="5437" y="42"/>
                    <a:pt x="5164" y="1"/>
                    <a:pt x="4885" y="1"/>
                  </a:cubicBezTo>
                  <a:close/>
                </a:path>
              </a:pathLst>
            </a:custGeom>
            <a:solidFill>
              <a:srgbClr val="EF8978"/>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6"/>
            <p:cNvSpPr/>
            <p:nvPr/>
          </p:nvSpPr>
          <p:spPr>
            <a:xfrm>
              <a:off x="4268775" y="3447750"/>
              <a:ext cx="177875" cy="47750"/>
            </a:xfrm>
            <a:custGeom>
              <a:avLst/>
              <a:gdLst/>
              <a:ahLst/>
              <a:cxnLst/>
              <a:rect l="l" t="t" r="r" b="b"/>
              <a:pathLst>
                <a:path w="7115" h="1910" extrusionOk="0">
                  <a:moveTo>
                    <a:pt x="2406" y="1"/>
                  </a:moveTo>
                  <a:cubicBezTo>
                    <a:pt x="1443" y="1"/>
                    <a:pt x="783" y="159"/>
                    <a:pt x="783" y="159"/>
                  </a:cubicBezTo>
                  <a:cubicBezTo>
                    <a:pt x="76" y="342"/>
                    <a:pt x="1" y="1472"/>
                    <a:pt x="1293" y="1472"/>
                  </a:cubicBezTo>
                  <a:cubicBezTo>
                    <a:pt x="1502" y="1472"/>
                    <a:pt x="1746" y="1442"/>
                    <a:pt x="2029" y="1375"/>
                  </a:cubicBezTo>
                  <a:cubicBezTo>
                    <a:pt x="2349" y="1289"/>
                    <a:pt x="2713" y="1254"/>
                    <a:pt x="3100" y="1254"/>
                  </a:cubicBezTo>
                  <a:cubicBezTo>
                    <a:pt x="4367" y="1254"/>
                    <a:pt x="5870" y="1635"/>
                    <a:pt x="6801" y="1891"/>
                  </a:cubicBezTo>
                  <a:cubicBezTo>
                    <a:pt x="6831" y="1904"/>
                    <a:pt x="6858" y="1910"/>
                    <a:pt x="6884" y="1910"/>
                  </a:cubicBezTo>
                  <a:cubicBezTo>
                    <a:pt x="7043" y="1910"/>
                    <a:pt x="7115" y="1688"/>
                    <a:pt x="6984" y="1557"/>
                  </a:cubicBezTo>
                  <a:cubicBezTo>
                    <a:pt x="5479" y="277"/>
                    <a:pt x="3678" y="1"/>
                    <a:pt x="2406"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6"/>
            <p:cNvSpPr/>
            <p:nvPr/>
          </p:nvSpPr>
          <p:spPr>
            <a:xfrm>
              <a:off x="3872675" y="4319325"/>
              <a:ext cx="2073025" cy="934450"/>
            </a:xfrm>
            <a:custGeom>
              <a:avLst/>
              <a:gdLst/>
              <a:ahLst/>
              <a:cxnLst/>
              <a:rect l="l" t="t" r="r" b="b"/>
              <a:pathLst>
                <a:path w="82921" h="37378" extrusionOk="0">
                  <a:moveTo>
                    <a:pt x="50438" y="1"/>
                  </a:moveTo>
                  <a:cubicBezTo>
                    <a:pt x="49963" y="1"/>
                    <a:pt x="49698" y="8"/>
                    <a:pt x="49698" y="8"/>
                  </a:cubicBezTo>
                  <a:cubicBezTo>
                    <a:pt x="44013" y="3334"/>
                    <a:pt x="38694" y="4251"/>
                    <a:pt x="34558" y="4251"/>
                  </a:cubicBezTo>
                  <a:cubicBezTo>
                    <a:pt x="29471" y="4251"/>
                    <a:pt x="26171" y="2865"/>
                    <a:pt x="26171" y="2865"/>
                  </a:cubicBezTo>
                  <a:cubicBezTo>
                    <a:pt x="26171" y="2865"/>
                    <a:pt x="21034" y="3837"/>
                    <a:pt x="11612" y="5144"/>
                  </a:cubicBezTo>
                  <a:cubicBezTo>
                    <a:pt x="2220" y="6391"/>
                    <a:pt x="1" y="37151"/>
                    <a:pt x="1" y="37151"/>
                  </a:cubicBezTo>
                  <a:cubicBezTo>
                    <a:pt x="23168" y="37326"/>
                    <a:pt x="41315" y="37378"/>
                    <a:pt x="54648" y="37378"/>
                  </a:cubicBezTo>
                  <a:cubicBezTo>
                    <a:pt x="73696" y="37378"/>
                    <a:pt x="82920" y="37273"/>
                    <a:pt x="82920" y="37273"/>
                  </a:cubicBezTo>
                  <a:cubicBezTo>
                    <a:pt x="82920" y="37273"/>
                    <a:pt x="77084" y="16999"/>
                    <a:pt x="72403" y="6847"/>
                  </a:cubicBezTo>
                  <a:cubicBezTo>
                    <a:pt x="69425" y="380"/>
                    <a:pt x="54010" y="1"/>
                    <a:pt x="50438" y="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6"/>
            <p:cNvSpPr/>
            <p:nvPr/>
          </p:nvSpPr>
          <p:spPr>
            <a:xfrm>
              <a:off x="4998850" y="2622650"/>
              <a:ext cx="682400" cy="715300"/>
            </a:xfrm>
            <a:custGeom>
              <a:avLst/>
              <a:gdLst/>
              <a:ahLst/>
              <a:cxnLst/>
              <a:rect l="l" t="t" r="r" b="b"/>
              <a:pathLst>
                <a:path w="27296" h="28612" extrusionOk="0">
                  <a:moveTo>
                    <a:pt x="13168" y="0"/>
                  </a:moveTo>
                  <a:cubicBezTo>
                    <a:pt x="11887" y="0"/>
                    <a:pt x="10568" y="513"/>
                    <a:pt x="9453" y="1187"/>
                  </a:cubicBezTo>
                  <a:cubicBezTo>
                    <a:pt x="7873" y="2190"/>
                    <a:pt x="6414" y="3466"/>
                    <a:pt x="4651" y="4135"/>
                  </a:cubicBezTo>
                  <a:cubicBezTo>
                    <a:pt x="4195" y="4317"/>
                    <a:pt x="3739" y="4439"/>
                    <a:pt x="3313" y="4652"/>
                  </a:cubicBezTo>
                  <a:cubicBezTo>
                    <a:pt x="2310" y="5199"/>
                    <a:pt x="1793" y="6263"/>
                    <a:pt x="1398" y="7266"/>
                  </a:cubicBezTo>
                  <a:cubicBezTo>
                    <a:pt x="0" y="11126"/>
                    <a:pt x="122" y="15473"/>
                    <a:pt x="1763" y="19211"/>
                  </a:cubicBezTo>
                  <a:lnTo>
                    <a:pt x="5471" y="23923"/>
                  </a:lnTo>
                  <a:cubicBezTo>
                    <a:pt x="6170" y="24470"/>
                    <a:pt x="7143" y="24561"/>
                    <a:pt x="7933" y="24895"/>
                  </a:cubicBezTo>
                  <a:cubicBezTo>
                    <a:pt x="9210" y="25442"/>
                    <a:pt x="10031" y="26658"/>
                    <a:pt x="11125" y="27418"/>
                  </a:cubicBezTo>
                  <a:cubicBezTo>
                    <a:pt x="12583" y="28406"/>
                    <a:pt x="14388" y="28611"/>
                    <a:pt x="16186" y="28611"/>
                  </a:cubicBezTo>
                  <a:cubicBezTo>
                    <a:pt x="16711" y="28611"/>
                    <a:pt x="17236" y="28594"/>
                    <a:pt x="17751" y="28573"/>
                  </a:cubicBezTo>
                  <a:cubicBezTo>
                    <a:pt x="19423" y="28543"/>
                    <a:pt x="21247" y="28421"/>
                    <a:pt x="22493" y="27327"/>
                  </a:cubicBezTo>
                  <a:cubicBezTo>
                    <a:pt x="24347" y="25746"/>
                    <a:pt x="24165" y="22889"/>
                    <a:pt x="24803" y="20518"/>
                  </a:cubicBezTo>
                  <a:cubicBezTo>
                    <a:pt x="25229" y="18907"/>
                    <a:pt x="26110" y="17448"/>
                    <a:pt x="26475" y="15837"/>
                  </a:cubicBezTo>
                  <a:cubicBezTo>
                    <a:pt x="27295" y="12372"/>
                    <a:pt x="25654" y="8482"/>
                    <a:pt x="22645" y="6658"/>
                  </a:cubicBezTo>
                  <a:cubicBezTo>
                    <a:pt x="21551" y="5989"/>
                    <a:pt x="20244" y="5564"/>
                    <a:pt x="19241" y="4743"/>
                  </a:cubicBezTo>
                  <a:cubicBezTo>
                    <a:pt x="17599" y="3436"/>
                    <a:pt x="16748" y="1156"/>
                    <a:pt x="14833" y="336"/>
                  </a:cubicBezTo>
                  <a:cubicBezTo>
                    <a:pt x="14300" y="102"/>
                    <a:pt x="13738" y="0"/>
                    <a:pt x="131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76"/>
            <p:cNvSpPr/>
            <p:nvPr/>
          </p:nvSpPr>
          <p:spPr>
            <a:xfrm>
              <a:off x="5074825" y="2977650"/>
              <a:ext cx="196850" cy="221050"/>
            </a:xfrm>
            <a:custGeom>
              <a:avLst/>
              <a:gdLst/>
              <a:ahLst/>
              <a:cxnLst/>
              <a:rect l="l" t="t" r="r" b="b"/>
              <a:pathLst>
                <a:path w="7874" h="8842" extrusionOk="0">
                  <a:moveTo>
                    <a:pt x="1888" y="0"/>
                  </a:moveTo>
                  <a:cubicBezTo>
                    <a:pt x="1692" y="0"/>
                    <a:pt x="1505" y="44"/>
                    <a:pt x="1338" y="148"/>
                  </a:cubicBezTo>
                  <a:cubicBezTo>
                    <a:pt x="1095" y="270"/>
                    <a:pt x="943" y="482"/>
                    <a:pt x="852" y="725"/>
                  </a:cubicBezTo>
                  <a:cubicBezTo>
                    <a:pt x="305" y="1577"/>
                    <a:pt x="31" y="2610"/>
                    <a:pt x="1" y="3643"/>
                  </a:cubicBezTo>
                  <a:lnTo>
                    <a:pt x="3587" y="8811"/>
                  </a:lnTo>
                  <a:cubicBezTo>
                    <a:pt x="3774" y="8831"/>
                    <a:pt x="3963" y="8842"/>
                    <a:pt x="4153" y="8842"/>
                  </a:cubicBezTo>
                  <a:cubicBezTo>
                    <a:pt x="5079" y="8842"/>
                    <a:pt x="6033" y="8601"/>
                    <a:pt x="6840" y="8172"/>
                  </a:cubicBezTo>
                  <a:cubicBezTo>
                    <a:pt x="7174" y="7960"/>
                    <a:pt x="7569" y="7747"/>
                    <a:pt x="7721" y="7352"/>
                  </a:cubicBezTo>
                  <a:cubicBezTo>
                    <a:pt x="7873" y="6957"/>
                    <a:pt x="7782" y="6501"/>
                    <a:pt x="7630" y="6075"/>
                  </a:cubicBezTo>
                  <a:cubicBezTo>
                    <a:pt x="6870" y="3674"/>
                    <a:pt x="5168" y="1577"/>
                    <a:pt x="3010" y="361"/>
                  </a:cubicBezTo>
                  <a:cubicBezTo>
                    <a:pt x="2670" y="161"/>
                    <a:pt x="2264" y="0"/>
                    <a:pt x="1888" y="0"/>
                  </a:cubicBezTo>
                  <a:close/>
                </a:path>
              </a:pathLst>
            </a:custGeom>
            <a:solidFill>
              <a:schemeClr val="accent5"/>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6"/>
            <p:cNvSpPr/>
            <p:nvPr/>
          </p:nvSpPr>
          <p:spPr>
            <a:xfrm>
              <a:off x="4672075" y="3583775"/>
              <a:ext cx="186200" cy="217700"/>
            </a:xfrm>
            <a:custGeom>
              <a:avLst/>
              <a:gdLst/>
              <a:ahLst/>
              <a:cxnLst/>
              <a:rect l="l" t="t" r="r" b="b"/>
              <a:pathLst>
                <a:path w="7448" h="8708" extrusionOk="0">
                  <a:moveTo>
                    <a:pt x="5158" y="0"/>
                  </a:moveTo>
                  <a:cubicBezTo>
                    <a:pt x="4727" y="0"/>
                    <a:pt x="4288" y="88"/>
                    <a:pt x="3892" y="250"/>
                  </a:cubicBezTo>
                  <a:cubicBezTo>
                    <a:pt x="2767" y="675"/>
                    <a:pt x="1946" y="1496"/>
                    <a:pt x="1460" y="2378"/>
                  </a:cubicBezTo>
                  <a:cubicBezTo>
                    <a:pt x="913" y="3289"/>
                    <a:pt x="700" y="4232"/>
                    <a:pt x="457" y="5204"/>
                  </a:cubicBezTo>
                  <a:cubicBezTo>
                    <a:pt x="1" y="6572"/>
                    <a:pt x="123" y="7970"/>
                    <a:pt x="730" y="8335"/>
                  </a:cubicBezTo>
                  <a:cubicBezTo>
                    <a:pt x="1101" y="8595"/>
                    <a:pt x="1597" y="8707"/>
                    <a:pt x="2099" y="8707"/>
                  </a:cubicBezTo>
                  <a:cubicBezTo>
                    <a:pt x="2420" y="8707"/>
                    <a:pt x="2744" y="8661"/>
                    <a:pt x="3041" y="8578"/>
                  </a:cubicBezTo>
                  <a:cubicBezTo>
                    <a:pt x="3831" y="8335"/>
                    <a:pt x="4408" y="7849"/>
                    <a:pt x="4955" y="7362"/>
                  </a:cubicBezTo>
                  <a:cubicBezTo>
                    <a:pt x="6232" y="6086"/>
                    <a:pt x="7083" y="4536"/>
                    <a:pt x="7326" y="2955"/>
                  </a:cubicBezTo>
                  <a:cubicBezTo>
                    <a:pt x="7417" y="2408"/>
                    <a:pt x="7448" y="1891"/>
                    <a:pt x="7266" y="1344"/>
                  </a:cubicBezTo>
                  <a:cubicBezTo>
                    <a:pt x="7083" y="858"/>
                    <a:pt x="6627" y="371"/>
                    <a:pt x="6019" y="128"/>
                  </a:cubicBezTo>
                  <a:cubicBezTo>
                    <a:pt x="5747" y="42"/>
                    <a:pt x="5454" y="0"/>
                    <a:pt x="5158" y="0"/>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6"/>
            <p:cNvSpPr/>
            <p:nvPr/>
          </p:nvSpPr>
          <p:spPr>
            <a:xfrm>
              <a:off x="4349125" y="2923875"/>
              <a:ext cx="896700" cy="995200"/>
            </a:xfrm>
            <a:custGeom>
              <a:avLst/>
              <a:gdLst/>
              <a:ahLst/>
              <a:cxnLst/>
              <a:rect l="l" t="t" r="r" b="b"/>
              <a:pathLst>
                <a:path w="35868" h="39808" extrusionOk="0">
                  <a:moveTo>
                    <a:pt x="17104" y="1"/>
                  </a:moveTo>
                  <a:cubicBezTo>
                    <a:pt x="14796" y="1"/>
                    <a:pt x="12475" y="704"/>
                    <a:pt x="10305" y="1539"/>
                  </a:cubicBezTo>
                  <a:cubicBezTo>
                    <a:pt x="7660" y="2512"/>
                    <a:pt x="5077" y="3728"/>
                    <a:pt x="3162" y="5703"/>
                  </a:cubicBezTo>
                  <a:cubicBezTo>
                    <a:pt x="1217" y="7679"/>
                    <a:pt x="1" y="10567"/>
                    <a:pt x="609" y="13272"/>
                  </a:cubicBezTo>
                  <a:cubicBezTo>
                    <a:pt x="1156" y="15582"/>
                    <a:pt x="2858" y="17406"/>
                    <a:pt x="4530" y="19138"/>
                  </a:cubicBezTo>
                  <a:cubicBezTo>
                    <a:pt x="6475" y="21053"/>
                    <a:pt x="8390" y="23029"/>
                    <a:pt x="10791" y="24366"/>
                  </a:cubicBezTo>
                  <a:cubicBezTo>
                    <a:pt x="12889" y="25521"/>
                    <a:pt x="15320" y="26160"/>
                    <a:pt x="16992" y="27862"/>
                  </a:cubicBezTo>
                  <a:cubicBezTo>
                    <a:pt x="17873" y="28774"/>
                    <a:pt x="18481" y="29929"/>
                    <a:pt x="18968" y="31053"/>
                  </a:cubicBezTo>
                  <a:cubicBezTo>
                    <a:pt x="20184" y="33941"/>
                    <a:pt x="20791" y="37102"/>
                    <a:pt x="22372" y="39807"/>
                  </a:cubicBezTo>
                  <a:cubicBezTo>
                    <a:pt x="23709" y="39655"/>
                    <a:pt x="26293" y="37679"/>
                    <a:pt x="27205" y="36707"/>
                  </a:cubicBezTo>
                  <a:cubicBezTo>
                    <a:pt x="30275" y="33667"/>
                    <a:pt x="33193" y="30233"/>
                    <a:pt x="34409" y="26038"/>
                  </a:cubicBezTo>
                  <a:cubicBezTo>
                    <a:pt x="35868" y="21266"/>
                    <a:pt x="34925" y="16038"/>
                    <a:pt x="33497" y="11235"/>
                  </a:cubicBezTo>
                  <a:cubicBezTo>
                    <a:pt x="33254" y="10263"/>
                    <a:pt x="32980" y="9351"/>
                    <a:pt x="32433" y="8560"/>
                  </a:cubicBezTo>
                  <a:cubicBezTo>
                    <a:pt x="32038" y="7953"/>
                    <a:pt x="31460" y="7436"/>
                    <a:pt x="30913" y="6889"/>
                  </a:cubicBezTo>
                  <a:cubicBezTo>
                    <a:pt x="29454" y="5491"/>
                    <a:pt x="27965" y="4032"/>
                    <a:pt x="26171" y="3028"/>
                  </a:cubicBezTo>
                  <a:cubicBezTo>
                    <a:pt x="25016" y="2329"/>
                    <a:pt x="23740" y="1813"/>
                    <a:pt x="22494" y="1296"/>
                  </a:cubicBezTo>
                  <a:cubicBezTo>
                    <a:pt x="21339" y="840"/>
                    <a:pt x="20214" y="384"/>
                    <a:pt x="18998" y="171"/>
                  </a:cubicBezTo>
                  <a:cubicBezTo>
                    <a:pt x="18370" y="53"/>
                    <a:pt x="17737" y="1"/>
                    <a:pt x="17104"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6"/>
            <p:cNvSpPr/>
            <p:nvPr/>
          </p:nvSpPr>
          <p:spPr>
            <a:xfrm>
              <a:off x="4671325" y="3846850"/>
              <a:ext cx="134525" cy="258400"/>
            </a:xfrm>
            <a:custGeom>
              <a:avLst/>
              <a:gdLst/>
              <a:ahLst/>
              <a:cxnLst/>
              <a:rect l="l" t="t" r="r" b="b"/>
              <a:pathLst>
                <a:path w="5381" h="10336" extrusionOk="0">
                  <a:moveTo>
                    <a:pt x="578" y="1"/>
                  </a:moveTo>
                  <a:cubicBezTo>
                    <a:pt x="274" y="1"/>
                    <a:pt x="1" y="244"/>
                    <a:pt x="1" y="548"/>
                  </a:cubicBezTo>
                  <a:lnTo>
                    <a:pt x="1" y="9758"/>
                  </a:lnTo>
                  <a:cubicBezTo>
                    <a:pt x="1" y="10061"/>
                    <a:pt x="274" y="10335"/>
                    <a:pt x="578" y="10335"/>
                  </a:cubicBezTo>
                  <a:lnTo>
                    <a:pt x="4833" y="10335"/>
                  </a:lnTo>
                  <a:cubicBezTo>
                    <a:pt x="5137" y="10335"/>
                    <a:pt x="5381" y="10061"/>
                    <a:pt x="5381" y="9758"/>
                  </a:cubicBezTo>
                  <a:lnTo>
                    <a:pt x="5381" y="548"/>
                  </a:lnTo>
                  <a:cubicBezTo>
                    <a:pt x="5381" y="244"/>
                    <a:pt x="5137" y="1"/>
                    <a:pt x="4833" y="1"/>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6"/>
            <p:cNvSpPr/>
            <p:nvPr/>
          </p:nvSpPr>
          <p:spPr>
            <a:xfrm>
              <a:off x="4694125" y="3759475"/>
              <a:ext cx="87400" cy="87400"/>
            </a:xfrm>
            <a:custGeom>
              <a:avLst/>
              <a:gdLst/>
              <a:ahLst/>
              <a:cxnLst/>
              <a:rect l="l" t="t" r="r" b="b"/>
              <a:pathLst>
                <a:path w="3496" h="3496" extrusionOk="0">
                  <a:moveTo>
                    <a:pt x="1733" y="0"/>
                  </a:moveTo>
                  <a:cubicBezTo>
                    <a:pt x="760" y="0"/>
                    <a:pt x="0" y="790"/>
                    <a:pt x="0" y="1733"/>
                  </a:cubicBezTo>
                  <a:cubicBezTo>
                    <a:pt x="0" y="2736"/>
                    <a:pt x="791" y="3496"/>
                    <a:pt x="1733" y="3496"/>
                  </a:cubicBezTo>
                  <a:cubicBezTo>
                    <a:pt x="2736" y="3496"/>
                    <a:pt x="3496" y="2675"/>
                    <a:pt x="3496" y="1733"/>
                  </a:cubicBezTo>
                  <a:cubicBezTo>
                    <a:pt x="3496" y="790"/>
                    <a:pt x="2736" y="0"/>
                    <a:pt x="1733"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1" name="Google Shape;2891;p76"/>
          <p:cNvGrpSpPr/>
          <p:nvPr/>
        </p:nvGrpSpPr>
        <p:grpSpPr>
          <a:xfrm>
            <a:off x="5285399" y="3563597"/>
            <a:ext cx="1380324" cy="1687930"/>
            <a:chOff x="2112000" y="3114650"/>
            <a:chExt cx="1747025" cy="2136350"/>
          </a:xfrm>
        </p:grpSpPr>
        <p:sp>
          <p:nvSpPr>
            <p:cNvPr id="2892" name="Google Shape;2892;p76"/>
            <p:cNvSpPr/>
            <p:nvPr/>
          </p:nvSpPr>
          <p:spPr>
            <a:xfrm>
              <a:off x="2836175" y="3114650"/>
              <a:ext cx="804750" cy="1215025"/>
            </a:xfrm>
            <a:custGeom>
              <a:avLst/>
              <a:gdLst/>
              <a:ahLst/>
              <a:cxnLst/>
              <a:rect l="l" t="t" r="r" b="b"/>
              <a:pathLst>
                <a:path w="32190" h="48601" extrusionOk="0">
                  <a:moveTo>
                    <a:pt x="1410" y="0"/>
                  </a:moveTo>
                  <a:cubicBezTo>
                    <a:pt x="1134" y="0"/>
                    <a:pt x="867" y="6"/>
                    <a:pt x="609" y="18"/>
                  </a:cubicBezTo>
                  <a:lnTo>
                    <a:pt x="1" y="41599"/>
                  </a:lnTo>
                  <a:cubicBezTo>
                    <a:pt x="1794" y="44061"/>
                    <a:pt x="9393" y="48377"/>
                    <a:pt x="12433" y="48590"/>
                  </a:cubicBezTo>
                  <a:cubicBezTo>
                    <a:pt x="12548" y="48597"/>
                    <a:pt x="12663" y="48601"/>
                    <a:pt x="12777" y="48601"/>
                  </a:cubicBezTo>
                  <a:cubicBezTo>
                    <a:pt x="14952" y="48601"/>
                    <a:pt x="16949" y="47275"/>
                    <a:pt x="19029" y="46553"/>
                  </a:cubicBezTo>
                  <a:cubicBezTo>
                    <a:pt x="22463" y="45398"/>
                    <a:pt x="26476" y="45611"/>
                    <a:pt x="29242" y="43331"/>
                  </a:cubicBezTo>
                  <a:cubicBezTo>
                    <a:pt x="31308" y="41660"/>
                    <a:pt x="32190" y="38802"/>
                    <a:pt x="31916" y="36188"/>
                  </a:cubicBezTo>
                  <a:cubicBezTo>
                    <a:pt x="31612" y="33544"/>
                    <a:pt x="30275" y="31112"/>
                    <a:pt x="28542" y="29137"/>
                  </a:cubicBezTo>
                  <a:cubicBezTo>
                    <a:pt x="27387" y="27860"/>
                    <a:pt x="26111" y="26766"/>
                    <a:pt x="25108" y="25398"/>
                  </a:cubicBezTo>
                  <a:cubicBezTo>
                    <a:pt x="22372" y="21629"/>
                    <a:pt x="22342" y="16614"/>
                    <a:pt x="20640" y="12297"/>
                  </a:cubicBezTo>
                  <a:cubicBezTo>
                    <a:pt x="19272" y="8802"/>
                    <a:pt x="16779" y="5793"/>
                    <a:pt x="13861" y="3422"/>
                  </a:cubicBezTo>
                  <a:cubicBezTo>
                    <a:pt x="11131" y="1232"/>
                    <a:pt x="5420" y="0"/>
                    <a:pt x="1410" y="0"/>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6"/>
            <p:cNvSpPr/>
            <p:nvPr/>
          </p:nvSpPr>
          <p:spPr>
            <a:xfrm>
              <a:off x="2197125" y="3115075"/>
              <a:ext cx="686200" cy="1244800"/>
            </a:xfrm>
            <a:custGeom>
              <a:avLst/>
              <a:gdLst/>
              <a:ahLst/>
              <a:cxnLst/>
              <a:rect l="l" t="t" r="r" b="b"/>
              <a:pathLst>
                <a:path w="27448" h="49792" extrusionOk="0">
                  <a:moveTo>
                    <a:pt x="26171" y="1"/>
                  </a:moveTo>
                  <a:cubicBezTo>
                    <a:pt x="22189" y="426"/>
                    <a:pt x="15441" y="2463"/>
                    <a:pt x="12918" y="5259"/>
                  </a:cubicBezTo>
                  <a:cubicBezTo>
                    <a:pt x="10365" y="8025"/>
                    <a:pt x="8389" y="11369"/>
                    <a:pt x="7599" y="15046"/>
                  </a:cubicBezTo>
                  <a:cubicBezTo>
                    <a:pt x="6566" y="19575"/>
                    <a:pt x="7295" y="24560"/>
                    <a:pt x="5167" y="28694"/>
                  </a:cubicBezTo>
                  <a:cubicBezTo>
                    <a:pt x="4408" y="30214"/>
                    <a:pt x="3283" y="31490"/>
                    <a:pt x="2371" y="32919"/>
                  </a:cubicBezTo>
                  <a:cubicBezTo>
                    <a:pt x="942" y="35138"/>
                    <a:pt x="0" y="37722"/>
                    <a:pt x="152" y="40396"/>
                  </a:cubicBezTo>
                  <a:cubicBezTo>
                    <a:pt x="243" y="43041"/>
                    <a:pt x="1581" y="45716"/>
                    <a:pt x="3860" y="47053"/>
                  </a:cubicBezTo>
                  <a:cubicBezTo>
                    <a:pt x="6991" y="48877"/>
                    <a:pt x="10882" y="48026"/>
                    <a:pt x="14468" y="48664"/>
                  </a:cubicBezTo>
                  <a:cubicBezTo>
                    <a:pt x="16339" y="49013"/>
                    <a:pt x="18229" y="49792"/>
                    <a:pt x="20107" y="49792"/>
                  </a:cubicBezTo>
                  <a:cubicBezTo>
                    <a:pt x="20518" y="49792"/>
                    <a:pt x="20928" y="49754"/>
                    <a:pt x="21338" y="49667"/>
                  </a:cubicBezTo>
                  <a:cubicBezTo>
                    <a:pt x="24317" y="49029"/>
                    <a:pt x="26049" y="46020"/>
                    <a:pt x="27447" y="43314"/>
                  </a:cubicBezTo>
                  <a:lnTo>
                    <a:pt x="26171" y="1"/>
                  </a:ln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6"/>
            <p:cNvSpPr/>
            <p:nvPr/>
          </p:nvSpPr>
          <p:spPr>
            <a:xfrm>
              <a:off x="3145450" y="3714100"/>
              <a:ext cx="187725" cy="217675"/>
            </a:xfrm>
            <a:custGeom>
              <a:avLst/>
              <a:gdLst/>
              <a:ahLst/>
              <a:cxnLst/>
              <a:rect l="l" t="t" r="r" b="b"/>
              <a:pathLst>
                <a:path w="7509" h="8707" extrusionOk="0">
                  <a:moveTo>
                    <a:pt x="5206" y="0"/>
                  </a:moveTo>
                  <a:cubicBezTo>
                    <a:pt x="4780" y="0"/>
                    <a:pt x="4335" y="91"/>
                    <a:pt x="3922" y="234"/>
                  </a:cubicBezTo>
                  <a:cubicBezTo>
                    <a:pt x="2828" y="660"/>
                    <a:pt x="1977" y="1511"/>
                    <a:pt x="1490" y="2362"/>
                  </a:cubicBezTo>
                  <a:cubicBezTo>
                    <a:pt x="943" y="3244"/>
                    <a:pt x="730" y="4247"/>
                    <a:pt x="487" y="5189"/>
                  </a:cubicBezTo>
                  <a:cubicBezTo>
                    <a:pt x="1" y="6526"/>
                    <a:pt x="153" y="7925"/>
                    <a:pt x="761" y="8350"/>
                  </a:cubicBezTo>
                  <a:cubicBezTo>
                    <a:pt x="1130" y="8590"/>
                    <a:pt x="1634" y="8707"/>
                    <a:pt x="2144" y="8707"/>
                  </a:cubicBezTo>
                  <a:cubicBezTo>
                    <a:pt x="2472" y="8707"/>
                    <a:pt x="2803" y="8658"/>
                    <a:pt x="3101" y="8563"/>
                  </a:cubicBezTo>
                  <a:cubicBezTo>
                    <a:pt x="3892" y="8350"/>
                    <a:pt x="4469" y="7833"/>
                    <a:pt x="4986" y="7347"/>
                  </a:cubicBezTo>
                  <a:cubicBezTo>
                    <a:pt x="6293" y="6101"/>
                    <a:pt x="7114" y="4551"/>
                    <a:pt x="7387" y="2940"/>
                  </a:cubicBezTo>
                  <a:cubicBezTo>
                    <a:pt x="7448" y="2423"/>
                    <a:pt x="7509" y="1876"/>
                    <a:pt x="7296" y="1359"/>
                  </a:cubicBezTo>
                  <a:cubicBezTo>
                    <a:pt x="7114" y="842"/>
                    <a:pt x="6658" y="356"/>
                    <a:pt x="6050" y="143"/>
                  </a:cubicBezTo>
                  <a:cubicBezTo>
                    <a:pt x="5788" y="44"/>
                    <a:pt x="5502" y="0"/>
                    <a:pt x="5206" y="0"/>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6"/>
            <p:cNvSpPr/>
            <p:nvPr/>
          </p:nvSpPr>
          <p:spPr>
            <a:xfrm>
              <a:off x="3182700" y="3805425"/>
              <a:ext cx="59300" cy="68850"/>
            </a:xfrm>
            <a:custGeom>
              <a:avLst/>
              <a:gdLst/>
              <a:ahLst/>
              <a:cxnLst/>
              <a:rect l="l" t="t" r="r" b="b"/>
              <a:pathLst>
                <a:path w="2372" h="2754" extrusionOk="0">
                  <a:moveTo>
                    <a:pt x="1656" y="0"/>
                  </a:moveTo>
                  <a:cubicBezTo>
                    <a:pt x="1512" y="0"/>
                    <a:pt x="1370" y="39"/>
                    <a:pt x="1216" y="77"/>
                  </a:cubicBezTo>
                  <a:cubicBezTo>
                    <a:pt x="882" y="229"/>
                    <a:pt x="608" y="503"/>
                    <a:pt x="456" y="776"/>
                  </a:cubicBezTo>
                  <a:cubicBezTo>
                    <a:pt x="304" y="1019"/>
                    <a:pt x="213" y="1354"/>
                    <a:pt x="152" y="1658"/>
                  </a:cubicBezTo>
                  <a:cubicBezTo>
                    <a:pt x="0" y="2113"/>
                    <a:pt x="31" y="2509"/>
                    <a:pt x="244" y="2630"/>
                  </a:cubicBezTo>
                  <a:cubicBezTo>
                    <a:pt x="346" y="2716"/>
                    <a:pt x="488" y="2753"/>
                    <a:pt x="630" y="2753"/>
                  </a:cubicBezTo>
                  <a:cubicBezTo>
                    <a:pt x="740" y="2753"/>
                    <a:pt x="850" y="2731"/>
                    <a:pt x="943" y="2691"/>
                  </a:cubicBezTo>
                  <a:cubicBezTo>
                    <a:pt x="1216" y="2630"/>
                    <a:pt x="1399" y="2478"/>
                    <a:pt x="1551" y="2326"/>
                  </a:cubicBezTo>
                  <a:cubicBezTo>
                    <a:pt x="1976" y="1901"/>
                    <a:pt x="2250" y="1414"/>
                    <a:pt x="2310" y="928"/>
                  </a:cubicBezTo>
                  <a:cubicBezTo>
                    <a:pt x="2310" y="776"/>
                    <a:pt x="2371" y="563"/>
                    <a:pt x="2280" y="411"/>
                  </a:cubicBezTo>
                  <a:cubicBezTo>
                    <a:pt x="2250" y="259"/>
                    <a:pt x="2098" y="107"/>
                    <a:pt x="1915" y="47"/>
                  </a:cubicBezTo>
                  <a:cubicBezTo>
                    <a:pt x="1826" y="13"/>
                    <a:pt x="1741" y="0"/>
                    <a:pt x="1656" y="0"/>
                  </a:cubicBezTo>
                  <a:close/>
                </a:path>
              </a:pathLst>
            </a:custGeom>
            <a:solidFill>
              <a:srgbClr val="EF8978"/>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6"/>
            <p:cNvSpPr/>
            <p:nvPr/>
          </p:nvSpPr>
          <p:spPr>
            <a:xfrm>
              <a:off x="2453200" y="3726000"/>
              <a:ext cx="166450" cy="232650"/>
            </a:xfrm>
            <a:custGeom>
              <a:avLst/>
              <a:gdLst/>
              <a:ahLst/>
              <a:cxnLst/>
              <a:rect l="l" t="t" r="r" b="b"/>
              <a:pathLst>
                <a:path w="6658" h="9306" extrusionOk="0">
                  <a:moveTo>
                    <a:pt x="2244" y="0"/>
                  </a:moveTo>
                  <a:cubicBezTo>
                    <a:pt x="2114" y="0"/>
                    <a:pt x="1984" y="11"/>
                    <a:pt x="1855" y="32"/>
                  </a:cubicBezTo>
                  <a:cubicBezTo>
                    <a:pt x="1216" y="154"/>
                    <a:pt x="700" y="518"/>
                    <a:pt x="426" y="1035"/>
                  </a:cubicBezTo>
                  <a:cubicBezTo>
                    <a:pt x="152" y="1491"/>
                    <a:pt x="61" y="2038"/>
                    <a:pt x="31" y="2585"/>
                  </a:cubicBezTo>
                  <a:cubicBezTo>
                    <a:pt x="0" y="4227"/>
                    <a:pt x="548" y="5898"/>
                    <a:pt x="1581" y="7357"/>
                  </a:cubicBezTo>
                  <a:cubicBezTo>
                    <a:pt x="2007" y="7965"/>
                    <a:pt x="2523" y="8543"/>
                    <a:pt x="3222" y="8938"/>
                  </a:cubicBezTo>
                  <a:cubicBezTo>
                    <a:pt x="3671" y="9162"/>
                    <a:pt x="4188" y="9306"/>
                    <a:pt x="4682" y="9306"/>
                  </a:cubicBezTo>
                  <a:cubicBezTo>
                    <a:pt x="4992" y="9306"/>
                    <a:pt x="5293" y="9249"/>
                    <a:pt x="5563" y="9120"/>
                  </a:cubicBezTo>
                  <a:cubicBezTo>
                    <a:pt x="6262" y="8786"/>
                    <a:pt x="6657" y="7418"/>
                    <a:pt x="6414" y="5990"/>
                  </a:cubicBezTo>
                  <a:cubicBezTo>
                    <a:pt x="6384" y="5017"/>
                    <a:pt x="6323" y="4014"/>
                    <a:pt x="5958" y="3072"/>
                  </a:cubicBezTo>
                  <a:cubicBezTo>
                    <a:pt x="5624" y="2129"/>
                    <a:pt x="4985" y="1187"/>
                    <a:pt x="3952" y="518"/>
                  </a:cubicBezTo>
                  <a:cubicBezTo>
                    <a:pt x="3452" y="218"/>
                    <a:pt x="2849" y="0"/>
                    <a:pt x="2244" y="0"/>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6"/>
            <p:cNvSpPr/>
            <p:nvPr/>
          </p:nvSpPr>
          <p:spPr>
            <a:xfrm>
              <a:off x="2535275" y="3827375"/>
              <a:ext cx="51700" cy="73450"/>
            </a:xfrm>
            <a:custGeom>
              <a:avLst/>
              <a:gdLst/>
              <a:ahLst/>
              <a:cxnLst/>
              <a:rect l="l" t="t" r="r" b="b"/>
              <a:pathLst>
                <a:path w="2068" h="2938" extrusionOk="0">
                  <a:moveTo>
                    <a:pt x="703" y="0"/>
                  </a:moveTo>
                  <a:cubicBezTo>
                    <a:pt x="652" y="0"/>
                    <a:pt x="601" y="6"/>
                    <a:pt x="547" y="20"/>
                  </a:cubicBezTo>
                  <a:cubicBezTo>
                    <a:pt x="365" y="50"/>
                    <a:pt x="183" y="172"/>
                    <a:pt x="91" y="324"/>
                  </a:cubicBezTo>
                  <a:cubicBezTo>
                    <a:pt x="31" y="476"/>
                    <a:pt x="0" y="628"/>
                    <a:pt x="0" y="810"/>
                  </a:cubicBezTo>
                  <a:cubicBezTo>
                    <a:pt x="0" y="1296"/>
                    <a:pt x="152" y="1843"/>
                    <a:pt x="487" y="2330"/>
                  </a:cubicBezTo>
                  <a:cubicBezTo>
                    <a:pt x="608" y="2512"/>
                    <a:pt x="791" y="2694"/>
                    <a:pt x="973" y="2816"/>
                  </a:cubicBezTo>
                  <a:cubicBezTo>
                    <a:pt x="1135" y="2897"/>
                    <a:pt x="1324" y="2938"/>
                    <a:pt x="1486" y="2938"/>
                  </a:cubicBezTo>
                  <a:cubicBezTo>
                    <a:pt x="1567" y="2938"/>
                    <a:pt x="1642" y="2927"/>
                    <a:pt x="1702" y="2907"/>
                  </a:cubicBezTo>
                  <a:cubicBezTo>
                    <a:pt x="1976" y="2755"/>
                    <a:pt x="2067" y="2330"/>
                    <a:pt x="2006" y="1874"/>
                  </a:cubicBezTo>
                  <a:cubicBezTo>
                    <a:pt x="2006" y="1570"/>
                    <a:pt x="1976" y="1266"/>
                    <a:pt x="1854" y="962"/>
                  </a:cubicBezTo>
                  <a:cubicBezTo>
                    <a:pt x="1733" y="658"/>
                    <a:pt x="1550" y="354"/>
                    <a:pt x="1216" y="172"/>
                  </a:cubicBezTo>
                  <a:cubicBezTo>
                    <a:pt x="1050" y="77"/>
                    <a:pt x="884" y="0"/>
                    <a:pt x="703" y="0"/>
                  </a:cubicBezTo>
                  <a:close/>
                </a:path>
              </a:pathLst>
            </a:custGeom>
            <a:solidFill>
              <a:srgbClr val="EF8978"/>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6"/>
            <p:cNvSpPr/>
            <p:nvPr/>
          </p:nvSpPr>
          <p:spPr>
            <a:xfrm>
              <a:off x="2175850" y="3787575"/>
              <a:ext cx="1530425" cy="1210700"/>
            </a:xfrm>
            <a:custGeom>
              <a:avLst/>
              <a:gdLst/>
              <a:ahLst/>
              <a:cxnLst/>
              <a:rect l="l" t="t" r="r" b="b"/>
              <a:pathLst>
                <a:path w="61217" h="48428" extrusionOk="0">
                  <a:moveTo>
                    <a:pt x="37843" y="1"/>
                  </a:moveTo>
                  <a:lnTo>
                    <a:pt x="20882" y="10274"/>
                  </a:lnTo>
                  <a:cubicBezTo>
                    <a:pt x="23222" y="13344"/>
                    <a:pt x="24013" y="20822"/>
                    <a:pt x="21733" y="25351"/>
                  </a:cubicBezTo>
                  <a:cubicBezTo>
                    <a:pt x="21459" y="26627"/>
                    <a:pt x="19149" y="28329"/>
                    <a:pt x="13192" y="28876"/>
                  </a:cubicBezTo>
                  <a:cubicBezTo>
                    <a:pt x="5897" y="29515"/>
                    <a:pt x="3617" y="31035"/>
                    <a:pt x="2280" y="36749"/>
                  </a:cubicBezTo>
                  <a:cubicBezTo>
                    <a:pt x="942" y="42403"/>
                    <a:pt x="0" y="46324"/>
                    <a:pt x="0" y="46324"/>
                  </a:cubicBezTo>
                  <a:cubicBezTo>
                    <a:pt x="0" y="46324"/>
                    <a:pt x="15883" y="48427"/>
                    <a:pt x="32748" y="48427"/>
                  </a:cubicBezTo>
                  <a:cubicBezTo>
                    <a:pt x="42546" y="48427"/>
                    <a:pt x="52675" y="47717"/>
                    <a:pt x="60214" y="45472"/>
                  </a:cubicBezTo>
                  <a:cubicBezTo>
                    <a:pt x="60153" y="45442"/>
                    <a:pt x="61217" y="28725"/>
                    <a:pt x="53831" y="27022"/>
                  </a:cubicBezTo>
                  <a:cubicBezTo>
                    <a:pt x="47417" y="25533"/>
                    <a:pt x="41308" y="28390"/>
                    <a:pt x="36688" y="22037"/>
                  </a:cubicBezTo>
                  <a:cubicBezTo>
                    <a:pt x="36627" y="21886"/>
                    <a:pt x="36505" y="21703"/>
                    <a:pt x="36444" y="21551"/>
                  </a:cubicBezTo>
                  <a:cubicBezTo>
                    <a:pt x="33709" y="16505"/>
                    <a:pt x="36688" y="5624"/>
                    <a:pt x="37843" y="1"/>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6"/>
            <p:cNvSpPr/>
            <p:nvPr/>
          </p:nvSpPr>
          <p:spPr>
            <a:xfrm>
              <a:off x="2738150" y="4109775"/>
              <a:ext cx="326800" cy="164725"/>
            </a:xfrm>
            <a:custGeom>
              <a:avLst/>
              <a:gdLst/>
              <a:ahLst/>
              <a:cxnLst/>
              <a:rect l="l" t="t" r="r" b="b"/>
              <a:pathLst>
                <a:path w="13072" h="6589" extrusionOk="0">
                  <a:moveTo>
                    <a:pt x="13071" y="0"/>
                  </a:moveTo>
                  <a:cubicBezTo>
                    <a:pt x="13071" y="0"/>
                    <a:pt x="3324" y="1789"/>
                    <a:pt x="589" y="1789"/>
                  </a:cubicBezTo>
                  <a:cubicBezTo>
                    <a:pt x="320" y="1789"/>
                    <a:pt x="118" y="1771"/>
                    <a:pt x="1" y="1733"/>
                  </a:cubicBezTo>
                  <a:lnTo>
                    <a:pt x="1" y="1733"/>
                  </a:lnTo>
                  <a:cubicBezTo>
                    <a:pt x="1" y="1794"/>
                    <a:pt x="639" y="3344"/>
                    <a:pt x="578" y="5593"/>
                  </a:cubicBezTo>
                  <a:cubicBezTo>
                    <a:pt x="578" y="5593"/>
                    <a:pt x="2308" y="6589"/>
                    <a:pt x="4704" y="6589"/>
                  </a:cubicBezTo>
                  <a:cubicBezTo>
                    <a:pt x="7136" y="6589"/>
                    <a:pt x="10255" y="5563"/>
                    <a:pt x="12949" y="1429"/>
                  </a:cubicBezTo>
                  <a:lnTo>
                    <a:pt x="13071" y="0"/>
                  </a:lnTo>
                  <a:close/>
                </a:path>
              </a:pathLst>
            </a:custGeom>
            <a:solidFill>
              <a:srgbClr val="EF8978"/>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6"/>
            <p:cNvSpPr/>
            <p:nvPr/>
          </p:nvSpPr>
          <p:spPr>
            <a:xfrm>
              <a:off x="2551975" y="3415225"/>
              <a:ext cx="681650" cy="830600"/>
            </a:xfrm>
            <a:custGeom>
              <a:avLst/>
              <a:gdLst/>
              <a:ahLst/>
              <a:cxnLst/>
              <a:rect l="l" t="t" r="r" b="b"/>
              <a:pathLst>
                <a:path w="27266" h="33224" extrusionOk="0">
                  <a:moveTo>
                    <a:pt x="23892" y="1"/>
                  </a:moveTo>
                  <a:lnTo>
                    <a:pt x="730" y="31"/>
                  </a:lnTo>
                  <a:cubicBezTo>
                    <a:pt x="730" y="2129"/>
                    <a:pt x="92" y="8056"/>
                    <a:pt x="31" y="10153"/>
                  </a:cubicBezTo>
                  <a:cubicBezTo>
                    <a:pt x="1" y="13223"/>
                    <a:pt x="31" y="16810"/>
                    <a:pt x="609" y="19241"/>
                  </a:cubicBezTo>
                  <a:cubicBezTo>
                    <a:pt x="1399" y="22615"/>
                    <a:pt x="2554" y="23831"/>
                    <a:pt x="4530" y="26597"/>
                  </a:cubicBezTo>
                  <a:cubicBezTo>
                    <a:pt x="5928" y="28573"/>
                    <a:pt x="7630" y="30396"/>
                    <a:pt x="9545" y="31764"/>
                  </a:cubicBezTo>
                  <a:cubicBezTo>
                    <a:pt x="10895" y="32713"/>
                    <a:pt x="12054" y="33223"/>
                    <a:pt x="13369" y="33223"/>
                  </a:cubicBezTo>
                  <a:cubicBezTo>
                    <a:pt x="13949" y="33223"/>
                    <a:pt x="14559" y="33124"/>
                    <a:pt x="15229" y="32919"/>
                  </a:cubicBezTo>
                  <a:cubicBezTo>
                    <a:pt x="16627" y="32494"/>
                    <a:pt x="18846" y="30792"/>
                    <a:pt x="19910" y="29667"/>
                  </a:cubicBezTo>
                  <a:cubicBezTo>
                    <a:pt x="23527" y="26111"/>
                    <a:pt x="25655" y="21855"/>
                    <a:pt x="26445" y="16597"/>
                  </a:cubicBezTo>
                  <a:cubicBezTo>
                    <a:pt x="27266" y="11369"/>
                    <a:pt x="25381" y="5107"/>
                    <a:pt x="23892" y="1"/>
                  </a:cubicBezTo>
                  <a:close/>
                </a:path>
              </a:pathLst>
            </a:custGeom>
            <a:solidFill>
              <a:srgbClr val="FCA59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6"/>
            <p:cNvSpPr/>
            <p:nvPr/>
          </p:nvSpPr>
          <p:spPr>
            <a:xfrm>
              <a:off x="2584150" y="3607950"/>
              <a:ext cx="191475" cy="45950"/>
            </a:xfrm>
            <a:custGeom>
              <a:avLst/>
              <a:gdLst/>
              <a:ahLst/>
              <a:cxnLst/>
              <a:rect l="l" t="t" r="r" b="b"/>
              <a:pathLst>
                <a:path w="7659" h="1838" extrusionOk="0">
                  <a:moveTo>
                    <a:pt x="4112" y="0"/>
                  </a:moveTo>
                  <a:cubicBezTo>
                    <a:pt x="2919" y="0"/>
                    <a:pt x="1510" y="248"/>
                    <a:pt x="203" y="1107"/>
                  </a:cubicBezTo>
                  <a:cubicBezTo>
                    <a:pt x="1" y="1222"/>
                    <a:pt x="101" y="1504"/>
                    <a:pt x="322" y="1504"/>
                  </a:cubicBezTo>
                  <a:cubicBezTo>
                    <a:pt x="333" y="1504"/>
                    <a:pt x="344" y="1503"/>
                    <a:pt x="355" y="1502"/>
                  </a:cubicBezTo>
                  <a:cubicBezTo>
                    <a:pt x="1071" y="1385"/>
                    <a:pt x="2115" y="1260"/>
                    <a:pt x="3142" y="1260"/>
                  </a:cubicBezTo>
                  <a:cubicBezTo>
                    <a:pt x="3991" y="1260"/>
                    <a:pt x="4829" y="1345"/>
                    <a:pt x="5462" y="1593"/>
                  </a:cubicBezTo>
                  <a:cubicBezTo>
                    <a:pt x="5890" y="1767"/>
                    <a:pt x="6242" y="1838"/>
                    <a:pt x="6525" y="1838"/>
                  </a:cubicBezTo>
                  <a:cubicBezTo>
                    <a:pt x="7624" y="1838"/>
                    <a:pt x="7659" y="759"/>
                    <a:pt x="6982" y="468"/>
                  </a:cubicBezTo>
                  <a:cubicBezTo>
                    <a:pt x="6982" y="468"/>
                    <a:pt x="5750" y="0"/>
                    <a:pt x="4112" y="0"/>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6"/>
            <p:cNvSpPr/>
            <p:nvPr/>
          </p:nvSpPr>
          <p:spPr>
            <a:xfrm>
              <a:off x="2956125" y="3606950"/>
              <a:ext cx="192400" cy="48175"/>
            </a:xfrm>
            <a:custGeom>
              <a:avLst/>
              <a:gdLst/>
              <a:ahLst/>
              <a:cxnLst/>
              <a:rect l="l" t="t" r="r" b="b"/>
              <a:pathLst>
                <a:path w="7696" h="1927" extrusionOk="0">
                  <a:moveTo>
                    <a:pt x="3775" y="0"/>
                  </a:moveTo>
                  <a:cubicBezTo>
                    <a:pt x="2034" y="0"/>
                    <a:pt x="705" y="539"/>
                    <a:pt x="705" y="539"/>
                  </a:cubicBezTo>
                  <a:cubicBezTo>
                    <a:pt x="0" y="854"/>
                    <a:pt x="92" y="1927"/>
                    <a:pt x="1211" y="1927"/>
                  </a:cubicBezTo>
                  <a:cubicBezTo>
                    <a:pt x="1492" y="1927"/>
                    <a:pt x="1839" y="1859"/>
                    <a:pt x="2255" y="1694"/>
                  </a:cubicBezTo>
                  <a:cubicBezTo>
                    <a:pt x="2981" y="1378"/>
                    <a:pt x="3979" y="1275"/>
                    <a:pt x="4957" y="1275"/>
                  </a:cubicBezTo>
                  <a:cubicBezTo>
                    <a:pt x="5861" y="1275"/>
                    <a:pt x="6749" y="1363"/>
                    <a:pt x="7392" y="1451"/>
                  </a:cubicBezTo>
                  <a:cubicBezTo>
                    <a:pt x="7635" y="1451"/>
                    <a:pt x="7696" y="1147"/>
                    <a:pt x="7513" y="1025"/>
                  </a:cubicBezTo>
                  <a:cubicBezTo>
                    <a:pt x="6265" y="237"/>
                    <a:pt x="4929" y="0"/>
                    <a:pt x="3775" y="0"/>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6"/>
            <p:cNvSpPr/>
            <p:nvPr/>
          </p:nvSpPr>
          <p:spPr>
            <a:xfrm>
              <a:off x="2433450" y="3239700"/>
              <a:ext cx="948375" cy="366375"/>
            </a:xfrm>
            <a:custGeom>
              <a:avLst/>
              <a:gdLst/>
              <a:ahLst/>
              <a:cxnLst/>
              <a:rect l="l" t="t" r="r" b="b"/>
              <a:pathLst>
                <a:path w="37935" h="14655" extrusionOk="0">
                  <a:moveTo>
                    <a:pt x="8389" y="0"/>
                  </a:moveTo>
                  <a:cubicBezTo>
                    <a:pt x="8389" y="0"/>
                    <a:pt x="0" y="791"/>
                    <a:pt x="2705" y="13739"/>
                  </a:cubicBezTo>
                  <a:cubicBezTo>
                    <a:pt x="2705" y="13739"/>
                    <a:pt x="8342" y="14655"/>
                    <a:pt x="14154" y="14655"/>
                  </a:cubicBezTo>
                  <a:cubicBezTo>
                    <a:pt x="15445" y="14655"/>
                    <a:pt x="16745" y="14610"/>
                    <a:pt x="17994" y="14499"/>
                  </a:cubicBezTo>
                  <a:cubicBezTo>
                    <a:pt x="19058" y="14438"/>
                    <a:pt x="19940" y="13618"/>
                    <a:pt x="20244" y="12615"/>
                  </a:cubicBezTo>
                  <a:lnTo>
                    <a:pt x="20821" y="10487"/>
                  </a:lnTo>
                  <a:lnTo>
                    <a:pt x="21247" y="12189"/>
                  </a:lnTo>
                  <a:cubicBezTo>
                    <a:pt x="21581" y="13466"/>
                    <a:pt x="22706" y="14347"/>
                    <a:pt x="24043" y="14347"/>
                  </a:cubicBezTo>
                  <a:cubicBezTo>
                    <a:pt x="25897" y="14317"/>
                    <a:pt x="28785" y="14104"/>
                    <a:pt x="32098" y="13375"/>
                  </a:cubicBezTo>
                  <a:cubicBezTo>
                    <a:pt x="37934" y="12098"/>
                    <a:pt x="32888" y="5654"/>
                    <a:pt x="30183" y="3557"/>
                  </a:cubicBezTo>
                  <a:lnTo>
                    <a:pt x="8389" y="0"/>
                  </a:ln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6"/>
            <p:cNvSpPr/>
            <p:nvPr/>
          </p:nvSpPr>
          <p:spPr>
            <a:xfrm>
              <a:off x="2380250" y="3897750"/>
              <a:ext cx="233300" cy="216500"/>
            </a:xfrm>
            <a:custGeom>
              <a:avLst/>
              <a:gdLst/>
              <a:ahLst/>
              <a:cxnLst/>
              <a:rect l="l" t="t" r="r" b="b"/>
              <a:pathLst>
                <a:path w="9332" h="8660" extrusionOk="0">
                  <a:moveTo>
                    <a:pt x="4741" y="689"/>
                  </a:moveTo>
                  <a:cubicBezTo>
                    <a:pt x="6171" y="689"/>
                    <a:pt x="7540" y="1511"/>
                    <a:pt x="8086" y="2889"/>
                  </a:cubicBezTo>
                  <a:cubicBezTo>
                    <a:pt x="8663" y="4287"/>
                    <a:pt x="8207" y="5959"/>
                    <a:pt x="7052" y="6992"/>
                  </a:cubicBezTo>
                  <a:cubicBezTo>
                    <a:pt x="6338" y="7631"/>
                    <a:pt x="5402" y="7980"/>
                    <a:pt x="4461" y="7980"/>
                  </a:cubicBezTo>
                  <a:cubicBezTo>
                    <a:pt x="3881" y="7980"/>
                    <a:pt x="3300" y="7848"/>
                    <a:pt x="2766" y="7570"/>
                  </a:cubicBezTo>
                  <a:cubicBezTo>
                    <a:pt x="1399" y="6870"/>
                    <a:pt x="700" y="5320"/>
                    <a:pt x="973" y="3831"/>
                  </a:cubicBezTo>
                  <a:cubicBezTo>
                    <a:pt x="1247" y="2311"/>
                    <a:pt x="2493" y="1065"/>
                    <a:pt x="4013" y="761"/>
                  </a:cubicBezTo>
                  <a:cubicBezTo>
                    <a:pt x="4255" y="713"/>
                    <a:pt x="4499" y="689"/>
                    <a:pt x="4741" y="689"/>
                  </a:cubicBezTo>
                  <a:close/>
                  <a:moveTo>
                    <a:pt x="4507" y="0"/>
                  </a:moveTo>
                  <a:cubicBezTo>
                    <a:pt x="4484" y="0"/>
                    <a:pt x="4461" y="1"/>
                    <a:pt x="4438" y="1"/>
                  </a:cubicBezTo>
                  <a:cubicBezTo>
                    <a:pt x="2645" y="1"/>
                    <a:pt x="1064" y="1247"/>
                    <a:pt x="517" y="2919"/>
                  </a:cubicBezTo>
                  <a:cubicBezTo>
                    <a:pt x="0" y="4682"/>
                    <a:pt x="669" y="6627"/>
                    <a:pt x="2128" y="7752"/>
                  </a:cubicBezTo>
                  <a:cubicBezTo>
                    <a:pt x="2895" y="8352"/>
                    <a:pt x="3835" y="8660"/>
                    <a:pt x="4779" y="8660"/>
                  </a:cubicBezTo>
                  <a:cubicBezTo>
                    <a:pt x="5556" y="8660"/>
                    <a:pt x="6336" y="8451"/>
                    <a:pt x="7022" y="8025"/>
                  </a:cubicBezTo>
                  <a:cubicBezTo>
                    <a:pt x="8754" y="6931"/>
                    <a:pt x="9332" y="4743"/>
                    <a:pt x="8602" y="2889"/>
                  </a:cubicBezTo>
                  <a:cubicBezTo>
                    <a:pt x="8572" y="2858"/>
                    <a:pt x="8572" y="2828"/>
                    <a:pt x="8572" y="2828"/>
                  </a:cubicBezTo>
                  <a:cubicBezTo>
                    <a:pt x="7912" y="1177"/>
                    <a:pt x="6303" y="0"/>
                    <a:pt x="4507" y="0"/>
                  </a:cubicBezTo>
                  <a:close/>
                </a:path>
              </a:pathLst>
            </a:custGeom>
            <a:solidFill>
              <a:srgbClr val="B5250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6"/>
            <p:cNvSpPr/>
            <p:nvPr/>
          </p:nvSpPr>
          <p:spPr>
            <a:xfrm>
              <a:off x="3172050" y="3831600"/>
              <a:ext cx="234075" cy="216425"/>
            </a:xfrm>
            <a:custGeom>
              <a:avLst/>
              <a:gdLst/>
              <a:ahLst/>
              <a:cxnLst/>
              <a:rect l="l" t="t" r="r" b="b"/>
              <a:pathLst>
                <a:path w="9363" h="8657" extrusionOk="0">
                  <a:moveTo>
                    <a:pt x="4754" y="662"/>
                  </a:moveTo>
                  <a:cubicBezTo>
                    <a:pt x="6184" y="662"/>
                    <a:pt x="7542" y="1507"/>
                    <a:pt x="8116" y="2890"/>
                  </a:cubicBezTo>
                  <a:cubicBezTo>
                    <a:pt x="8664" y="4319"/>
                    <a:pt x="8208" y="5991"/>
                    <a:pt x="7083" y="6994"/>
                  </a:cubicBezTo>
                  <a:cubicBezTo>
                    <a:pt x="6352" y="7612"/>
                    <a:pt x="5426" y="7953"/>
                    <a:pt x="4495" y="7953"/>
                  </a:cubicBezTo>
                  <a:cubicBezTo>
                    <a:pt x="3915" y="7953"/>
                    <a:pt x="3334" y="7821"/>
                    <a:pt x="2797" y="7541"/>
                  </a:cubicBezTo>
                  <a:cubicBezTo>
                    <a:pt x="1399" y="6872"/>
                    <a:pt x="730" y="5322"/>
                    <a:pt x="1004" y="3832"/>
                  </a:cubicBezTo>
                  <a:cubicBezTo>
                    <a:pt x="1277" y="2313"/>
                    <a:pt x="2524" y="1066"/>
                    <a:pt x="4043" y="732"/>
                  </a:cubicBezTo>
                  <a:cubicBezTo>
                    <a:pt x="4280" y="685"/>
                    <a:pt x="4518" y="662"/>
                    <a:pt x="4754" y="662"/>
                  </a:cubicBezTo>
                  <a:close/>
                  <a:moveTo>
                    <a:pt x="4601" y="0"/>
                  </a:moveTo>
                  <a:cubicBezTo>
                    <a:pt x="4557" y="0"/>
                    <a:pt x="4513" y="1"/>
                    <a:pt x="4469" y="3"/>
                  </a:cubicBezTo>
                  <a:cubicBezTo>
                    <a:pt x="2676" y="3"/>
                    <a:pt x="1065" y="1249"/>
                    <a:pt x="548" y="2921"/>
                  </a:cubicBezTo>
                  <a:cubicBezTo>
                    <a:pt x="1" y="4653"/>
                    <a:pt x="700" y="6598"/>
                    <a:pt x="2129" y="7754"/>
                  </a:cubicBezTo>
                  <a:cubicBezTo>
                    <a:pt x="2906" y="8349"/>
                    <a:pt x="3836" y="8656"/>
                    <a:pt x="4767" y="8656"/>
                  </a:cubicBezTo>
                  <a:cubicBezTo>
                    <a:pt x="5548" y="8656"/>
                    <a:pt x="6329" y="8440"/>
                    <a:pt x="7022" y="7997"/>
                  </a:cubicBezTo>
                  <a:cubicBezTo>
                    <a:pt x="8785" y="6902"/>
                    <a:pt x="9363" y="4744"/>
                    <a:pt x="8633" y="2890"/>
                  </a:cubicBezTo>
                  <a:cubicBezTo>
                    <a:pt x="8633" y="2829"/>
                    <a:pt x="8603" y="2829"/>
                    <a:pt x="8603" y="2799"/>
                  </a:cubicBezTo>
                  <a:cubicBezTo>
                    <a:pt x="7921" y="1168"/>
                    <a:pt x="6342" y="0"/>
                    <a:pt x="4601" y="0"/>
                  </a:cubicBezTo>
                  <a:close/>
                </a:path>
              </a:pathLst>
            </a:custGeom>
            <a:solidFill>
              <a:srgbClr val="B5250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6"/>
            <p:cNvSpPr/>
            <p:nvPr/>
          </p:nvSpPr>
          <p:spPr>
            <a:xfrm>
              <a:off x="2112000" y="4409025"/>
              <a:ext cx="1747025" cy="841975"/>
            </a:xfrm>
            <a:custGeom>
              <a:avLst/>
              <a:gdLst/>
              <a:ahLst/>
              <a:cxnLst/>
              <a:rect l="l" t="t" r="r" b="b"/>
              <a:pathLst>
                <a:path w="69881" h="33679" extrusionOk="0">
                  <a:moveTo>
                    <a:pt x="42912" y="0"/>
                  </a:moveTo>
                  <a:cubicBezTo>
                    <a:pt x="42489" y="0"/>
                    <a:pt x="42251" y="6"/>
                    <a:pt x="42251" y="6"/>
                  </a:cubicBezTo>
                  <a:cubicBezTo>
                    <a:pt x="37433" y="2831"/>
                    <a:pt x="32915" y="3610"/>
                    <a:pt x="29400" y="3610"/>
                  </a:cubicBezTo>
                  <a:cubicBezTo>
                    <a:pt x="25086" y="3610"/>
                    <a:pt x="22281" y="2438"/>
                    <a:pt x="22281" y="2438"/>
                  </a:cubicBezTo>
                  <a:cubicBezTo>
                    <a:pt x="22281" y="2438"/>
                    <a:pt x="17934" y="3289"/>
                    <a:pt x="9910" y="4322"/>
                  </a:cubicBezTo>
                  <a:cubicBezTo>
                    <a:pt x="1946" y="5417"/>
                    <a:pt x="1" y="33502"/>
                    <a:pt x="1" y="33502"/>
                  </a:cubicBezTo>
                  <a:cubicBezTo>
                    <a:pt x="21734" y="33638"/>
                    <a:pt x="37357" y="33679"/>
                    <a:pt x="48242" y="33679"/>
                  </a:cubicBezTo>
                  <a:cubicBezTo>
                    <a:pt x="64074" y="33679"/>
                    <a:pt x="69881" y="33593"/>
                    <a:pt x="69881" y="33593"/>
                  </a:cubicBezTo>
                  <a:cubicBezTo>
                    <a:pt x="69881" y="33593"/>
                    <a:pt x="65504" y="14444"/>
                    <a:pt x="61552" y="5812"/>
                  </a:cubicBezTo>
                  <a:cubicBezTo>
                    <a:pt x="59065" y="330"/>
                    <a:pt x="46013" y="0"/>
                    <a:pt x="42912" y="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7" name="Google Shape;2907;p76"/>
          <p:cNvGrpSpPr/>
          <p:nvPr/>
        </p:nvGrpSpPr>
        <p:grpSpPr>
          <a:xfrm>
            <a:off x="6199200" y="1596150"/>
            <a:ext cx="643650" cy="627675"/>
            <a:chOff x="6428950" y="2529975"/>
            <a:chExt cx="643650" cy="627675"/>
          </a:xfrm>
        </p:grpSpPr>
        <p:sp>
          <p:nvSpPr>
            <p:cNvPr id="2908" name="Google Shape;2908;p76"/>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6"/>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6"/>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6"/>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6"/>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6"/>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6"/>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6"/>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6"/>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6"/>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6"/>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9" name="Google Shape;2919;p76"/>
          <p:cNvGrpSpPr/>
          <p:nvPr/>
        </p:nvGrpSpPr>
        <p:grpSpPr>
          <a:xfrm>
            <a:off x="6991435" y="501190"/>
            <a:ext cx="347257" cy="350023"/>
            <a:chOff x="1815625" y="2799200"/>
            <a:chExt cx="238550" cy="240450"/>
          </a:xfrm>
        </p:grpSpPr>
        <p:sp>
          <p:nvSpPr>
            <p:cNvPr id="2920" name="Google Shape;2920;p76"/>
            <p:cNvSpPr/>
            <p:nvPr/>
          </p:nvSpPr>
          <p:spPr>
            <a:xfrm>
              <a:off x="1915700" y="2799200"/>
              <a:ext cx="106775" cy="111675"/>
            </a:xfrm>
            <a:custGeom>
              <a:avLst/>
              <a:gdLst/>
              <a:ahLst/>
              <a:cxnLst/>
              <a:rect l="l" t="t" r="r" b="b"/>
              <a:pathLst>
                <a:path w="4271" h="4467" extrusionOk="0">
                  <a:moveTo>
                    <a:pt x="2641" y="1"/>
                  </a:moveTo>
                  <a:cubicBezTo>
                    <a:pt x="2495" y="1"/>
                    <a:pt x="2349" y="27"/>
                    <a:pt x="2202" y="64"/>
                  </a:cubicBezTo>
                  <a:cubicBezTo>
                    <a:pt x="1335" y="230"/>
                    <a:pt x="601" y="898"/>
                    <a:pt x="301" y="1732"/>
                  </a:cubicBezTo>
                  <a:cubicBezTo>
                    <a:pt x="1" y="2566"/>
                    <a:pt x="168" y="3566"/>
                    <a:pt x="701" y="4233"/>
                  </a:cubicBezTo>
                  <a:lnTo>
                    <a:pt x="1202" y="4467"/>
                  </a:lnTo>
                  <a:cubicBezTo>
                    <a:pt x="1902" y="4333"/>
                    <a:pt x="2669" y="4100"/>
                    <a:pt x="3236" y="3633"/>
                  </a:cubicBezTo>
                  <a:cubicBezTo>
                    <a:pt x="3837" y="3166"/>
                    <a:pt x="4270" y="2465"/>
                    <a:pt x="4270" y="1732"/>
                  </a:cubicBezTo>
                  <a:cubicBezTo>
                    <a:pt x="4270" y="964"/>
                    <a:pt x="3737" y="230"/>
                    <a:pt x="3003" y="64"/>
                  </a:cubicBezTo>
                  <a:cubicBezTo>
                    <a:pt x="2882" y="19"/>
                    <a:pt x="2762" y="1"/>
                    <a:pt x="2641"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6"/>
            <p:cNvSpPr/>
            <p:nvPr/>
          </p:nvSpPr>
          <p:spPr>
            <a:xfrm>
              <a:off x="1936350" y="2827975"/>
              <a:ext cx="13575" cy="77900"/>
            </a:xfrm>
            <a:custGeom>
              <a:avLst/>
              <a:gdLst/>
              <a:ahLst/>
              <a:cxnLst/>
              <a:rect l="l" t="t" r="r" b="b"/>
              <a:pathLst>
                <a:path w="543" h="3116" extrusionOk="0">
                  <a:moveTo>
                    <a:pt x="487" y="0"/>
                  </a:moveTo>
                  <a:cubicBezTo>
                    <a:pt x="480" y="0"/>
                    <a:pt x="476" y="5"/>
                    <a:pt x="476" y="14"/>
                  </a:cubicBezTo>
                  <a:cubicBezTo>
                    <a:pt x="209" y="781"/>
                    <a:pt x="109" y="1581"/>
                    <a:pt x="42" y="2415"/>
                  </a:cubicBezTo>
                  <a:cubicBezTo>
                    <a:pt x="42" y="2649"/>
                    <a:pt x="9" y="2849"/>
                    <a:pt x="9" y="3115"/>
                  </a:cubicBezTo>
                  <a:lnTo>
                    <a:pt x="9" y="3115"/>
                  </a:lnTo>
                  <a:cubicBezTo>
                    <a:pt x="30" y="3114"/>
                    <a:pt x="109" y="3108"/>
                    <a:pt x="109" y="3082"/>
                  </a:cubicBezTo>
                  <a:cubicBezTo>
                    <a:pt x="109" y="2282"/>
                    <a:pt x="175" y="1448"/>
                    <a:pt x="376" y="681"/>
                  </a:cubicBezTo>
                  <a:cubicBezTo>
                    <a:pt x="409" y="481"/>
                    <a:pt x="509" y="280"/>
                    <a:pt x="542" y="80"/>
                  </a:cubicBezTo>
                  <a:cubicBezTo>
                    <a:pt x="542" y="31"/>
                    <a:pt x="507" y="0"/>
                    <a:pt x="487" y="0"/>
                  </a:cubicBezTo>
                  <a:close/>
                  <a:moveTo>
                    <a:pt x="9" y="3115"/>
                  </a:moveTo>
                  <a:lnTo>
                    <a:pt x="9" y="3115"/>
                  </a:lnTo>
                  <a:cubicBezTo>
                    <a:pt x="2" y="3116"/>
                    <a:pt x="1" y="3116"/>
                    <a:pt x="9" y="3116"/>
                  </a:cubicBezTo>
                  <a:cubicBezTo>
                    <a:pt x="9" y="3116"/>
                    <a:pt x="9" y="3115"/>
                    <a:pt x="9" y="3115"/>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6"/>
            <p:cNvSpPr/>
            <p:nvPr/>
          </p:nvSpPr>
          <p:spPr>
            <a:xfrm>
              <a:off x="1935725" y="2816750"/>
              <a:ext cx="49800" cy="90300"/>
            </a:xfrm>
            <a:custGeom>
              <a:avLst/>
              <a:gdLst/>
              <a:ahLst/>
              <a:cxnLst/>
              <a:rect l="l" t="t" r="r" b="b"/>
              <a:pathLst>
                <a:path w="1992" h="3612" extrusionOk="0">
                  <a:moveTo>
                    <a:pt x="1913" y="0"/>
                  </a:moveTo>
                  <a:cubicBezTo>
                    <a:pt x="1895" y="0"/>
                    <a:pt x="1879" y="8"/>
                    <a:pt x="1868" y="29"/>
                  </a:cubicBezTo>
                  <a:cubicBezTo>
                    <a:pt x="1368" y="930"/>
                    <a:pt x="901" y="1864"/>
                    <a:pt x="401" y="2764"/>
                  </a:cubicBezTo>
                  <a:cubicBezTo>
                    <a:pt x="301" y="3031"/>
                    <a:pt x="134" y="3265"/>
                    <a:pt x="0" y="3565"/>
                  </a:cubicBezTo>
                  <a:cubicBezTo>
                    <a:pt x="0" y="3588"/>
                    <a:pt x="34" y="3612"/>
                    <a:pt x="53" y="3612"/>
                  </a:cubicBezTo>
                  <a:cubicBezTo>
                    <a:pt x="61" y="3612"/>
                    <a:pt x="67" y="3608"/>
                    <a:pt x="67" y="3598"/>
                  </a:cubicBezTo>
                  <a:cubicBezTo>
                    <a:pt x="567" y="2697"/>
                    <a:pt x="1034" y="1763"/>
                    <a:pt x="1535" y="863"/>
                  </a:cubicBezTo>
                  <a:cubicBezTo>
                    <a:pt x="1668" y="596"/>
                    <a:pt x="1835" y="362"/>
                    <a:pt x="1968" y="62"/>
                  </a:cubicBezTo>
                  <a:cubicBezTo>
                    <a:pt x="1991" y="39"/>
                    <a:pt x="1951" y="0"/>
                    <a:pt x="1913"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6"/>
            <p:cNvSpPr/>
            <p:nvPr/>
          </p:nvSpPr>
          <p:spPr>
            <a:xfrm>
              <a:off x="1940125" y="2843800"/>
              <a:ext cx="57675" cy="63250"/>
            </a:xfrm>
            <a:custGeom>
              <a:avLst/>
              <a:gdLst/>
              <a:ahLst/>
              <a:cxnLst/>
              <a:rect l="l" t="t" r="r" b="b"/>
              <a:pathLst>
                <a:path w="2307" h="2530" extrusionOk="0">
                  <a:moveTo>
                    <a:pt x="2233" y="0"/>
                  </a:moveTo>
                  <a:cubicBezTo>
                    <a:pt x="2218" y="0"/>
                    <a:pt x="2202" y="5"/>
                    <a:pt x="2193" y="14"/>
                  </a:cubicBezTo>
                  <a:cubicBezTo>
                    <a:pt x="1692" y="681"/>
                    <a:pt x="1092" y="1349"/>
                    <a:pt x="525" y="1949"/>
                  </a:cubicBezTo>
                  <a:lnTo>
                    <a:pt x="24" y="2449"/>
                  </a:lnTo>
                  <a:cubicBezTo>
                    <a:pt x="0" y="2498"/>
                    <a:pt x="11" y="2529"/>
                    <a:pt x="32" y="2529"/>
                  </a:cubicBezTo>
                  <a:cubicBezTo>
                    <a:pt x="40" y="2529"/>
                    <a:pt x="49" y="2525"/>
                    <a:pt x="58" y="2516"/>
                  </a:cubicBezTo>
                  <a:cubicBezTo>
                    <a:pt x="692" y="1949"/>
                    <a:pt x="1292" y="1315"/>
                    <a:pt x="1826" y="648"/>
                  </a:cubicBezTo>
                  <a:cubicBezTo>
                    <a:pt x="1993" y="481"/>
                    <a:pt x="2126" y="281"/>
                    <a:pt x="2259" y="48"/>
                  </a:cubicBezTo>
                  <a:cubicBezTo>
                    <a:pt x="2307" y="24"/>
                    <a:pt x="2270" y="0"/>
                    <a:pt x="2233"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6"/>
            <p:cNvSpPr/>
            <p:nvPr/>
          </p:nvSpPr>
          <p:spPr>
            <a:xfrm>
              <a:off x="1944050" y="2868950"/>
              <a:ext cx="55750" cy="37775"/>
            </a:xfrm>
            <a:custGeom>
              <a:avLst/>
              <a:gdLst/>
              <a:ahLst/>
              <a:cxnLst/>
              <a:rect l="l" t="t" r="r" b="b"/>
              <a:pathLst>
                <a:path w="2230" h="1511" extrusionOk="0">
                  <a:moveTo>
                    <a:pt x="2138" y="0"/>
                  </a:moveTo>
                  <a:cubicBezTo>
                    <a:pt x="2127" y="0"/>
                    <a:pt x="2115" y="3"/>
                    <a:pt x="2102" y="9"/>
                  </a:cubicBezTo>
                  <a:cubicBezTo>
                    <a:pt x="1502" y="609"/>
                    <a:pt x="768" y="1043"/>
                    <a:pt x="34" y="1377"/>
                  </a:cubicBezTo>
                  <a:cubicBezTo>
                    <a:pt x="1" y="1443"/>
                    <a:pt x="1" y="1510"/>
                    <a:pt x="68" y="1510"/>
                  </a:cubicBezTo>
                  <a:cubicBezTo>
                    <a:pt x="868" y="1177"/>
                    <a:pt x="1569" y="710"/>
                    <a:pt x="2202" y="109"/>
                  </a:cubicBezTo>
                  <a:cubicBezTo>
                    <a:pt x="2230" y="55"/>
                    <a:pt x="2190" y="0"/>
                    <a:pt x="2138"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6"/>
            <p:cNvSpPr/>
            <p:nvPr/>
          </p:nvSpPr>
          <p:spPr>
            <a:xfrm>
              <a:off x="1939900" y="2900050"/>
              <a:ext cx="114275" cy="99675"/>
            </a:xfrm>
            <a:custGeom>
              <a:avLst/>
              <a:gdLst/>
              <a:ahLst/>
              <a:cxnLst/>
              <a:rect l="l" t="t" r="r" b="b"/>
              <a:pathLst>
                <a:path w="4571" h="3987" extrusionOk="0">
                  <a:moveTo>
                    <a:pt x="2009" y="1"/>
                  </a:moveTo>
                  <a:cubicBezTo>
                    <a:pt x="1339" y="1"/>
                    <a:pt x="662" y="272"/>
                    <a:pt x="167" y="766"/>
                  </a:cubicBezTo>
                  <a:lnTo>
                    <a:pt x="0" y="1233"/>
                  </a:lnTo>
                  <a:cubicBezTo>
                    <a:pt x="200" y="1934"/>
                    <a:pt x="500" y="2634"/>
                    <a:pt x="1034" y="3202"/>
                  </a:cubicBezTo>
                  <a:cubicBezTo>
                    <a:pt x="1475" y="3672"/>
                    <a:pt x="2123" y="3986"/>
                    <a:pt x="2772" y="3986"/>
                  </a:cubicBezTo>
                  <a:cubicBezTo>
                    <a:pt x="2860" y="3986"/>
                    <a:pt x="2948" y="3981"/>
                    <a:pt x="3036" y="3969"/>
                  </a:cubicBezTo>
                  <a:cubicBezTo>
                    <a:pt x="3736" y="3902"/>
                    <a:pt x="4470" y="3302"/>
                    <a:pt x="4537" y="2568"/>
                  </a:cubicBezTo>
                  <a:cubicBezTo>
                    <a:pt x="4570" y="2268"/>
                    <a:pt x="4537" y="2034"/>
                    <a:pt x="4470" y="1767"/>
                  </a:cubicBezTo>
                  <a:cubicBezTo>
                    <a:pt x="4170" y="933"/>
                    <a:pt x="3436" y="266"/>
                    <a:pt x="2569" y="66"/>
                  </a:cubicBezTo>
                  <a:cubicBezTo>
                    <a:pt x="2386" y="22"/>
                    <a:pt x="2198" y="1"/>
                    <a:pt x="2009"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6"/>
            <p:cNvSpPr/>
            <p:nvPr/>
          </p:nvSpPr>
          <p:spPr>
            <a:xfrm>
              <a:off x="1943300" y="2921050"/>
              <a:ext cx="80850" cy="6525"/>
            </a:xfrm>
            <a:custGeom>
              <a:avLst/>
              <a:gdLst/>
              <a:ahLst/>
              <a:cxnLst/>
              <a:rect l="l" t="t" r="r" b="b"/>
              <a:pathLst>
                <a:path w="3234" h="261" extrusionOk="0">
                  <a:moveTo>
                    <a:pt x="1385" y="1"/>
                  </a:moveTo>
                  <a:cubicBezTo>
                    <a:pt x="1178" y="1"/>
                    <a:pt x="972" y="9"/>
                    <a:pt x="765" y="27"/>
                  </a:cubicBezTo>
                  <a:cubicBezTo>
                    <a:pt x="531" y="27"/>
                    <a:pt x="331" y="60"/>
                    <a:pt x="64" y="60"/>
                  </a:cubicBezTo>
                  <a:cubicBezTo>
                    <a:pt x="51" y="47"/>
                    <a:pt x="40" y="41"/>
                    <a:pt x="32" y="41"/>
                  </a:cubicBezTo>
                  <a:cubicBezTo>
                    <a:pt x="0" y="41"/>
                    <a:pt x="11" y="127"/>
                    <a:pt x="64" y="127"/>
                  </a:cubicBezTo>
                  <a:cubicBezTo>
                    <a:pt x="465" y="93"/>
                    <a:pt x="873" y="77"/>
                    <a:pt x="1282" y="77"/>
                  </a:cubicBezTo>
                  <a:cubicBezTo>
                    <a:pt x="1690" y="77"/>
                    <a:pt x="2099" y="93"/>
                    <a:pt x="2499" y="127"/>
                  </a:cubicBezTo>
                  <a:cubicBezTo>
                    <a:pt x="2699" y="193"/>
                    <a:pt x="2933" y="227"/>
                    <a:pt x="3166" y="260"/>
                  </a:cubicBezTo>
                  <a:cubicBezTo>
                    <a:pt x="3200" y="260"/>
                    <a:pt x="3233" y="193"/>
                    <a:pt x="3166" y="193"/>
                  </a:cubicBezTo>
                  <a:cubicBezTo>
                    <a:pt x="2573" y="70"/>
                    <a:pt x="1979" y="1"/>
                    <a:pt x="1385"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6"/>
            <p:cNvSpPr/>
            <p:nvPr/>
          </p:nvSpPr>
          <p:spPr>
            <a:xfrm>
              <a:off x="1940850" y="2921525"/>
              <a:ext cx="96525" cy="39575"/>
            </a:xfrm>
            <a:custGeom>
              <a:avLst/>
              <a:gdLst/>
              <a:ahLst/>
              <a:cxnLst/>
              <a:rect l="l" t="t" r="r" b="b"/>
              <a:pathLst>
                <a:path w="3861" h="1583" extrusionOk="0">
                  <a:moveTo>
                    <a:pt x="48" y="1"/>
                  </a:moveTo>
                  <a:cubicBezTo>
                    <a:pt x="21" y="1"/>
                    <a:pt x="0" y="74"/>
                    <a:pt x="29" y="74"/>
                  </a:cubicBezTo>
                  <a:cubicBezTo>
                    <a:pt x="996" y="441"/>
                    <a:pt x="1997" y="841"/>
                    <a:pt x="2964" y="1242"/>
                  </a:cubicBezTo>
                  <a:cubicBezTo>
                    <a:pt x="3264" y="1375"/>
                    <a:pt x="3498" y="1442"/>
                    <a:pt x="3798" y="1575"/>
                  </a:cubicBezTo>
                  <a:cubicBezTo>
                    <a:pt x="3803" y="1580"/>
                    <a:pt x="3808" y="1582"/>
                    <a:pt x="3812" y="1582"/>
                  </a:cubicBezTo>
                  <a:cubicBezTo>
                    <a:pt x="3840" y="1582"/>
                    <a:pt x="3860" y="1509"/>
                    <a:pt x="3832" y="1509"/>
                  </a:cubicBezTo>
                  <a:cubicBezTo>
                    <a:pt x="2864" y="1108"/>
                    <a:pt x="1863" y="741"/>
                    <a:pt x="896" y="341"/>
                  </a:cubicBezTo>
                  <a:cubicBezTo>
                    <a:pt x="629" y="208"/>
                    <a:pt x="362" y="108"/>
                    <a:pt x="62" y="8"/>
                  </a:cubicBezTo>
                  <a:cubicBezTo>
                    <a:pt x="57" y="3"/>
                    <a:pt x="53" y="1"/>
                    <a:pt x="48"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6"/>
            <p:cNvSpPr/>
            <p:nvPr/>
          </p:nvSpPr>
          <p:spPr>
            <a:xfrm>
              <a:off x="1941500" y="2926825"/>
              <a:ext cx="70850" cy="50100"/>
            </a:xfrm>
            <a:custGeom>
              <a:avLst/>
              <a:gdLst/>
              <a:ahLst/>
              <a:cxnLst/>
              <a:rect l="l" t="t" r="r" b="b"/>
              <a:pathLst>
                <a:path w="2834" h="2004" extrusionOk="0">
                  <a:moveTo>
                    <a:pt x="72" y="0"/>
                  </a:moveTo>
                  <a:cubicBezTo>
                    <a:pt x="27" y="0"/>
                    <a:pt x="0" y="39"/>
                    <a:pt x="70" y="62"/>
                  </a:cubicBezTo>
                  <a:cubicBezTo>
                    <a:pt x="737" y="629"/>
                    <a:pt x="1404" y="1163"/>
                    <a:pt x="2138" y="1630"/>
                  </a:cubicBezTo>
                  <a:lnTo>
                    <a:pt x="2771" y="1997"/>
                  </a:lnTo>
                  <a:cubicBezTo>
                    <a:pt x="2776" y="2002"/>
                    <a:pt x="2781" y="2004"/>
                    <a:pt x="2785" y="2004"/>
                  </a:cubicBezTo>
                  <a:cubicBezTo>
                    <a:pt x="2813" y="2004"/>
                    <a:pt x="2834" y="1926"/>
                    <a:pt x="2805" y="1897"/>
                  </a:cubicBezTo>
                  <a:cubicBezTo>
                    <a:pt x="2104" y="1497"/>
                    <a:pt x="1370" y="996"/>
                    <a:pt x="737" y="496"/>
                  </a:cubicBezTo>
                  <a:cubicBezTo>
                    <a:pt x="503" y="329"/>
                    <a:pt x="336" y="196"/>
                    <a:pt x="136" y="29"/>
                  </a:cubicBezTo>
                  <a:cubicBezTo>
                    <a:pt x="116" y="8"/>
                    <a:pt x="92" y="0"/>
                    <a:pt x="7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6"/>
            <p:cNvSpPr/>
            <p:nvPr/>
          </p:nvSpPr>
          <p:spPr>
            <a:xfrm>
              <a:off x="1943575" y="2930325"/>
              <a:ext cx="43650" cy="50775"/>
            </a:xfrm>
            <a:custGeom>
              <a:avLst/>
              <a:gdLst/>
              <a:ahLst/>
              <a:cxnLst/>
              <a:rect l="l" t="t" r="r" b="b"/>
              <a:pathLst>
                <a:path w="1746" h="2031" extrusionOk="0">
                  <a:moveTo>
                    <a:pt x="37" y="1"/>
                  </a:moveTo>
                  <a:cubicBezTo>
                    <a:pt x="15" y="1"/>
                    <a:pt x="0" y="17"/>
                    <a:pt x="20" y="56"/>
                  </a:cubicBezTo>
                  <a:cubicBezTo>
                    <a:pt x="420" y="823"/>
                    <a:pt x="954" y="1457"/>
                    <a:pt x="1654" y="2024"/>
                  </a:cubicBezTo>
                  <a:cubicBezTo>
                    <a:pt x="1659" y="2029"/>
                    <a:pt x="1664" y="2031"/>
                    <a:pt x="1670" y="2031"/>
                  </a:cubicBezTo>
                  <a:cubicBezTo>
                    <a:pt x="1704" y="2031"/>
                    <a:pt x="1745" y="1952"/>
                    <a:pt x="1688" y="1924"/>
                  </a:cubicBezTo>
                  <a:cubicBezTo>
                    <a:pt x="1021" y="1390"/>
                    <a:pt x="454" y="723"/>
                    <a:pt x="87" y="22"/>
                  </a:cubicBezTo>
                  <a:cubicBezTo>
                    <a:pt x="73" y="9"/>
                    <a:pt x="53" y="1"/>
                    <a:pt x="37"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6"/>
            <p:cNvSpPr/>
            <p:nvPr/>
          </p:nvSpPr>
          <p:spPr>
            <a:xfrm>
              <a:off x="1848150" y="2927550"/>
              <a:ext cx="105950" cy="112100"/>
            </a:xfrm>
            <a:custGeom>
              <a:avLst/>
              <a:gdLst/>
              <a:ahLst/>
              <a:cxnLst/>
              <a:rect l="l" t="t" r="r" b="b"/>
              <a:pathLst>
                <a:path w="4238" h="4484" extrusionOk="0">
                  <a:moveTo>
                    <a:pt x="3036" y="0"/>
                  </a:moveTo>
                  <a:cubicBezTo>
                    <a:pt x="2269" y="133"/>
                    <a:pt x="1569" y="434"/>
                    <a:pt x="1002" y="867"/>
                  </a:cubicBezTo>
                  <a:cubicBezTo>
                    <a:pt x="401" y="1368"/>
                    <a:pt x="1" y="2102"/>
                    <a:pt x="34" y="2835"/>
                  </a:cubicBezTo>
                  <a:cubicBezTo>
                    <a:pt x="68" y="3603"/>
                    <a:pt x="568" y="4336"/>
                    <a:pt x="1335" y="4470"/>
                  </a:cubicBezTo>
                  <a:cubicBezTo>
                    <a:pt x="1423" y="4480"/>
                    <a:pt x="1505" y="4484"/>
                    <a:pt x="1584" y="4484"/>
                  </a:cubicBezTo>
                  <a:cubicBezTo>
                    <a:pt x="1775" y="4484"/>
                    <a:pt x="1947" y="4460"/>
                    <a:pt x="2136" y="4437"/>
                  </a:cubicBezTo>
                  <a:cubicBezTo>
                    <a:pt x="3003" y="4203"/>
                    <a:pt x="3703" y="3536"/>
                    <a:pt x="4004" y="2702"/>
                  </a:cubicBezTo>
                  <a:cubicBezTo>
                    <a:pt x="4237" y="1868"/>
                    <a:pt x="4070" y="934"/>
                    <a:pt x="3503" y="267"/>
                  </a:cubicBezTo>
                  <a:lnTo>
                    <a:pt x="303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6"/>
            <p:cNvSpPr/>
            <p:nvPr/>
          </p:nvSpPr>
          <p:spPr>
            <a:xfrm>
              <a:off x="1920700" y="2933250"/>
              <a:ext cx="11700" cy="80525"/>
            </a:xfrm>
            <a:custGeom>
              <a:avLst/>
              <a:gdLst/>
              <a:ahLst/>
              <a:cxnLst/>
              <a:rect l="l" t="t" r="r" b="b"/>
              <a:pathLst>
                <a:path w="468" h="3221" extrusionOk="0">
                  <a:moveTo>
                    <a:pt x="431" y="1"/>
                  </a:moveTo>
                  <a:cubicBezTo>
                    <a:pt x="416" y="1"/>
                    <a:pt x="401" y="26"/>
                    <a:pt x="401" y="72"/>
                  </a:cubicBezTo>
                  <a:cubicBezTo>
                    <a:pt x="435" y="839"/>
                    <a:pt x="334" y="1673"/>
                    <a:pt x="168" y="2474"/>
                  </a:cubicBezTo>
                  <a:cubicBezTo>
                    <a:pt x="134" y="2707"/>
                    <a:pt x="101" y="2908"/>
                    <a:pt x="1" y="3141"/>
                  </a:cubicBezTo>
                  <a:cubicBezTo>
                    <a:pt x="1" y="3190"/>
                    <a:pt x="54" y="3221"/>
                    <a:pt x="83" y="3221"/>
                  </a:cubicBezTo>
                  <a:cubicBezTo>
                    <a:pt x="94" y="3221"/>
                    <a:pt x="101" y="3217"/>
                    <a:pt x="101" y="3208"/>
                  </a:cubicBezTo>
                  <a:cubicBezTo>
                    <a:pt x="301" y="2441"/>
                    <a:pt x="435" y="1607"/>
                    <a:pt x="468" y="806"/>
                  </a:cubicBezTo>
                  <a:lnTo>
                    <a:pt x="468" y="106"/>
                  </a:lnTo>
                  <a:cubicBezTo>
                    <a:pt x="468" y="34"/>
                    <a:pt x="449" y="1"/>
                    <a:pt x="431"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6"/>
            <p:cNvSpPr/>
            <p:nvPr/>
          </p:nvSpPr>
          <p:spPr>
            <a:xfrm>
              <a:off x="1885900" y="2931350"/>
              <a:ext cx="47100" cy="91600"/>
            </a:xfrm>
            <a:custGeom>
              <a:avLst/>
              <a:gdLst/>
              <a:ahLst/>
              <a:cxnLst/>
              <a:rect l="l" t="t" r="r" b="b"/>
              <a:pathLst>
                <a:path w="1884" h="3664" extrusionOk="0">
                  <a:moveTo>
                    <a:pt x="1828" y="1"/>
                  </a:moveTo>
                  <a:cubicBezTo>
                    <a:pt x="1816" y="1"/>
                    <a:pt x="1803" y="5"/>
                    <a:pt x="1793" y="15"/>
                  </a:cubicBezTo>
                  <a:cubicBezTo>
                    <a:pt x="1326" y="915"/>
                    <a:pt x="859" y="1883"/>
                    <a:pt x="392" y="2817"/>
                  </a:cubicBezTo>
                  <a:cubicBezTo>
                    <a:pt x="292" y="3050"/>
                    <a:pt x="159" y="3351"/>
                    <a:pt x="25" y="3584"/>
                  </a:cubicBezTo>
                  <a:cubicBezTo>
                    <a:pt x="1" y="3633"/>
                    <a:pt x="30" y="3664"/>
                    <a:pt x="74" y="3664"/>
                  </a:cubicBezTo>
                  <a:cubicBezTo>
                    <a:pt x="90" y="3664"/>
                    <a:pt x="107" y="3660"/>
                    <a:pt x="125" y="3651"/>
                  </a:cubicBezTo>
                  <a:cubicBezTo>
                    <a:pt x="559" y="2717"/>
                    <a:pt x="1026" y="1749"/>
                    <a:pt x="1493" y="849"/>
                  </a:cubicBezTo>
                  <a:cubicBezTo>
                    <a:pt x="1593" y="582"/>
                    <a:pt x="1726" y="315"/>
                    <a:pt x="1860" y="48"/>
                  </a:cubicBezTo>
                  <a:cubicBezTo>
                    <a:pt x="1883" y="25"/>
                    <a:pt x="1857" y="1"/>
                    <a:pt x="1828"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6"/>
            <p:cNvSpPr/>
            <p:nvPr/>
          </p:nvSpPr>
          <p:spPr>
            <a:xfrm>
              <a:off x="1872600" y="2931475"/>
              <a:ext cx="56150" cy="65175"/>
            </a:xfrm>
            <a:custGeom>
              <a:avLst/>
              <a:gdLst/>
              <a:ahLst/>
              <a:cxnLst/>
              <a:rect l="l" t="t" r="r" b="b"/>
              <a:pathLst>
                <a:path w="2246" h="2607" extrusionOk="0">
                  <a:moveTo>
                    <a:pt x="2162" y="1"/>
                  </a:moveTo>
                  <a:cubicBezTo>
                    <a:pt x="2150" y="1"/>
                    <a:pt x="2138" y="3"/>
                    <a:pt x="2125" y="10"/>
                  </a:cubicBezTo>
                  <a:cubicBezTo>
                    <a:pt x="1525" y="644"/>
                    <a:pt x="991" y="1244"/>
                    <a:pt x="424" y="1978"/>
                  </a:cubicBezTo>
                  <a:cubicBezTo>
                    <a:pt x="324" y="2178"/>
                    <a:pt x="157" y="2345"/>
                    <a:pt x="24" y="2545"/>
                  </a:cubicBezTo>
                  <a:cubicBezTo>
                    <a:pt x="1" y="2568"/>
                    <a:pt x="25" y="2607"/>
                    <a:pt x="54" y="2607"/>
                  </a:cubicBezTo>
                  <a:cubicBezTo>
                    <a:pt x="66" y="2607"/>
                    <a:pt x="80" y="2599"/>
                    <a:pt x="90" y="2578"/>
                  </a:cubicBezTo>
                  <a:cubicBezTo>
                    <a:pt x="591" y="1878"/>
                    <a:pt x="1158" y="1244"/>
                    <a:pt x="1691" y="644"/>
                  </a:cubicBezTo>
                  <a:cubicBezTo>
                    <a:pt x="1858" y="477"/>
                    <a:pt x="2025" y="310"/>
                    <a:pt x="2192" y="77"/>
                  </a:cubicBezTo>
                  <a:cubicBezTo>
                    <a:pt x="2246" y="50"/>
                    <a:pt x="2212" y="1"/>
                    <a:pt x="2162"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6"/>
            <p:cNvSpPr/>
            <p:nvPr/>
          </p:nvSpPr>
          <p:spPr>
            <a:xfrm>
              <a:off x="1869950" y="2932375"/>
              <a:ext cx="54850" cy="39550"/>
            </a:xfrm>
            <a:custGeom>
              <a:avLst/>
              <a:gdLst/>
              <a:ahLst/>
              <a:cxnLst/>
              <a:rect l="l" t="t" r="r" b="b"/>
              <a:pathLst>
                <a:path w="2194" h="1582" extrusionOk="0">
                  <a:moveTo>
                    <a:pt x="2144" y="1"/>
                  </a:moveTo>
                  <a:cubicBezTo>
                    <a:pt x="2140" y="1"/>
                    <a:pt x="2136" y="3"/>
                    <a:pt x="2131" y="7"/>
                  </a:cubicBezTo>
                  <a:cubicBezTo>
                    <a:pt x="1330" y="341"/>
                    <a:pt x="630" y="841"/>
                    <a:pt x="29" y="1475"/>
                  </a:cubicBezTo>
                  <a:cubicBezTo>
                    <a:pt x="1" y="1504"/>
                    <a:pt x="46" y="1582"/>
                    <a:pt x="102" y="1582"/>
                  </a:cubicBezTo>
                  <a:cubicBezTo>
                    <a:pt x="111" y="1582"/>
                    <a:pt x="120" y="1580"/>
                    <a:pt x="130" y="1575"/>
                  </a:cubicBezTo>
                  <a:cubicBezTo>
                    <a:pt x="697" y="975"/>
                    <a:pt x="1397" y="474"/>
                    <a:pt x="2164" y="141"/>
                  </a:cubicBezTo>
                  <a:cubicBezTo>
                    <a:pt x="2193" y="83"/>
                    <a:pt x="2172" y="1"/>
                    <a:pt x="2144"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6"/>
            <p:cNvSpPr/>
            <p:nvPr/>
          </p:nvSpPr>
          <p:spPr>
            <a:xfrm>
              <a:off x="1815625" y="2842025"/>
              <a:ext cx="115950" cy="99675"/>
            </a:xfrm>
            <a:custGeom>
              <a:avLst/>
              <a:gdLst/>
              <a:ahLst/>
              <a:cxnLst/>
              <a:rect l="l" t="t" r="r" b="b"/>
              <a:pathLst>
                <a:path w="4638" h="3987" extrusionOk="0">
                  <a:moveTo>
                    <a:pt x="1865" y="1"/>
                  </a:moveTo>
                  <a:cubicBezTo>
                    <a:pt x="1777" y="1"/>
                    <a:pt x="1689" y="7"/>
                    <a:pt x="1602" y="19"/>
                  </a:cubicBezTo>
                  <a:cubicBezTo>
                    <a:pt x="835" y="85"/>
                    <a:pt x="134" y="652"/>
                    <a:pt x="34" y="1420"/>
                  </a:cubicBezTo>
                  <a:cubicBezTo>
                    <a:pt x="1" y="1720"/>
                    <a:pt x="34" y="1953"/>
                    <a:pt x="134" y="2220"/>
                  </a:cubicBezTo>
                  <a:cubicBezTo>
                    <a:pt x="368" y="3054"/>
                    <a:pt x="1102" y="3721"/>
                    <a:pt x="1969" y="3921"/>
                  </a:cubicBezTo>
                  <a:cubicBezTo>
                    <a:pt x="2152" y="3965"/>
                    <a:pt x="2341" y="3987"/>
                    <a:pt x="2532" y="3987"/>
                  </a:cubicBezTo>
                  <a:cubicBezTo>
                    <a:pt x="3210" y="3987"/>
                    <a:pt x="3902" y="3716"/>
                    <a:pt x="4371" y="3221"/>
                  </a:cubicBezTo>
                  <a:lnTo>
                    <a:pt x="4638" y="2754"/>
                  </a:lnTo>
                  <a:cubicBezTo>
                    <a:pt x="4437" y="2053"/>
                    <a:pt x="4137" y="1353"/>
                    <a:pt x="3603" y="786"/>
                  </a:cubicBezTo>
                  <a:cubicBezTo>
                    <a:pt x="3163" y="316"/>
                    <a:pt x="2515" y="1"/>
                    <a:pt x="1865"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6"/>
            <p:cNvSpPr/>
            <p:nvPr/>
          </p:nvSpPr>
          <p:spPr>
            <a:xfrm>
              <a:off x="1844825" y="2914200"/>
              <a:ext cx="80925" cy="6150"/>
            </a:xfrm>
            <a:custGeom>
              <a:avLst/>
              <a:gdLst/>
              <a:ahLst/>
              <a:cxnLst/>
              <a:rect l="l" t="t" r="r" b="b"/>
              <a:pathLst>
                <a:path w="3237" h="246" extrusionOk="0">
                  <a:moveTo>
                    <a:pt x="100" y="0"/>
                  </a:moveTo>
                  <a:cubicBezTo>
                    <a:pt x="34" y="0"/>
                    <a:pt x="0" y="67"/>
                    <a:pt x="100" y="67"/>
                  </a:cubicBezTo>
                  <a:cubicBezTo>
                    <a:pt x="695" y="196"/>
                    <a:pt x="1310" y="245"/>
                    <a:pt x="1929" y="245"/>
                  </a:cubicBezTo>
                  <a:cubicBezTo>
                    <a:pt x="2109" y="245"/>
                    <a:pt x="2289" y="241"/>
                    <a:pt x="2469" y="234"/>
                  </a:cubicBezTo>
                  <a:cubicBezTo>
                    <a:pt x="2702" y="234"/>
                    <a:pt x="2936" y="200"/>
                    <a:pt x="3169" y="200"/>
                  </a:cubicBezTo>
                  <a:cubicBezTo>
                    <a:pt x="3236" y="200"/>
                    <a:pt x="3203" y="134"/>
                    <a:pt x="3169" y="134"/>
                  </a:cubicBezTo>
                  <a:cubicBezTo>
                    <a:pt x="2769" y="167"/>
                    <a:pt x="2360" y="184"/>
                    <a:pt x="1956" y="184"/>
                  </a:cubicBezTo>
                  <a:cubicBezTo>
                    <a:pt x="1551" y="184"/>
                    <a:pt x="1151" y="167"/>
                    <a:pt x="768" y="134"/>
                  </a:cubicBezTo>
                  <a:cubicBezTo>
                    <a:pt x="534" y="67"/>
                    <a:pt x="301" y="34"/>
                    <a:pt x="100"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6"/>
            <p:cNvSpPr/>
            <p:nvPr/>
          </p:nvSpPr>
          <p:spPr>
            <a:xfrm>
              <a:off x="1830000" y="2879025"/>
              <a:ext cx="97750" cy="40425"/>
            </a:xfrm>
            <a:custGeom>
              <a:avLst/>
              <a:gdLst/>
              <a:ahLst/>
              <a:cxnLst/>
              <a:rect l="l" t="t" r="r" b="b"/>
              <a:pathLst>
                <a:path w="3910" h="1617" extrusionOk="0">
                  <a:moveTo>
                    <a:pt x="81" y="1"/>
                  </a:moveTo>
                  <a:cubicBezTo>
                    <a:pt x="46" y="1"/>
                    <a:pt x="0" y="106"/>
                    <a:pt x="60" y="106"/>
                  </a:cubicBezTo>
                  <a:cubicBezTo>
                    <a:pt x="994" y="473"/>
                    <a:pt x="1994" y="907"/>
                    <a:pt x="2962" y="1274"/>
                  </a:cubicBezTo>
                  <a:cubicBezTo>
                    <a:pt x="3262" y="1407"/>
                    <a:pt x="3529" y="1474"/>
                    <a:pt x="3796" y="1607"/>
                  </a:cubicBezTo>
                  <a:cubicBezTo>
                    <a:pt x="3815" y="1614"/>
                    <a:pt x="3831" y="1617"/>
                    <a:pt x="3845" y="1617"/>
                  </a:cubicBezTo>
                  <a:cubicBezTo>
                    <a:pt x="3904" y="1617"/>
                    <a:pt x="3910" y="1568"/>
                    <a:pt x="3829" y="1541"/>
                  </a:cubicBezTo>
                  <a:cubicBezTo>
                    <a:pt x="2895" y="1140"/>
                    <a:pt x="1894" y="740"/>
                    <a:pt x="927" y="373"/>
                  </a:cubicBezTo>
                  <a:cubicBezTo>
                    <a:pt x="627" y="240"/>
                    <a:pt x="393" y="140"/>
                    <a:pt x="93" y="6"/>
                  </a:cubicBezTo>
                  <a:cubicBezTo>
                    <a:pt x="89" y="3"/>
                    <a:pt x="85" y="1"/>
                    <a:pt x="81"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6"/>
            <p:cNvSpPr/>
            <p:nvPr/>
          </p:nvSpPr>
          <p:spPr>
            <a:xfrm>
              <a:off x="1856650" y="2864775"/>
              <a:ext cx="70425" cy="50500"/>
            </a:xfrm>
            <a:custGeom>
              <a:avLst/>
              <a:gdLst/>
              <a:ahLst/>
              <a:cxnLst/>
              <a:rect l="l" t="t" r="r" b="b"/>
              <a:pathLst>
                <a:path w="2817" h="2020" extrusionOk="0">
                  <a:moveTo>
                    <a:pt x="43" y="0"/>
                  </a:moveTo>
                  <a:cubicBezTo>
                    <a:pt x="18" y="0"/>
                    <a:pt x="0" y="55"/>
                    <a:pt x="28" y="109"/>
                  </a:cubicBezTo>
                  <a:cubicBezTo>
                    <a:pt x="728" y="510"/>
                    <a:pt x="1429" y="1010"/>
                    <a:pt x="2129" y="1544"/>
                  </a:cubicBezTo>
                  <a:cubicBezTo>
                    <a:pt x="2329" y="1710"/>
                    <a:pt x="2496" y="1844"/>
                    <a:pt x="2696" y="2011"/>
                  </a:cubicBezTo>
                  <a:cubicBezTo>
                    <a:pt x="2709" y="2017"/>
                    <a:pt x="2722" y="2020"/>
                    <a:pt x="2734" y="2020"/>
                  </a:cubicBezTo>
                  <a:cubicBezTo>
                    <a:pt x="2784" y="2020"/>
                    <a:pt x="2817" y="1971"/>
                    <a:pt x="2763" y="1944"/>
                  </a:cubicBezTo>
                  <a:cubicBezTo>
                    <a:pt x="2129" y="1377"/>
                    <a:pt x="1429" y="843"/>
                    <a:pt x="695" y="376"/>
                  </a:cubicBezTo>
                  <a:lnTo>
                    <a:pt x="61" y="9"/>
                  </a:lnTo>
                  <a:cubicBezTo>
                    <a:pt x="55" y="3"/>
                    <a:pt x="49" y="0"/>
                    <a:pt x="43"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6"/>
            <p:cNvSpPr/>
            <p:nvPr/>
          </p:nvSpPr>
          <p:spPr>
            <a:xfrm>
              <a:off x="1881825" y="2860600"/>
              <a:ext cx="43675" cy="50625"/>
            </a:xfrm>
            <a:custGeom>
              <a:avLst/>
              <a:gdLst/>
              <a:ahLst/>
              <a:cxnLst/>
              <a:rect l="l" t="t" r="r" b="b"/>
              <a:pathLst>
                <a:path w="1747" h="2025" extrusionOk="0">
                  <a:moveTo>
                    <a:pt x="67" y="1"/>
                  </a:moveTo>
                  <a:cubicBezTo>
                    <a:pt x="35" y="1"/>
                    <a:pt x="0" y="55"/>
                    <a:pt x="55" y="110"/>
                  </a:cubicBezTo>
                  <a:cubicBezTo>
                    <a:pt x="689" y="643"/>
                    <a:pt x="1222" y="1310"/>
                    <a:pt x="1656" y="2011"/>
                  </a:cubicBezTo>
                  <a:cubicBezTo>
                    <a:pt x="1666" y="2021"/>
                    <a:pt x="1678" y="2025"/>
                    <a:pt x="1690" y="2025"/>
                  </a:cubicBezTo>
                  <a:cubicBezTo>
                    <a:pt x="1720" y="2025"/>
                    <a:pt x="1746" y="2001"/>
                    <a:pt x="1723" y="1978"/>
                  </a:cubicBezTo>
                  <a:cubicBezTo>
                    <a:pt x="1322" y="1210"/>
                    <a:pt x="789" y="543"/>
                    <a:pt x="88" y="9"/>
                  </a:cubicBezTo>
                  <a:cubicBezTo>
                    <a:pt x="82" y="3"/>
                    <a:pt x="75" y="1"/>
                    <a:pt x="67"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6"/>
            <p:cNvSpPr/>
            <p:nvPr/>
          </p:nvSpPr>
          <p:spPr>
            <a:xfrm>
              <a:off x="1911525" y="2900025"/>
              <a:ext cx="41725" cy="42025"/>
            </a:xfrm>
            <a:custGeom>
              <a:avLst/>
              <a:gdLst/>
              <a:ahLst/>
              <a:cxnLst/>
              <a:rect l="l" t="t" r="r" b="b"/>
              <a:pathLst>
                <a:path w="1669" h="1681" extrusionOk="0">
                  <a:moveTo>
                    <a:pt x="802" y="0"/>
                  </a:moveTo>
                  <a:cubicBezTo>
                    <a:pt x="468" y="0"/>
                    <a:pt x="201" y="367"/>
                    <a:pt x="168" y="634"/>
                  </a:cubicBezTo>
                  <a:cubicBezTo>
                    <a:pt x="1" y="1034"/>
                    <a:pt x="268" y="1468"/>
                    <a:pt x="635" y="1635"/>
                  </a:cubicBezTo>
                  <a:cubicBezTo>
                    <a:pt x="713" y="1666"/>
                    <a:pt x="797" y="1681"/>
                    <a:pt x="881" y="1681"/>
                  </a:cubicBezTo>
                  <a:cubicBezTo>
                    <a:pt x="1157" y="1681"/>
                    <a:pt x="1441" y="1523"/>
                    <a:pt x="1569" y="1268"/>
                  </a:cubicBezTo>
                  <a:cubicBezTo>
                    <a:pt x="1669" y="1068"/>
                    <a:pt x="1669" y="767"/>
                    <a:pt x="1535" y="501"/>
                  </a:cubicBezTo>
                  <a:cubicBezTo>
                    <a:pt x="1402" y="234"/>
                    <a:pt x="1135" y="0"/>
                    <a:pt x="802"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1" name="Google Shape;2941;p76"/>
          <p:cNvGrpSpPr/>
          <p:nvPr/>
        </p:nvGrpSpPr>
        <p:grpSpPr>
          <a:xfrm rot="9882301">
            <a:off x="7836472" y="-94759"/>
            <a:ext cx="1336435" cy="1541941"/>
            <a:chOff x="418025" y="1145775"/>
            <a:chExt cx="883550" cy="1019350"/>
          </a:xfrm>
        </p:grpSpPr>
        <p:sp>
          <p:nvSpPr>
            <p:cNvPr id="2942" name="Google Shape;2942;p76"/>
            <p:cNvSpPr/>
            <p:nvPr/>
          </p:nvSpPr>
          <p:spPr>
            <a:xfrm>
              <a:off x="427150" y="1145775"/>
              <a:ext cx="874425" cy="1011650"/>
            </a:xfrm>
            <a:custGeom>
              <a:avLst/>
              <a:gdLst/>
              <a:ahLst/>
              <a:cxnLst/>
              <a:rect l="l" t="t" r="r" b="b"/>
              <a:pathLst>
                <a:path w="34977" h="40466" extrusionOk="0">
                  <a:moveTo>
                    <a:pt x="34921" y="21003"/>
                  </a:moveTo>
                  <a:cubicBezTo>
                    <a:pt x="34921" y="21003"/>
                    <a:pt x="34949" y="20975"/>
                    <a:pt x="34949" y="20975"/>
                  </a:cubicBezTo>
                  <a:lnTo>
                    <a:pt x="34977" y="20975"/>
                  </a:lnTo>
                  <a:lnTo>
                    <a:pt x="34977" y="20975"/>
                  </a:lnTo>
                  <a:cubicBezTo>
                    <a:pt x="33857" y="20471"/>
                    <a:pt x="32652" y="20051"/>
                    <a:pt x="31420" y="19715"/>
                  </a:cubicBezTo>
                  <a:cubicBezTo>
                    <a:pt x="30944" y="19575"/>
                    <a:pt x="30440" y="19435"/>
                    <a:pt x="29908" y="19351"/>
                  </a:cubicBezTo>
                  <a:cubicBezTo>
                    <a:pt x="28900" y="19127"/>
                    <a:pt x="27864" y="18987"/>
                    <a:pt x="26828" y="18931"/>
                  </a:cubicBezTo>
                  <a:cubicBezTo>
                    <a:pt x="26548" y="18931"/>
                    <a:pt x="26296" y="18903"/>
                    <a:pt x="26043" y="18903"/>
                  </a:cubicBezTo>
                  <a:cubicBezTo>
                    <a:pt x="25259" y="18903"/>
                    <a:pt x="24475" y="18959"/>
                    <a:pt x="23691" y="19043"/>
                  </a:cubicBezTo>
                  <a:cubicBezTo>
                    <a:pt x="23411" y="19099"/>
                    <a:pt x="23159" y="19127"/>
                    <a:pt x="22907" y="19183"/>
                  </a:cubicBezTo>
                  <a:cubicBezTo>
                    <a:pt x="20779" y="19575"/>
                    <a:pt x="18342" y="20807"/>
                    <a:pt x="17138" y="22515"/>
                  </a:cubicBezTo>
                  <a:cubicBezTo>
                    <a:pt x="16746" y="23075"/>
                    <a:pt x="16494" y="23691"/>
                    <a:pt x="16410" y="24335"/>
                  </a:cubicBezTo>
                  <a:lnTo>
                    <a:pt x="16410" y="24335"/>
                  </a:lnTo>
                  <a:cubicBezTo>
                    <a:pt x="16410" y="24419"/>
                    <a:pt x="16410" y="24475"/>
                    <a:pt x="16410" y="24559"/>
                  </a:cubicBezTo>
                  <a:cubicBezTo>
                    <a:pt x="15178" y="24727"/>
                    <a:pt x="13946" y="24811"/>
                    <a:pt x="12714" y="24811"/>
                  </a:cubicBezTo>
                  <a:cubicBezTo>
                    <a:pt x="12994" y="24447"/>
                    <a:pt x="13302" y="24083"/>
                    <a:pt x="13582" y="23719"/>
                  </a:cubicBezTo>
                  <a:lnTo>
                    <a:pt x="14786" y="22235"/>
                  </a:lnTo>
                  <a:cubicBezTo>
                    <a:pt x="15178" y="21731"/>
                    <a:pt x="15542" y="21227"/>
                    <a:pt x="15934" y="20723"/>
                  </a:cubicBezTo>
                  <a:cubicBezTo>
                    <a:pt x="16326" y="20191"/>
                    <a:pt x="16718" y="19687"/>
                    <a:pt x="17082" y="19183"/>
                  </a:cubicBezTo>
                  <a:cubicBezTo>
                    <a:pt x="17446" y="18651"/>
                    <a:pt x="17810" y="18147"/>
                    <a:pt x="18174" y="17614"/>
                  </a:cubicBezTo>
                  <a:cubicBezTo>
                    <a:pt x="18482" y="17166"/>
                    <a:pt x="18763" y="16746"/>
                    <a:pt x="19043" y="16298"/>
                  </a:cubicBezTo>
                  <a:cubicBezTo>
                    <a:pt x="19099" y="16326"/>
                    <a:pt x="19183" y="16354"/>
                    <a:pt x="19239" y="16382"/>
                  </a:cubicBezTo>
                  <a:cubicBezTo>
                    <a:pt x="22207" y="17530"/>
                    <a:pt x="25315" y="14618"/>
                    <a:pt x="26772" y="11846"/>
                  </a:cubicBezTo>
                  <a:cubicBezTo>
                    <a:pt x="28704" y="8177"/>
                    <a:pt x="29096" y="3865"/>
                    <a:pt x="28760" y="28"/>
                  </a:cubicBezTo>
                  <a:lnTo>
                    <a:pt x="28788" y="0"/>
                  </a:lnTo>
                  <a:lnTo>
                    <a:pt x="28788" y="0"/>
                  </a:lnTo>
                  <a:cubicBezTo>
                    <a:pt x="25343" y="1288"/>
                    <a:pt x="21787" y="3361"/>
                    <a:pt x="19323" y="6469"/>
                  </a:cubicBezTo>
                  <a:cubicBezTo>
                    <a:pt x="19155" y="6693"/>
                    <a:pt x="19015" y="6889"/>
                    <a:pt x="18847" y="7113"/>
                  </a:cubicBezTo>
                  <a:cubicBezTo>
                    <a:pt x="17698" y="8709"/>
                    <a:pt x="16858" y="11006"/>
                    <a:pt x="16970" y="12966"/>
                  </a:cubicBezTo>
                  <a:cubicBezTo>
                    <a:pt x="16998" y="13862"/>
                    <a:pt x="17250" y="14674"/>
                    <a:pt x="17754" y="15318"/>
                  </a:cubicBezTo>
                  <a:cubicBezTo>
                    <a:pt x="17866" y="15430"/>
                    <a:pt x="17950" y="15542"/>
                    <a:pt x="18062" y="15654"/>
                  </a:cubicBezTo>
                  <a:cubicBezTo>
                    <a:pt x="18090" y="15682"/>
                    <a:pt x="18118" y="15710"/>
                    <a:pt x="18146" y="15710"/>
                  </a:cubicBezTo>
                  <a:cubicBezTo>
                    <a:pt x="18146" y="15710"/>
                    <a:pt x="18146" y="15738"/>
                    <a:pt x="18146" y="15738"/>
                  </a:cubicBezTo>
                  <a:cubicBezTo>
                    <a:pt x="17866" y="16158"/>
                    <a:pt x="17586" y="16578"/>
                    <a:pt x="17278" y="16998"/>
                  </a:cubicBezTo>
                  <a:cubicBezTo>
                    <a:pt x="16942" y="17502"/>
                    <a:pt x="16550" y="18035"/>
                    <a:pt x="16186" y="18539"/>
                  </a:cubicBezTo>
                  <a:cubicBezTo>
                    <a:pt x="15822" y="19043"/>
                    <a:pt x="15430" y="19547"/>
                    <a:pt x="15038" y="20051"/>
                  </a:cubicBezTo>
                  <a:cubicBezTo>
                    <a:pt x="14646" y="20527"/>
                    <a:pt x="14282" y="21031"/>
                    <a:pt x="13890" y="21535"/>
                  </a:cubicBezTo>
                  <a:lnTo>
                    <a:pt x="12686" y="22991"/>
                  </a:lnTo>
                  <a:cubicBezTo>
                    <a:pt x="12294" y="23495"/>
                    <a:pt x="11874" y="23971"/>
                    <a:pt x="11482" y="24447"/>
                  </a:cubicBezTo>
                  <a:lnTo>
                    <a:pt x="10249" y="25904"/>
                  </a:lnTo>
                  <a:lnTo>
                    <a:pt x="8989" y="27304"/>
                  </a:lnTo>
                  <a:lnTo>
                    <a:pt x="8905" y="27388"/>
                  </a:lnTo>
                  <a:cubicBezTo>
                    <a:pt x="8625" y="26016"/>
                    <a:pt x="8485" y="24643"/>
                    <a:pt x="8429" y="23243"/>
                  </a:cubicBezTo>
                  <a:cubicBezTo>
                    <a:pt x="8485" y="23243"/>
                    <a:pt x="8569" y="23215"/>
                    <a:pt x="8653" y="23187"/>
                  </a:cubicBezTo>
                  <a:lnTo>
                    <a:pt x="8653" y="23187"/>
                  </a:lnTo>
                  <a:cubicBezTo>
                    <a:pt x="10053" y="22795"/>
                    <a:pt x="11117" y="21451"/>
                    <a:pt x="11790" y="19855"/>
                  </a:cubicBezTo>
                  <a:cubicBezTo>
                    <a:pt x="12322" y="18595"/>
                    <a:pt x="12602" y="17194"/>
                    <a:pt x="12602" y="15934"/>
                  </a:cubicBezTo>
                  <a:cubicBezTo>
                    <a:pt x="12630" y="14618"/>
                    <a:pt x="12462" y="13302"/>
                    <a:pt x="12182" y="12014"/>
                  </a:cubicBezTo>
                  <a:cubicBezTo>
                    <a:pt x="11538" y="9213"/>
                    <a:pt x="10249" y="6581"/>
                    <a:pt x="8765" y="4341"/>
                  </a:cubicBezTo>
                  <a:lnTo>
                    <a:pt x="8765" y="4341"/>
                  </a:lnTo>
                  <a:lnTo>
                    <a:pt x="8765" y="4369"/>
                  </a:lnTo>
                  <a:lnTo>
                    <a:pt x="8765" y="4369"/>
                  </a:lnTo>
                  <a:cubicBezTo>
                    <a:pt x="8737" y="4425"/>
                    <a:pt x="8709" y="4453"/>
                    <a:pt x="8653" y="4509"/>
                  </a:cubicBezTo>
                  <a:lnTo>
                    <a:pt x="8653" y="4509"/>
                  </a:lnTo>
                  <a:cubicBezTo>
                    <a:pt x="6161" y="7393"/>
                    <a:pt x="4005" y="11062"/>
                    <a:pt x="3416" y="15094"/>
                  </a:cubicBezTo>
                  <a:cubicBezTo>
                    <a:pt x="2968" y="18203"/>
                    <a:pt x="3753" y="22375"/>
                    <a:pt x="6833" y="23187"/>
                  </a:cubicBezTo>
                  <a:cubicBezTo>
                    <a:pt x="7085" y="23271"/>
                    <a:pt x="7337" y="23299"/>
                    <a:pt x="7589" y="23299"/>
                  </a:cubicBezTo>
                  <a:cubicBezTo>
                    <a:pt x="7645" y="24923"/>
                    <a:pt x="7841" y="26548"/>
                    <a:pt x="8205" y="28144"/>
                  </a:cubicBezTo>
                  <a:lnTo>
                    <a:pt x="8261" y="28116"/>
                  </a:lnTo>
                  <a:lnTo>
                    <a:pt x="7701" y="28732"/>
                  </a:lnTo>
                  <a:lnTo>
                    <a:pt x="6413" y="30104"/>
                  </a:lnTo>
                  <a:lnTo>
                    <a:pt x="28" y="36125"/>
                  </a:lnTo>
                  <a:cubicBezTo>
                    <a:pt x="252" y="36517"/>
                    <a:pt x="0" y="37917"/>
                    <a:pt x="224" y="38281"/>
                  </a:cubicBezTo>
                  <a:cubicBezTo>
                    <a:pt x="224" y="38281"/>
                    <a:pt x="1260" y="37217"/>
                    <a:pt x="2324" y="36125"/>
                  </a:cubicBezTo>
                  <a:cubicBezTo>
                    <a:pt x="3584" y="36321"/>
                    <a:pt x="4845" y="36405"/>
                    <a:pt x="6105" y="36405"/>
                  </a:cubicBezTo>
                  <a:cubicBezTo>
                    <a:pt x="6777" y="36405"/>
                    <a:pt x="7477" y="36377"/>
                    <a:pt x="8177" y="36321"/>
                  </a:cubicBezTo>
                  <a:cubicBezTo>
                    <a:pt x="8177" y="36349"/>
                    <a:pt x="8177" y="36405"/>
                    <a:pt x="8177" y="36433"/>
                  </a:cubicBezTo>
                  <a:cubicBezTo>
                    <a:pt x="8905" y="39541"/>
                    <a:pt x="13078" y="40465"/>
                    <a:pt x="16186" y="40101"/>
                  </a:cubicBezTo>
                  <a:cubicBezTo>
                    <a:pt x="20219" y="39625"/>
                    <a:pt x="23971" y="37581"/>
                    <a:pt x="26912" y="35173"/>
                  </a:cubicBezTo>
                  <a:lnTo>
                    <a:pt x="26912" y="35173"/>
                  </a:lnTo>
                  <a:cubicBezTo>
                    <a:pt x="26968" y="35145"/>
                    <a:pt x="27024" y="35089"/>
                    <a:pt x="27052" y="35061"/>
                  </a:cubicBezTo>
                  <a:lnTo>
                    <a:pt x="27080" y="35061"/>
                  </a:lnTo>
                  <a:lnTo>
                    <a:pt x="27080" y="35061"/>
                  </a:lnTo>
                  <a:lnTo>
                    <a:pt x="27080" y="35061"/>
                  </a:lnTo>
                  <a:cubicBezTo>
                    <a:pt x="26828" y="34865"/>
                    <a:pt x="26548" y="34697"/>
                    <a:pt x="26268" y="34501"/>
                  </a:cubicBezTo>
                  <a:cubicBezTo>
                    <a:pt x="25903" y="34277"/>
                    <a:pt x="25567" y="34053"/>
                    <a:pt x="25203" y="33857"/>
                  </a:cubicBezTo>
                  <a:cubicBezTo>
                    <a:pt x="24671" y="33521"/>
                    <a:pt x="24083" y="33212"/>
                    <a:pt x="23523" y="32932"/>
                  </a:cubicBezTo>
                  <a:cubicBezTo>
                    <a:pt x="22459" y="32428"/>
                    <a:pt x="21395" y="31980"/>
                    <a:pt x="20275" y="31644"/>
                  </a:cubicBezTo>
                  <a:cubicBezTo>
                    <a:pt x="19827" y="31504"/>
                    <a:pt x="19351" y="31392"/>
                    <a:pt x="18903" y="31280"/>
                  </a:cubicBezTo>
                  <a:cubicBezTo>
                    <a:pt x="17810" y="31056"/>
                    <a:pt x="16718" y="30888"/>
                    <a:pt x="15626" y="30888"/>
                  </a:cubicBezTo>
                  <a:cubicBezTo>
                    <a:pt x="14730" y="30860"/>
                    <a:pt x="13750" y="31000"/>
                    <a:pt x="12798" y="31224"/>
                  </a:cubicBezTo>
                  <a:cubicBezTo>
                    <a:pt x="12238" y="31364"/>
                    <a:pt x="11678" y="31560"/>
                    <a:pt x="11145" y="31784"/>
                  </a:cubicBezTo>
                  <a:cubicBezTo>
                    <a:pt x="9745" y="32428"/>
                    <a:pt x="8625" y="33380"/>
                    <a:pt x="8233" y="34613"/>
                  </a:cubicBezTo>
                  <a:lnTo>
                    <a:pt x="8233" y="34613"/>
                  </a:lnTo>
                  <a:cubicBezTo>
                    <a:pt x="8177" y="34781"/>
                    <a:pt x="8149" y="34921"/>
                    <a:pt x="8121" y="35061"/>
                  </a:cubicBezTo>
                  <a:cubicBezTo>
                    <a:pt x="8121" y="35117"/>
                    <a:pt x="8121" y="35145"/>
                    <a:pt x="8121" y="35173"/>
                  </a:cubicBezTo>
                  <a:cubicBezTo>
                    <a:pt x="8121" y="35229"/>
                    <a:pt x="8093" y="35313"/>
                    <a:pt x="8093" y="35397"/>
                  </a:cubicBezTo>
                  <a:cubicBezTo>
                    <a:pt x="6441" y="35537"/>
                    <a:pt x="4789" y="35509"/>
                    <a:pt x="3136" y="35313"/>
                  </a:cubicBezTo>
                  <a:cubicBezTo>
                    <a:pt x="4005" y="34417"/>
                    <a:pt x="4733" y="33689"/>
                    <a:pt x="4733" y="33689"/>
                  </a:cubicBezTo>
                  <a:lnTo>
                    <a:pt x="7337" y="30972"/>
                  </a:lnTo>
                  <a:lnTo>
                    <a:pt x="8625" y="29572"/>
                  </a:lnTo>
                  <a:lnTo>
                    <a:pt x="9885" y="28116"/>
                  </a:lnTo>
                  <a:lnTo>
                    <a:pt x="11145" y="26688"/>
                  </a:lnTo>
                  <a:lnTo>
                    <a:pt x="12042" y="25623"/>
                  </a:lnTo>
                  <a:cubicBezTo>
                    <a:pt x="13526" y="25679"/>
                    <a:pt x="15010" y="25595"/>
                    <a:pt x="16494" y="25399"/>
                  </a:cubicBezTo>
                  <a:cubicBezTo>
                    <a:pt x="16550" y="25623"/>
                    <a:pt x="16634" y="25876"/>
                    <a:pt x="16746" y="26128"/>
                  </a:cubicBezTo>
                  <a:cubicBezTo>
                    <a:pt x="18062" y="29012"/>
                    <a:pt x="22319" y="29068"/>
                    <a:pt x="25315" y="28088"/>
                  </a:cubicBezTo>
                  <a:cubicBezTo>
                    <a:pt x="29180" y="26828"/>
                    <a:pt x="32428" y="24055"/>
                    <a:pt x="34837" y="21115"/>
                  </a:cubicBezTo>
                  <a:lnTo>
                    <a:pt x="34837" y="21115"/>
                  </a:lnTo>
                  <a:cubicBezTo>
                    <a:pt x="34865" y="21087"/>
                    <a:pt x="34893" y="21031"/>
                    <a:pt x="34921" y="21003"/>
                  </a:cubicBezTo>
                  <a:close/>
                </a:path>
              </a:pathLst>
            </a:custGeom>
            <a:solidFill>
              <a:schemeClr val="accent1"/>
            </a:solidFill>
            <a:ln>
              <a:noFill/>
            </a:ln>
            <a:effectLst>
              <a:outerShdw blurRad="85725"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6"/>
            <p:cNvSpPr/>
            <p:nvPr/>
          </p:nvSpPr>
          <p:spPr>
            <a:xfrm>
              <a:off x="418025" y="1539925"/>
              <a:ext cx="495000" cy="570600"/>
            </a:xfrm>
            <a:custGeom>
              <a:avLst/>
              <a:gdLst/>
              <a:ahLst/>
              <a:cxnLst/>
              <a:rect l="l" t="t" r="r" b="b"/>
              <a:pathLst>
                <a:path w="19800" h="22824" extrusionOk="0">
                  <a:moveTo>
                    <a:pt x="57" y="20695"/>
                  </a:moveTo>
                  <a:lnTo>
                    <a:pt x="6442" y="14674"/>
                  </a:lnTo>
                  <a:lnTo>
                    <a:pt x="7730" y="13274"/>
                  </a:lnTo>
                  <a:lnTo>
                    <a:pt x="8262" y="12686"/>
                  </a:lnTo>
                  <a:lnTo>
                    <a:pt x="8234" y="12686"/>
                  </a:lnTo>
                  <a:cubicBezTo>
                    <a:pt x="7618" y="9998"/>
                    <a:pt x="7450" y="7253"/>
                    <a:pt x="7702" y="4509"/>
                  </a:cubicBezTo>
                  <a:lnTo>
                    <a:pt x="8542" y="4593"/>
                  </a:lnTo>
                  <a:cubicBezTo>
                    <a:pt x="8290" y="7057"/>
                    <a:pt x="8430" y="9521"/>
                    <a:pt x="8934" y="11958"/>
                  </a:cubicBezTo>
                  <a:lnTo>
                    <a:pt x="8990" y="11874"/>
                  </a:lnTo>
                  <a:lnTo>
                    <a:pt x="10250" y="10446"/>
                  </a:lnTo>
                  <a:lnTo>
                    <a:pt x="11482" y="9017"/>
                  </a:lnTo>
                  <a:cubicBezTo>
                    <a:pt x="11903" y="8541"/>
                    <a:pt x="12323" y="8065"/>
                    <a:pt x="12715" y="7561"/>
                  </a:cubicBezTo>
                  <a:lnTo>
                    <a:pt x="13891" y="6077"/>
                  </a:lnTo>
                  <a:cubicBezTo>
                    <a:pt x="14283" y="5601"/>
                    <a:pt x="14675" y="5097"/>
                    <a:pt x="15067" y="4593"/>
                  </a:cubicBezTo>
                  <a:cubicBezTo>
                    <a:pt x="15431" y="4089"/>
                    <a:pt x="15823" y="3585"/>
                    <a:pt x="16187" y="3081"/>
                  </a:cubicBezTo>
                  <a:cubicBezTo>
                    <a:pt x="16579" y="2577"/>
                    <a:pt x="16943" y="2072"/>
                    <a:pt x="17307" y="1540"/>
                  </a:cubicBezTo>
                  <a:cubicBezTo>
                    <a:pt x="17671" y="1036"/>
                    <a:pt x="18035" y="504"/>
                    <a:pt x="18371" y="0"/>
                  </a:cubicBezTo>
                  <a:lnTo>
                    <a:pt x="19268" y="560"/>
                  </a:lnTo>
                  <a:cubicBezTo>
                    <a:pt x="18903" y="1092"/>
                    <a:pt x="18567" y="1624"/>
                    <a:pt x="18203" y="2156"/>
                  </a:cubicBezTo>
                  <a:cubicBezTo>
                    <a:pt x="17839" y="2689"/>
                    <a:pt x="17447" y="3193"/>
                    <a:pt x="17083" y="3725"/>
                  </a:cubicBezTo>
                  <a:cubicBezTo>
                    <a:pt x="16719" y="4257"/>
                    <a:pt x="16327" y="4761"/>
                    <a:pt x="15935" y="5265"/>
                  </a:cubicBezTo>
                  <a:cubicBezTo>
                    <a:pt x="15571" y="5769"/>
                    <a:pt x="15179" y="6301"/>
                    <a:pt x="14787" y="6777"/>
                  </a:cubicBezTo>
                  <a:lnTo>
                    <a:pt x="13611" y="8289"/>
                  </a:lnTo>
                  <a:cubicBezTo>
                    <a:pt x="13303" y="8653"/>
                    <a:pt x="13023" y="9017"/>
                    <a:pt x="12715" y="9353"/>
                  </a:cubicBezTo>
                  <a:cubicBezTo>
                    <a:pt x="15039" y="9381"/>
                    <a:pt x="17335" y="9073"/>
                    <a:pt x="19576" y="8457"/>
                  </a:cubicBezTo>
                  <a:lnTo>
                    <a:pt x="19800" y="9269"/>
                  </a:lnTo>
                  <a:cubicBezTo>
                    <a:pt x="17279" y="9970"/>
                    <a:pt x="14675" y="10278"/>
                    <a:pt x="12043" y="10166"/>
                  </a:cubicBezTo>
                  <a:lnTo>
                    <a:pt x="11174" y="11230"/>
                  </a:lnTo>
                  <a:lnTo>
                    <a:pt x="9914" y="12658"/>
                  </a:lnTo>
                  <a:lnTo>
                    <a:pt x="8654" y="14114"/>
                  </a:lnTo>
                  <a:lnTo>
                    <a:pt x="7338" y="15514"/>
                  </a:lnTo>
                  <a:lnTo>
                    <a:pt x="4762" y="18231"/>
                  </a:lnTo>
                  <a:cubicBezTo>
                    <a:pt x="4762" y="18231"/>
                    <a:pt x="4033" y="18987"/>
                    <a:pt x="3165" y="19855"/>
                  </a:cubicBezTo>
                  <a:cubicBezTo>
                    <a:pt x="5210" y="20079"/>
                    <a:pt x="7282" y="20079"/>
                    <a:pt x="9326" y="19827"/>
                  </a:cubicBezTo>
                  <a:lnTo>
                    <a:pt x="9438" y="20751"/>
                  </a:lnTo>
                  <a:cubicBezTo>
                    <a:pt x="8346" y="20891"/>
                    <a:pt x="7226" y="20947"/>
                    <a:pt x="6106" y="20947"/>
                  </a:cubicBezTo>
                  <a:cubicBezTo>
                    <a:pt x="4846" y="20947"/>
                    <a:pt x="3585" y="20863"/>
                    <a:pt x="2353" y="20695"/>
                  </a:cubicBezTo>
                  <a:cubicBezTo>
                    <a:pt x="1261" y="21787"/>
                    <a:pt x="225" y="22823"/>
                    <a:pt x="225" y="22823"/>
                  </a:cubicBezTo>
                  <a:cubicBezTo>
                    <a:pt x="1" y="22459"/>
                    <a:pt x="281" y="21059"/>
                    <a:pt x="29" y="20667"/>
                  </a:cubicBezTo>
                  <a:close/>
                </a:path>
              </a:pathLst>
            </a:custGeom>
            <a:solidFill>
              <a:schemeClr val="accent1"/>
            </a:solidFill>
            <a:ln>
              <a:noFill/>
            </a:ln>
            <a:effectLst>
              <a:outerShdw blurRad="85725"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6"/>
            <p:cNvSpPr/>
            <p:nvPr/>
          </p:nvSpPr>
          <p:spPr>
            <a:xfrm>
              <a:off x="827600" y="1613425"/>
              <a:ext cx="464875" cy="267450"/>
            </a:xfrm>
            <a:custGeom>
              <a:avLst/>
              <a:gdLst/>
              <a:ahLst/>
              <a:cxnLst/>
              <a:rect l="l" t="t" r="r" b="b"/>
              <a:pathLst>
                <a:path w="18595" h="10698" extrusionOk="0">
                  <a:moveTo>
                    <a:pt x="56" y="5937"/>
                  </a:moveTo>
                  <a:cubicBezTo>
                    <a:pt x="0" y="6525"/>
                    <a:pt x="84" y="7114"/>
                    <a:pt x="364" y="7730"/>
                  </a:cubicBezTo>
                  <a:cubicBezTo>
                    <a:pt x="1708" y="10614"/>
                    <a:pt x="5965" y="10698"/>
                    <a:pt x="8933" y="9718"/>
                  </a:cubicBezTo>
                  <a:cubicBezTo>
                    <a:pt x="12854" y="8402"/>
                    <a:pt x="16158" y="5601"/>
                    <a:pt x="18567" y="2605"/>
                  </a:cubicBezTo>
                  <a:lnTo>
                    <a:pt x="18595" y="2577"/>
                  </a:lnTo>
                  <a:cubicBezTo>
                    <a:pt x="15010" y="1009"/>
                    <a:pt x="10698" y="1"/>
                    <a:pt x="6525" y="785"/>
                  </a:cubicBezTo>
                  <a:cubicBezTo>
                    <a:pt x="3725" y="1317"/>
                    <a:pt x="308" y="3333"/>
                    <a:pt x="56" y="5937"/>
                  </a:cubicBezTo>
                  <a:close/>
                </a:path>
              </a:pathLst>
            </a:custGeom>
            <a:solidFill>
              <a:schemeClr val="accent1"/>
            </a:solidFill>
            <a:ln>
              <a:noFill/>
            </a:ln>
            <a:effectLst>
              <a:outerShdw blurRad="85725"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6"/>
            <p:cNvSpPr/>
            <p:nvPr/>
          </p:nvSpPr>
          <p:spPr>
            <a:xfrm>
              <a:off x="492950" y="1261975"/>
              <a:ext cx="242250" cy="476100"/>
            </a:xfrm>
            <a:custGeom>
              <a:avLst/>
              <a:gdLst/>
              <a:ahLst/>
              <a:cxnLst/>
              <a:rect l="l" t="t" r="r" b="b"/>
              <a:pathLst>
                <a:path w="9690" h="19044" extrusionOk="0">
                  <a:moveTo>
                    <a:pt x="3837" y="18875"/>
                  </a:moveTo>
                  <a:cubicBezTo>
                    <a:pt x="4509" y="19043"/>
                    <a:pt x="5125" y="19015"/>
                    <a:pt x="5685" y="18875"/>
                  </a:cubicBezTo>
                  <a:cubicBezTo>
                    <a:pt x="8205" y="18175"/>
                    <a:pt x="9606" y="14451"/>
                    <a:pt x="9634" y="11594"/>
                  </a:cubicBezTo>
                  <a:cubicBezTo>
                    <a:pt x="9690" y="7366"/>
                    <a:pt x="7953" y="3277"/>
                    <a:pt x="5797" y="1"/>
                  </a:cubicBezTo>
                  <a:lnTo>
                    <a:pt x="5797" y="29"/>
                  </a:lnTo>
                  <a:cubicBezTo>
                    <a:pt x="3277" y="2941"/>
                    <a:pt x="1036" y="6666"/>
                    <a:pt x="448" y="10754"/>
                  </a:cubicBezTo>
                  <a:cubicBezTo>
                    <a:pt x="0" y="13863"/>
                    <a:pt x="784" y="18063"/>
                    <a:pt x="3865" y="18847"/>
                  </a:cubicBezTo>
                  <a:close/>
                </a:path>
              </a:pathLst>
            </a:custGeom>
            <a:solidFill>
              <a:schemeClr val="accent1"/>
            </a:solidFill>
            <a:ln>
              <a:noFill/>
            </a:ln>
            <a:effectLst>
              <a:outerShdw blurRad="85725"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6"/>
            <p:cNvSpPr/>
            <p:nvPr/>
          </p:nvSpPr>
          <p:spPr>
            <a:xfrm>
              <a:off x="822000" y="1154175"/>
              <a:ext cx="324150" cy="438275"/>
            </a:xfrm>
            <a:custGeom>
              <a:avLst/>
              <a:gdLst/>
              <a:ahLst/>
              <a:cxnLst/>
              <a:rect l="l" t="t" r="r" b="b"/>
              <a:pathLst>
                <a:path w="12966" h="17531" extrusionOk="0">
                  <a:moveTo>
                    <a:pt x="1624" y="15318"/>
                  </a:moveTo>
                  <a:cubicBezTo>
                    <a:pt x="1988" y="15766"/>
                    <a:pt x="2464" y="16130"/>
                    <a:pt x="3081" y="16382"/>
                  </a:cubicBezTo>
                  <a:cubicBezTo>
                    <a:pt x="6049" y="17530"/>
                    <a:pt x="9157" y="14618"/>
                    <a:pt x="10614" y="11846"/>
                  </a:cubicBezTo>
                  <a:cubicBezTo>
                    <a:pt x="12546" y="8177"/>
                    <a:pt x="12966" y="3865"/>
                    <a:pt x="12630" y="28"/>
                  </a:cubicBezTo>
                  <a:lnTo>
                    <a:pt x="12630" y="0"/>
                  </a:lnTo>
                  <a:cubicBezTo>
                    <a:pt x="8961" y="1344"/>
                    <a:pt x="5153" y="3641"/>
                    <a:pt x="2688" y="7113"/>
                  </a:cubicBezTo>
                  <a:cubicBezTo>
                    <a:pt x="1036" y="9437"/>
                    <a:pt x="0" y="13246"/>
                    <a:pt x="1624" y="15318"/>
                  </a:cubicBezTo>
                  <a:close/>
                </a:path>
              </a:pathLst>
            </a:custGeom>
            <a:solidFill>
              <a:schemeClr val="accent1"/>
            </a:solidFill>
            <a:ln>
              <a:noFill/>
            </a:ln>
            <a:effectLst>
              <a:outerShdw blurRad="85725"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6"/>
            <p:cNvSpPr/>
            <p:nvPr/>
          </p:nvSpPr>
          <p:spPr>
            <a:xfrm>
              <a:off x="822000" y="1154175"/>
              <a:ext cx="315750" cy="399075"/>
            </a:xfrm>
            <a:custGeom>
              <a:avLst/>
              <a:gdLst/>
              <a:ahLst/>
              <a:cxnLst/>
              <a:rect l="l" t="t" r="r" b="b"/>
              <a:pathLst>
                <a:path w="12630" h="15963" extrusionOk="0">
                  <a:moveTo>
                    <a:pt x="12630" y="0"/>
                  </a:moveTo>
                  <a:cubicBezTo>
                    <a:pt x="8961" y="1344"/>
                    <a:pt x="5153" y="3641"/>
                    <a:pt x="2716" y="7085"/>
                  </a:cubicBezTo>
                  <a:cubicBezTo>
                    <a:pt x="1064" y="9437"/>
                    <a:pt x="0" y="13246"/>
                    <a:pt x="1624" y="15318"/>
                  </a:cubicBezTo>
                  <a:cubicBezTo>
                    <a:pt x="1820" y="15542"/>
                    <a:pt x="2044" y="15766"/>
                    <a:pt x="2324" y="15962"/>
                  </a:cubicBezTo>
                  <a:lnTo>
                    <a:pt x="12630" y="196"/>
                  </a:lnTo>
                  <a:cubicBezTo>
                    <a:pt x="12630" y="140"/>
                    <a:pt x="12630" y="84"/>
                    <a:pt x="12630" y="28"/>
                  </a:cubicBezTo>
                  <a:lnTo>
                    <a:pt x="12630" y="0"/>
                  </a:lnTo>
                  <a:close/>
                </a:path>
              </a:pathLst>
            </a:custGeom>
            <a:solidFill>
              <a:schemeClr val="accent1"/>
            </a:solidFill>
            <a:ln>
              <a:noFill/>
            </a:ln>
            <a:effectLst>
              <a:outerShdw blurRad="85725"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6"/>
            <p:cNvSpPr/>
            <p:nvPr/>
          </p:nvSpPr>
          <p:spPr>
            <a:xfrm>
              <a:off x="610550" y="1261975"/>
              <a:ext cx="124650" cy="474700"/>
            </a:xfrm>
            <a:custGeom>
              <a:avLst/>
              <a:gdLst/>
              <a:ahLst/>
              <a:cxnLst/>
              <a:rect l="l" t="t" r="r" b="b"/>
              <a:pathLst>
                <a:path w="4986" h="18988" extrusionOk="0">
                  <a:moveTo>
                    <a:pt x="1093" y="1"/>
                  </a:moveTo>
                  <a:lnTo>
                    <a:pt x="1093" y="29"/>
                  </a:lnTo>
                  <a:cubicBezTo>
                    <a:pt x="1065" y="85"/>
                    <a:pt x="1009" y="141"/>
                    <a:pt x="981" y="169"/>
                  </a:cubicBezTo>
                  <a:lnTo>
                    <a:pt x="1" y="18987"/>
                  </a:lnTo>
                  <a:cubicBezTo>
                    <a:pt x="337" y="18987"/>
                    <a:pt x="673" y="18959"/>
                    <a:pt x="981" y="18875"/>
                  </a:cubicBezTo>
                  <a:cubicBezTo>
                    <a:pt x="3501" y="18147"/>
                    <a:pt x="4902" y="14451"/>
                    <a:pt x="4930" y="11594"/>
                  </a:cubicBezTo>
                  <a:cubicBezTo>
                    <a:pt x="4986" y="7366"/>
                    <a:pt x="3249" y="3277"/>
                    <a:pt x="1093" y="1"/>
                  </a:cubicBezTo>
                  <a:close/>
                </a:path>
              </a:pathLst>
            </a:custGeom>
            <a:solidFill>
              <a:schemeClr val="accent1"/>
            </a:solidFill>
            <a:ln>
              <a:noFill/>
            </a:ln>
            <a:effectLst>
              <a:outerShdw blurRad="85725"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6"/>
            <p:cNvSpPr/>
            <p:nvPr/>
          </p:nvSpPr>
          <p:spPr>
            <a:xfrm>
              <a:off x="828300" y="1626225"/>
              <a:ext cx="464175" cy="160150"/>
            </a:xfrm>
            <a:custGeom>
              <a:avLst/>
              <a:gdLst/>
              <a:ahLst/>
              <a:cxnLst/>
              <a:rect l="l" t="t" r="r" b="b"/>
              <a:pathLst>
                <a:path w="18567" h="6406" extrusionOk="0">
                  <a:moveTo>
                    <a:pt x="9492" y="1"/>
                  </a:moveTo>
                  <a:cubicBezTo>
                    <a:pt x="8493" y="1"/>
                    <a:pt x="7491" y="86"/>
                    <a:pt x="6497" y="273"/>
                  </a:cubicBezTo>
                  <a:cubicBezTo>
                    <a:pt x="3697" y="805"/>
                    <a:pt x="280" y="2821"/>
                    <a:pt x="28" y="5425"/>
                  </a:cubicBezTo>
                  <a:cubicBezTo>
                    <a:pt x="0" y="5761"/>
                    <a:pt x="0" y="6069"/>
                    <a:pt x="84" y="6405"/>
                  </a:cubicBezTo>
                  <a:lnTo>
                    <a:pt x="18427" y="2205"/>
                  </a:lnTo>
                  <a:cubicBezTo>
                    <a:pt x="18483" y="2177"/>
                    <a:pt x="18511" y="2121"/>
                    <a:pt x="18539" y="2093"/>
                  </a:cubicBezTo>
                  <a:lnTo>
                    <a:pt x="18567" y="2065"/>
                  </a:lnTo>
                  <a:cubicBezTo>
                    <a:pt x="15836" y="870"/>
                    <a:pt x="12683" y="1"/>
                    <a:pt x="9492" y="1"/>
                  </a:cubicBezTo>
                  <a:close/>
                </a:path>
              </a:pathLst>
            </a:custGeom>
            <a:solidFill>
              <a:schemeClr val="accent1"/>
            </a:solidFill>
            <a:ln>
              <a:noFill/>
            </a:ln>
            <a:effectLst>
              <a:outerShdw blurRad="85725"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6"/>
            <p:cNvSpPr/>
            <p:nvPr/>
          </p:nvSpPr>
          <p:spPr>
            <a:xfrm>
              <a:off x="619675" y="1924275"/>
              <a:ext cx="476075" cy="240850"/>
            </a:xfrm>
            <a:custGeom>
              <a:avLst/>
              <a:gdLst/>
              <a:ahLst/>
              <a:cxnLst/>
              <a:rect l="l" t="t" r="r" b="b"/>
              <a:pathLst>
                <a:path w="19043" h="9634" extrusionOk="0">
                  <a:moveTo>
                    <a:pt x="196" y="3809"/>
                  </a:moveTo>
                  <a:cubicBezTo>
                    <a:pt x="28" y="4341"/>
                    <a:pt x="0" y="4957"/>
                    <a:pt x="140" y="5629"/>
                  </a:cubicBezTo>
                  <a:cubicBezTo>
                    <a:pt x="868" y="8709"/>
                    <a:pt x="5013" y="9633"/>
                    <a:pt x="8149" y="9269"/>
                  </a:cubicBezTo>
                  <a:cubicBezTo>
                    <a:pt x="12238" y="8793"/>
                    <a:pt x="16018" y="6693"/>
                    <a:pt x="19015" y="4229"/>
                  </a:cubicBezTo>
                  <a:lnTo>
                    <a:pt x="19043" y="4229"/>
                  </a:lnTo>
                  <a:cubicBezTo>
                    <a:pt x="15850" y="1988"/>
                    <a:pt x="11818" y="112"/>
                    <a:pt x="7561" y="56"/>
                  </a:cubicBezTo>
                  <a:cubicBezTo>
                    <a:pt x="4705" y="0"/>
                    <a:pt x="980" y="1288"/>
                    <a:pt x="196" y="3809"/>
                  </a:cubicBezTo>
                  <a:close/>
                </a:path>
              </a:pathLst>
            </a:custGeom>
            <a:solidFill>
              <a:schemeClr val="accent1"/>
            </a:solidFill>
            <a:ln>
              <a:noFill/>
            </a:ln>
            <a:effectLst>
              <a:outerShdw blurRad="85725"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6"/>
            <p:cNvSpPr/>
            <p:nvPr/>
          </p:nvSpPr>
          <p:spPr>
            <a:xfrm>
              <a:off x="621075" y="1925625"/>
              <a:ext cx="474675" cy="117675"/>
            </a:xfrm>
            <a:custGeom>
              <a:avLst/>
              <a:gdLst/>
              <a:ahLst/>
              <a:cxnLst/>
              <a:rect l="l" t="t" r="r" b="b"/>
              <a:pathLst>
                <a:path w="18987" h="4707" extrusionOk="0">
                  <a:moveTo>
                    <a:pt x="7325" y="0"/>
                  </a:moveTo>
                  <a:cubicBezTo>
                    <a:pt x="4495" y="0"/>
                    <a:pt x="908" y="1287"/>
                    <a:pt x="140" y="3755"/>
                  </a:cubicBezTo>
                  <a:cubicBezTo>
                    <a:pt x="28" y="4035"/>
                    <a:pt x="0" y="4371"/>
                    <a:pt x="0" y="4707"/>
                  </a:cubicBezTo>
                  <a:lnTo>
                    <a:pt x="18819" y="4287"/>
                  </a:lnTo>
                  <a:cubicBezTo>
                    <a:pt x="18875" y="4259"/>
                    <a:pt x="18903" y="4231"/>
                    <a:pt x="18959" y="4175"/>
                  </a:cubicBezTo>
                  <a:lnTo>
                    <a:pt x="18987" y="4175"/>
                  </a:lnTo>
                  <a:cubicBezTo>
                    <a:pt x="15794" y="1934"/>
                    <a:pt x="11762" y="58"/>
                    <a:pt x="7505" y="2"/>
                  </a:cubicBezTo>
                  <a:cubicBezTo>
                    <a:pt x="7445" y="1"/>
                    <a:pt x="7386" y="0"/>
                    <a:pt x="7325" y="0"/>
                  </a:cubicBezTo>
                  <a:close/>
                </a:path>
              </a:pathLst>
            </a:custGeom>
            <a:solidFill>
              <a:schemeClr val="accent1"/>
            </a:solidFill>
            <a:ln>
              <a:noFill/>
            </a:ln>
            <a:effectLst>
              <a:outerShdw blurRad="85725"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2" name="Picture 131">
            <a:extLst>
              <a:ext uri="{FF2B5EF4-FFF2-40B4-BE49-F238E27FC236}">
                <a16:creationId xmlns:a16="http://schemas.microsoft.com/office/drawing/2014/main" id="{0F8B9D99-3D77-4E65-82FA-F3AD20CAB56B}"/>
              </a:ext>
            </a:extLst>
          </p:cNvPr>
          <p:cNvPicPr>
            <a:picLocks noChangeAspect="1"/>
          </p:cNvPicPr>
          <p:nvPr/>
        </p:nvPicPr>
        <p:blipFill>
          <a:blip r:embed="rId4"/>
          <a:stretch>
            <a:fillRect/>
          </a:stretch>
        </p:blipFill>
        <p:spPr>
          <a:xfrm>
            <a:off x="11040" y="4633338"/>
            <a:ext cx="9132960" cy="5342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2"/>
        <p:cNvGrpSpPr/>
        <p:nvPr/>
      </p:nvGrpSpPr>
      <p:grpSpPr>
        <a:xfrm>
          <a:off x="0" y="0"/>
          <a:ext cx="0" cy="0"/>
          <a:chOff x="0" y="0"/>
          <a:chExt cx="0" cy="0"/>
        </a:xfrm>
      </p:grpSpPr>
      <p:grpSp>
        <p:nvGrpSpPr>
          <p:cNvPr id="2293" name="Google Shape;2293;p69"/>
          <p:cNvGrpSpPr/>
          <p:nvPr/>
        </p:nvGrpSpPr>
        <p:grpSpPr>
          <a:xfrm>
            <a:off x="1904833" y="1685024"/>
            <a:ext cx="7628318" cy="4794820"/>
            <a:chOff x="1904833" y="1685024"/>
            <a:chExt cx="7628318" cy="4794820"/>
          </a:xfrm>
        </p:grpSpPr>
        <p:grpSp>
          <p:nvGrpSpPr>
            <p:cNvPr id="2294" name="Google Shape;2294;p69"/>
            <p:cNvGrpSpPr/>
            <p:nvPr/>
          </p:nvGrpSpPr>
          <p:grpSpPr>
            <a:xfrm flipH="1">
              <a:off x="1904833" y="1685024"/>
              <a:ext cx="7628318" cy="4794820"/>
              <a:chOff x="-7949025" y="161300"/>
              <a:chExt cx="8380925" cy="5267875"/>
            </a:xfrm>
          </p:grpSpPr>
          <p:sp>
            <p:nvSpPr>
              <p:cNvPr id="2295" name="Google Shape;2295;p69"/>
              <p:cNvSpPr/>
              <p:nvPr/>
            </p:nvSpPr>
            <p:spPr>
              <a:xfrm>
                <a:off x="-7719475" y="161300"/>
                <a:ext cx="8151375" cy="495222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accent5"/>
              </a:solidFill>
              <a:ln>
                <a:noFill/>
              </a:ln>
              <a:effectLst>
                <a:outerShdw blurRad="57150" dist="38100" dir="17160000" algn="bl" rotWithShape="0">
                  <a:srgbClr val="000000">
                    <a:alpha val="64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9"/>
              <p:cNvSpPr/>
              <p:nvPr/>
            </p:nvSpPr>
            <p:spPr>
              <a:xfrm>
                <a:off x="-7949025" y="476950"/>
                <a:ext cx="8151375" cy="495222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lt1"/>
              </a:solidFill>
              <a:ln>
                <a:noFill/>
              </a:ln>
              <a:effectLst>
                <a:outerShdw blurRad="57150" dist="38100" dir="17160000" algn="bl" rotWithShape="0">
                  <a:srgbClr val="000000">
                    <a:alpha val="64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7" name="Google Shape;2297;p69"/>
            <p:cNvSpPr/>
            <p:nvPr/>
          </p:nvSpPr>
          <p:spPr>
            <a:xfrm>
              <a:off x="7854800" y="3269500"/>
              <a:ext cx="1475400" cy="191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8" name="Google Shape;2298;p69"/>
          <p:cNvSpPr txBox="1">
            <a:spLocks noGrp="1"/>
          </p:cNvSpPr>
          <p:nvPr>
            <p:ph type="title"/>
          </p:nvPr>
        </p:nvSpPr>
        <p:spPr>
          <a:xfrm>
            <a:off x="720000" y="1755425"/>
            <a:ext cx="4107900" cy="648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Thank You! </a:t>
            </a:r>
            <a:endParaRPr dirty="0">
              <a:solidFill>
                <a:schemeClr val="dk2"/>
              </a:solidFill>
            </a:endParaRPr>
          </a:p>
        </p:txBody>
      </p:sp>
      <p:sp>
        <p:nvSpPr>
          <p:cNvPr id="2299" name="Google Shape;2299;p69"/>
          <p:cNvSpPr txBox="1">
            <a:spLocks noGrp="1"/>
          </p:cNvSpPr>
          <p:nvPr>
            <p:ph type="subTitle" idx="1"/>
          </p:nvPr>
        </p:nvSpPr>
        <p:spPr>
          <a:xfrm>
            <a:off x="720000" y="2403971"/>
            <a:ext cx="4107900" cy="1331700"/>
          </a:xfrm>
          <a:prstGeom prst="rect">
            <a:avLst/>
          </a:prstGeom>
        </p:spPr>
        <p:txBody>
          <a:bodyPr spcFirstLastPara="1" wrap="square" lIns="91425" tIns="91425" rIns="91425" bIns="91425" anchor="t" anchorCtr="0">
            <a:noAutofit/>
          </a:bodyPr>
          <a:lstStyle/>
          <a:p>
            <a:pPr marL="0" lvl="0" indent="0">
              <a:spcAft>
                <a:spcPts val="1200"/>
              </a:spcAft>
              <a:buClr>
                <a:schemeClr val="hlink"/>
              </a:buClr>
              <a:buSzPts val="1100"/>
            </a:pPr>
            <a:r>
              <a:rPr lang="en-US" dirty="0"/>
              <a:t>Protect yourself – break the cycle of abuse. Stop the cycle of violence now. Find courage to break the silence. Our future shouldn't include domestic violence</a:t>
            </a:r>
            <a:endParaRPr b="1" dirty="0"/>
          </a:p>
        </p:txBody>
      </p:sp>
      <p:pic>
        <p:nvPicPr>
          <p:cNvPr id="2300" name="Google Shape;2300;p69"/>
          <p:cNvPicPr preferRelativeResize="0"/>
          <p:nvPr/>
        </p:nvPicPr>
        <p:blipFill rotWithShape="1">
          <a:blip r:embed="rId3">
            <a:alphaModFix/>
          </a:blip>
          <a:srcRect l="63168" r="3884"/>
          <a:stretch/>
        </p:blipFill>
        <p:spPr>
          <a:xfrm>
            <a:off x="5817824" y="1033000"/>
            <a:ext cx="1807800" cy="3091849"/>
          </a:xfrm>
          <a:prstGeom prst="rect">
            <a:avLst/>
          </a:prstGeom>
          <a:noFill/>
          <a:ln>
            <a:noFill/>
          </a:ln>
        </p:spPr>
      </p:pic>
      <p:sp>
        <p:nvSpPr>
          <p:cNvPr id="2301" name="Google Shape;2301;p69"/>
          <p:cNvSpPr/>
          <p:nvPr/>
        </p:nvSpPr>
        <p:spPr>
          <a:xfrm>
            <a:off x="5773847" y="734301"/>
            <a:ext cx="1851775" cy="3692544"/>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solidFill>
            <a:schemeClr val="accent5"/>
          </a:solidFill>
          <a:ln>
            <a:noFill/>
          </a:ln>
          <a:effectLst>
            <a:outerShdw blurRad="57150" dist="57150" dir="13680000" algn="bl" rotWithShape="0">
              <a:schemeClr val="dk1">
                <a:alpha val="5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302" name="Google Shape;2302;p69"/>
          <p:cNvGrpSpPr/>
          <p:nvPr/>
        </p:nvGrpSpPr>
        <p:grpSpPr>
          <a:xfrm flipH="1">
            <a:off x="83825" y="4030338"/>
            <a:ext cx="2492350" cy="1146325"/>
            <a:chOff x="7462500" y="4212550"/>
            <a:chExt cx="2492350" cy="1146325"/>
          </a:xfrm>
        </p:grpSpPr>
        <p:sp>
          <p:nvSpPr>
            <p:cNvPr id="2303" name="Google Shape;2303;p69"/>
            <p:cNvSpPr/>
            <p:nvPr/>
          </p:nvSpPr>
          <p:spPr>
            <a:xfrm>
              <a:off x="7462500" y="4761675"/>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4" name="Google Shape;2304;p69"/>
            <p:cNvGrpSpPr/>
            <p:nvPr/>
          </p:nvGrpSpPr>
          <p:grpSpPr>
            <a:xfrm>
              <a:off x="7478600" y="4763775"/>
              <a:ext cx="871650" cy="583900"/>
              <a:chOff x="7478600" y="4763775"/>
              <a:chExt cx="871650" cy="583900"/>
            </a:xfrm>
          </p:grpSpPr>
          <p:sp>
            <p:nvSpPr>
              <p:cNvPr id="2305" name="Google Shape;2305;p69"/>
              <p:cNvSpPr/>
              <p:nvPr/>
            </p:nvSpPr>
            <p:spPr>
              <a:xfrm>
                <a:off x="7478600" y="4763775"/>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9"/>
              <p:cNvSpPr/>
              <p:nvPr/>
            </p:nvSpPr>
            <p:spPr>
              <a:xfrm>
                <a:off x="7481400" y="4799325"/>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7" name="Google Shape;2307;p69"/>
            <p:cNvSpPr/>
            <p:nvPr/>
          </p:nvSpPr>
          <p:spPr>
            <a:xfrm>
              <a:off x="8376125" y="4346525"/>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8" name="Google Shape;2308;p69"/>
            <p:cNvGrpSpPr/>
            <p:nvPr/>
          </p:nvGrpSpPr>
          <p:grpSpPr>
            <a:xfrm>
              <a:off x="8380325" y="4361225"/>
              <a:ext cx="666525" cy="945850"/>
              <a:chOff x="8380325" y="4361225"/>
              <a:chExt cx="666525" cy="945850"/>
            </a:xfrm>
          </p:grpSpPr>
          <p:sp>
            <p:nvSpPr>
              <p:cNvPr id="2309" name="Google Shape;2309;p69"/>
              <p:cNvSpPr/>
              <p:nvPr/>
            </p:nvSpPr>
            <p:spPr>
              <a:xfrm>
                <a:off x="8380325" y="4361225"/>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rgbClr val="3A8274"/>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9"/>
              <p:cNvSpPr/>
              <p:nvPr/>
            </p:nvSpPr>
            <p:spPr>
              <a:xfrm>
                <a:off x="8381025" y="4364025"/>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1" name="Google Shape;2311;p69"/>
            <p:cNvSpPr/>
            <p:nvPr/>
          </p:nvSpPr>
          <p:spPr>
            <a:xfrm>
              <a:off x="8045675" y="4676275"/>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2" name="Google Shape;2312;p69"/>
            <p:cNvGrpSpPr/>
            <p:nvPr/>
          </p:nvGrpSpPr>
          <p:grpSpPr>
            <a:xfrm>
              <a:off x="8042875" y="4685375"/>
              <a:ext cx="673525" cy="673500"/>
              <a:chOff x="8042875" y="4685375"/>
              <a:chExt cx="673525" cy="673500"/>
            </a:xfrm>
          </p:grpSpPr>
          <p:sp>
            <p:nvSpPr>
              <p:cNvPr id="2313" name="Google Shape;2313;p69"/>
              <p:cNvSpPr/>
              <p:nvPr/>
            </p:nvSpPr>
            <p:spPr>
              <a:xfrm>
                <a:off x="8042875" y="4685375"/>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chemeClr val="accent4"/>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9"/>
              <p:cNvSpPr/>
              <p:nvPr/>
            </p:nvSpPr>
            <p:spPr>
              <a:xfrm>
                <a:off x="8310325" y="4961675"/>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5" name="Google Shape;2315;p69"/>
            <p:cNvSpPr/>
            <p:nvPr/>
          </p:nvSpPr>
          <p:spPr>
            <a:xfrm>
              <a:off x="8809475" y="4212550"/>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6" name="Google Shape;2316;p69"/>
            <p:cNvGrpSpPr/>
            <p:nvPr/>
          </p:nvGrpSpPr>
          <p:grpSpPr>
            <a:xfrm>
              <a:off x="8818575" y="4217000"/>
              <a:ext cx="1136275" cy="1136275"/>
              <a:chOff x="8818575" y="4217000"/>
              <a:chExt cx="1136275" cy="1136275"/>
            </a:xfrm>
          </p:grpSpPr>
          <p:sp>
            <p:nvSpPr>
              <p:cNvPr id="2317" name="Google Shape;2317;p69"/>
              <p:cNvSpPr/>
              <p:nvPr/>
            </p:nvSpPr>
            <p:spPr>
              <a:xfrm>
                <a:off x="8818575" y="4217000"/>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9"/>
              <p:cNvSpPr/>
              <p:nvPr/>
            </p:nvSpPr>
            <p:spPr>
              <a:xfrm>
                <a:off x="8904000" y="4298925"/>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6"/>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9"/>
              <p:cNvSpPr/>
              <p:nvPr/>
            </p:nvSpPr>
            <p:spPr>
              <a:xfrm>
                <a:off x="9073425" y="4469750"/>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6"/>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9"/>
              <p:cNvSpPr/>
              <p:nvPr/>
            </p:nvSpPr>
            <p:spPr>
              <a:xfrm>
                <a:off x="9297450" y="4709000"/>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chemeClr val="accent3"/>
              </a:solidFill>
              <a:ln>
                <a:noFill/>
              </a:ln>
              <a:effectLst>
                <a:outerShdw blurRad="57150" dist="38100" dir="106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0" name="Picture 29">
            <a:extLst>
              <a:ext uri="{FF2B5EF4-FFF2-40B4-BE49-F238E27FC236}">
                <a16:creationId xmlns:a16="http://schemas.microsoft.com/office/drawing/2014/main" id="{0F8B9D99-3D77-4E65-82FA-F3AD20CAB56B}"/>
              </a:ext>
            </a:extLst>
          </p:cNvPr>
          <p:cNvPicPr>
            <a:picLocks noChangeAspect="1"/>
          </p:cNvPicPr>
          <p:nvPr/>
        </p:nvPicPr>
        <p:blipFill>
          <a:blip r:embed="rId4"/>
          <a:stretch>
            <a:fillRect/>
          </a:stretch>
        </p:blipFill>
        <p:spPr>
          <a:xfrm>
            <a:off x="11039" y="4622795"/>
            <a:ext cx="9313175" cy="5448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rgbClr val="252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015" y="1571927"/>
            <a:ext cx="6976970" cy="1646464"/>
          </a:xfrm>
          <a:prstGeom prst="rect">
            <a:avLst/>
          </a:prstGeom>
        </p:spPr>
      </p:pic>
    </p:spTree>
    <p:extLst>
      <p:ext uri="{BB962C8B-B14F-4D97-AF65-F5344CB8AC3E}">
        <p14:creationId xmlns:p14="http://schemas.microsoft.com/office/powerpoint/2010/main" val="185293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660"/>
        <p:cNvGrpSpPr/>
        <p:nvPr/>
      </p:nvGrpSpPr>
      <p:grpSpPr>
        <a:xfrm>
          <a:off x="0" y="0"/>
          <a:ext cx="0" cy="0"/>
          <a:chOff x="0" y="0"/>
          <a:chExt cx="0" cy="0"/>
        </a:xfrm>
      </p:grpSpPr>
      <p:sp>
        <p:nvSpPr>
          <p:cNvPr id="661" name="Google Shape;661;p40"/>
          <p:cNvSpPr/>
          <p:nvPr/>
        </p:nvSpPr>
        <p:spPr>
          <a:xfrm>
            <a:off x="6086484" y="1390652"/>
            <a:ext cx="2144400" cy="2144400"/>
          </a:xfrm>
          <a:prstGeom prst="ellipse">
            <a:avLst/>
          </a:prstGeom>
          <a:solidFill>
            <a:srgbClr val="674EA7"/>
          </a:solidFill>
          <a:ln>
            <a:noFill/>
          </a:ln>
          <a:effectLst>
            <a:outerShdw blurRad="71438" dist="85725" dir="10020000" algn="bl" rotWithShape="0">
              <a:schemeClr val="dk1">
                <a:alpha val="7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 name="Google Shape;662;p40"/>
          <p:cNvGrpSpPr/>
          <p:nvPr/>
        </p:nvGrpSpPr>
        <p:grpSpPr>
          <a:xfrm>
            <a:off x="5524651" y="1954346"/>
            <a:ext cx="3352791" cy="2255755"/>
            <a:chOff x="886625" y="2443975"/>
            <a:chExt cx="5825875" cy="3920325"/>
          </a:xfrm>
        </p:grpSpPr>
        <p:sp>
          <p:nvSpPr>
            <p:cNvPr id="663" name="Google Shape;663;p40"/>
            <p:cNvSpPr/>
            <p:nvPr/>
          </p:nvSpPr>
          <p:spPr>
            <a:xfrm>
              <a:off x="3848750" y="3264450"/>
              <a:ext cx="1481075" cy="1799300"/>
            </a:xfrm>
            <a:custGeom>
              <a:avLst/>
              <a:gdLst/>
              <a:ahLst/>
              <a:cxnLst/>
              <a:rect l="l" t="t" r="r" b="b"/>
              <a:pathLst>
                <a:path w="59243" h="71972" extrusionOk="0">
                  <a:moveTo>
                    <a:pt x="29455" y="0"/>
                  </a:moveTo>
                  <a:lnTo>
                    <a:pt x="29455" y="134"/>
                  </a:lnTo>
                  <a:lnTo>
                    <a:pt x="9407" y="6638"/>
                  </a:lnTo>
                  <a:cubicBezTo>
                    <a:pt x="7206" y="7339"/>
                    <a:pt x="5538" y="9207"/>
                    <a:pt x="5104" y="11509"/>
                  </a:cubicBezTo>
                  <a:cubicBezTo>
                    <a:pt x="3570" y="19681"/>
                    <a:pt x="1" y="38595"/>
                    <a:pt x="34" y="39095"/>
                  </a:cubicBezTo>
                  <a:cubicBezTo>
                    <a:pt x="2925" y="70210"/>
                    <a:pt x="12891" y="71972"/>
                    <a:pt x="17747" y="71972"/>
                  </a:cubicBezTo>
                  <a:cubicBezTo>
                    <a:pt x="18367" y="71972"/>
                    <a:pt x="18904" y="71943"/>
                    <a:pt x="19332" y="71943"/>
                  </a:cubicBezTo>
                  <a:cubicBezTo>
                    <a:pt x="19458" y="71943"/>
                    <a:pt x="19575" y="71945"/>
                    <a:pt x="19681" y="71952"/>
                  </a:cubicBezTo>
                  <a:lnTo>
                    <a:pt x="32257" y="61011"/>
                  </a:lnTo>
                  <a:cubicBezTo>
                    <a:pt x="32257" y="61011"/>
                    <a:pt x="32257" y="61011"/>
                    <a:pt x="32257" y="61011"/>
                  </a:cubicBezTo>
                  <a:cubicBezTo>
                    <a:pt x="32299" y="61011"/>
                    <a:pt x="59243" y="39528"/>
                    <a:pt x="59243" y="39095"/>
                  </a:cubicBezTo>
                  <a:cubicBezTo>
                    <a:pt x="59243" y="38561"/>
                    <a:pt x="55707" y="19681"/>
                    <a:pt x="54139" y="11509"/>
                  </a:cubicBezTo>
                  <a:cubicBezTo>
                    <a:pt x="53739" y="9207"/>
                    <a:pt x="52071" y="7339"/>
                    <a:pt x="49870" y="6638"/>
                  </a:cubicBezTo>
                  <a:lnTo>
                    <a:pt x="29789" y="134"/>
                  </a:lnTo>
                  <a:lnTo>
                    <a:pt x="29789" y="0"/>
                  </a:lnTo>
                  <a:lnTo>
                    <a:pt x="29622" y="34"/>
                  </a:lnTo>
                  <a:lnTo>
                    <a:pt x="29455" y="0"/>
                  </a:lnTo>
                  <a:close/>
                </a:path>
              </a:pathLst>
            </a:custGeom>
            <a:solidFill>
              <a:schemeClr val="accent5"/>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0"/>
            <p:cNvSpPr/>
            <p:nvPr/>
          </p:nvSpPr>
          <p:spPr>
            <a:xfrm>
              <a:off x="4222350" y="2443975"/>
              <a:ext cx="394475" cy="1048150"/>
            </a:xfrm>
            <a:custGeom>
              <a:avLst/>
              <a:gdLst/>
              <a:ahLst/>
              <a:cxnLst/>
              <a:rect l="l" t="t" r="r" b="b"/>
              <a:pathLst>
                <a:path w="15779" h="41926" extrusionOk="0">
                  <a:moveTo>
                    <a:pt x="15045" y="0"/>
                  </a:moveTo>
                  <a:cubicBezTo>
                    <a:pt x="12521" y="0"/>
                    <a:pt x="4300" y="858"/>
                    <a:pt x="3370" y="11938"/>
                  </a:cubicBezTo>
                  <a:cubicBezTo>
                    <a:pt x="2769" y="19877"/>
                    <a:pt x="5938" y="24847"/>
                    <a:pt x="7706" y="26982"/>
                  </a:cubicBezTo>
                  <a:cubicBezTo>
                    <a:pt x="8440" y="27816"/>
                    <a:pt x="8874" y="28183"/>
                    <a:pt x="8874" y="28183"/>
                  </a:cubicBezTo>
                  <a:cubicBezTo>
                    <a:pt x="8874" y="28183"/>
                    <a:pt x="8974" y="31452"/>
                    <a:pt x="6839" y="33486"/>
                  </a:cubicBezTo>
                  <a:lnTo>
                    <a:pt x="6772" y="33553"/>
                  </a:lnTo>
                  <a:cubicBezTo>
                    <a:pt x="6472" y="33853"/>
                    <a:pt x="6038" y="34087"/>
                    <a:pt x="5638" y="34354"/>
                  </a:cubicBezTo>
                  <a:cubicBezTo>
                    <a:pt x="5304" y="34554"/>
                    <a:pt x="4937" y="34687"/>
                    <a:pt x="4504" y="34821"/>
                  </a:cubicBezTo>
                  <a:cubicBezTo>
                    <a:pt x="1" y="36055"/>
                    <a:pt x="768" y="37823"/>
                    <a:pt x="768" y="37823"/>
                  </a:cubicBezTo>
                  <a:cubicBezTo>
                    <a:pt x="768" y="37823"/>
                    <a:pt x="868" y="37890"/>
                    <a:pt x="1101" y="38023"/>
                  </a:cubicBezTo>
                  <a:cubicBezTo>
                    <a:pt x="2469" y="38890"/>
                    <a:pt x="7840" y="41926"/>
                    <a:pt x="15378" y="41926"/>
                  </a:cubicBezTo>
                  <a:cubicBezTo>
                    <a:pt x="15378" y="41926"/>
                    <a:pt x="15378" y="39491"/>
                    <a:pt x="15445" y="35721"/>
                  </a:cubicBezTo>
                  <a:lnTo>
                    <a:pt x="15445" y="35154"/>
                  </a:lnTo>
                  <a:lnTo>
                    <a:pt x="15445" y="35021"/>
                  </a:lnTo>
                  <a:cubicBezTo>
                    <a:pt x="15478" y="33820"/>
                    <a:pt x="15478" y="32552"/>
                    <a:pt x="15478" y="31185"/>
                  </a:cubicBezTo>
                  <a:cubicBezTo>
                    <a:pt x="15478" y="28816"/>
                    <a:pt x="15512" y="26181"/>
                    <a:pt x="15512" y="23513"/>
                  </a:cubicBezTo>
                  <a:cubicBezTo>
                    <a:pt x="15612" y="12271"/>
                    <a:pt x="15678" y="29"/>
                    <a:pt x="15779" y="29"/>
                  </a:cubicBezTo>
                  <a:cubicBezTo>
                    <a:pt x="15779" y="29"/>
                    <a:pt x="15507" y="0"/>
                    <a:pt x="15045"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0"/>
            <p:cNvSpPr/>
            <p:nvPr/>
          </p:nvSpPr>
          <p:spPr>
            <a:xfrm>
              <a:off x="4594275" y="2443975"/>
              <a:ext cx="389475" cy="1047325"/>
            </a:xfrm>
            <a:custGeom>
              <a:avLst/>
              <a:gdLst/>
              <a:ahLst/>
              <a:cxnLst/>
              <a:rect l="l" t="t" r="r" b="b"/>
              <a:pathLst>
                <a:path w="15579" h="41893" extrusionOk="0">
                  <a:moveTo>
                    <a:pt x="736" y="0"/>
                  </a:moveTo>
                  <a:cubicBezTo>
                    <a:pt x="273" y="0"/>
                    <a:pt x="1" y="29"/>
                    <a:pt x="1" y="29"/>
                  </a:cubicBezTo>
                  <a:cubicBezTo>
                    <a:pt x="101" y="29"/>
                    <a:pt x="268" y="26381"/>
                    <a:pt x="334" y="37289"/>
                  </a:cubicBezTo>
                  <a:lnTo>
                    <a:pt x="334" y="37656"/>
                  </a:lnTo>
                  <a:cubicBezTo>
                    <a:pt x="401" y="40291"/>
                    <a:pt x="401" y="41892"/>
                    <a:pt x="401" y="41892"/>
                  </a:cubicBezTo>
                  <a:cubicBezTo>
                    <a:pt x="9107" y="41892"/>
                    <a:pt x="14978" y="37790"/>
                    <a:pt x="14978" y="37790"/>
                  </a:cubicBezTo>
                  <a:cubicBezTo>
                    <a:pt x="14978" y="37790"/>
                    <a:pt x="15579" y="36455"/>
                    <a:pt x="12677" y="35288"/>
                  </a:cubicBezTo>
                  <a:cubicBezTo>
                    <a:pt x="12276" y="35088"/>
                    <a:pt x="11809" y="34988"/>
                    <a:pt x="11276" y="34821"/>
                  </a:cubicBezTo>
                  <a:cubicBezTo>
                    <a:pt x="6772" y="33553"/>
                    <a:pt x="6906" y="28183"/>
                    <a:pt x="6906" y="28183"/>
                  </a:cubicBezTo>
                  <a:cubicBezTo>
                    <a:pt x="6906" y="28183"/>
                    <a:pt x="13277" y="22912"/>
                    <a:pt x="12410" y="11938"/>
                  </a:cubicBezTo>
                  <a:cubicBezTo>
                    <a:pt x="11508" y="858"/>
                    <a:pt x="3267" y="0"/>
                    <a:pt x="736"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a:off x="4371625" y="2585625"/>
              <a:ext cx="467025" cy="533750"/>
            </a:xfrm>
            <a:custGeom>
              <a:avLst/>
              <a:gdLst/>
              <a:ahLst/>
              <a:cxnLst/>
              <a:rect l="l" t="t" r="r" b="b"/>
              <a:pathLst>
                <a:path w="18681" h="21350" extrusionOk="0">
                  <a:moveTo>
                    <a:pt x="9341" y="1"/>
                  </a:moveTo>
                  <a:cubicBezTo>
                    <a:pt x="9341" y="1"/>
                    <a:pt x="301" y="2869"/>
                    <a:pt x="67" y="2869"/>
                  </a:cubicBezTo>
                  <a:cubicBezTo>
                    <a:pt x="67" y="2869"/>
                    <a:pt x="1" y="6305"/>
                    <a:pt x="701" y="10175"/>
                  </a:cubicBezTo>
                  <a:cubicBezTo>
                    <a:pt x="1635" y="15345"/>
                    <a:pt x="3870" y="21349"/>
                    <a:pt x="9341" y="21349"/>
                  </a:cubicBezTo>
                  <a:cubicBezTo>
                    <a:pt x="14878" y="21349"/>
                    <a:pt x="17146" y="15178"/>
                    <a:pt x="18013" y="9974"/>
                  </a:cubicBezTo>
                  <a:cubicBezTo>
                    <a:pt x="18681" y="6172"/>
                    <a:pt x="18614" y="2936"/>
                    <a:pt x="18580" y="2869"/>
                  </a:cubicBezTo>
                  <a:cubicBezTo>
                    <a:pt x="18247" y="2869"/>
                    <a:pt x="9341" y="1"/>
                    <a:pt x="9341" y="1"/>
                  </a:cubicBezTo>
                  <a:close/>
                </a:path>
              </a:pathLst>
            </a:custGeom>
            <a:solidFill>
              <a:srgbClr val="D96B37"/>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0"/>
            <p:cNvSpPr/>
            <p:nvPr/>
          </p:nvSpPr>
          <p:spPr>
            <a:xfrm>
              <a:off x="4329925" y="2482225"/>
              <a:ext cx="316100" cy="318575"/>
            </a:xfrm>
            <a:custGeom>
              <a:avLst/>
              <a:gdLst/>
              <a:ahLst/>
              <a:cxnLst/>
              <a:rect l="l" t="t" r="r" b="b"/>
              <a:pathLst>
                <a:path w="12644" h="12743" extrusionOk="0">
                  <a:moveTo>
                    <a:pt x="12643" y="0"/>
                  </a:moveTo>
                  <a:cubicBezTo>
                    <a:pt x="12642" y="0"/>
                    <a:pt x="1" y="234"/>
                    <a:pt x="868" y="12743"/>
                  </a:cubicBezTo>
                  <a:cubicBezTo>
                    <a:pt x="868" y="12743"/>
                    <a:pt x="4412" y="8226"/>
                    <a:pt x="11805" y="8226"/>
                  </a:cubicBezTo>
                  <a:cubicBezTo>
                    <a:pt x="12036" y="8226"/>
                    <a:pt x="12271" y="8230"/>
                    <a:pt x="12510" y="8239"/>
                  </a:cubicBezTo>
                  <a:lnTo>
                    <a:pt x="12643" y="0"/>
                  </a:ln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a:off x="4576775" y="2482225"/>
              <a:ext cx="315250" cy="318575"/>
            </a:xfrm>
            <a:custGeom>
              <a:avLst/>
              <a:gdLst/>
              <a:ahLst/>
              <a:cxnLst/>
              <a:rect l="l" t="t" r="r" b="b"/>
              <a:pathLst>
                <a:path w="12610" h="12743" extrusionOk="0">
                  <a:moveTo>
                    <a:pt x="0" y="0"/>
                  </a:moveTo>
                  <a:lnTo>
                    <a:pt x="134" y="8239"/>
                  </a:lnTo>
                  <a:cubicBezTo>
                    <a:pt x="372" y="8230"/>
                    <a:pt x="607" y="8226"/>
                    <a:pt x="838" y="8226"/>
                  </a:cubicBezTo>
                  <a:cubicBezTo>
                    <a:pt x="8231" y="8226"/>
                    <a:pt x="11775" y="12743"/>
                    <a:pt x="11775" y="12743"/>
                  </a:cubicBezTo>
                  <a:cubicBezTo>
                    <a:pt x="12609" y="234"/>
                    <a:pt x="1" y="0"/>
                    <a:pt x="0"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0"/>
            <p:cNvSpPr/>
            <p:nvPr/>
          </p:nvSpPr>
          <p:spPr>
            <a:xfrm>
              <a:off x="4364125" y="3096150"/>
              <a:ext cx="322750" cy="226700"/>
            </a:xfrm>
            <a:custGeom>
              <a:avLst/>
              <a:gdLst/>
              <a:ahLst/>
              <a:cxnLst/>
              <a:rect l="l" t="t" r="r" b="b"/>
              <a:pathLst>
                <a:path w="12910" h="9068" extrusionOk="0">
                  <a:moveTo>
                    <a:pt x="2370" y="1"/>
                  </a:moveTo>
                  <a:cubicBezTo>
                    <a:pt x="2090" y="1"/>
                    <a:pt x="1944" y="116"/>
                    <a:pt x="2002" y="394"/>
                  </a:cubicBezTo>
                  <a:cubicBezTo>
                    <a:pt x="2502" y="2596"/>
                    <a:pt x="0" y="4297"/>
                    <a:pt x="634" y="6732"/>
                  </a:cubicBezTo>
                  <a:cubicBezTo>
                    <a:pt x="1050" y="8336"/>
                    <a:pt x="7202" y="9067"/>
                    <a:pt x="9983" y="9067"/>
                  </a:cubicBezTo>
                  <a:cubicBezTo>
                    <a:pt x="10326" y="9067"/>
                    <a:pt x="10618" y="9056"/>
                    <a:pt x="10841" y="9034"/>
                  </a:cubicBezTo>
                  <a:cubicBezTo>
                    <a:pt x="12910" y="8800"/>
                    <a:pt x="8073" y="2596"/>
                    <a:pt x="8073" y="2596"/>
                  </a:cubicBezTo>
                  <a:cubicBezTo>
                    <a:pt x="8073" y="2596"/>
                    <a:pt x="3702" y="1"/>
                    <a:pt x="2370"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0"/>
            <p:cNvSpPr/>
            <p:nvPr/>
          </p:nvSpPr>
          <p:spPr>
            <a:xfrm>
              <a:off x="4364125" y="3281950"/>
              <a:ext cx="375300" cy="56175"/>
            </a:xfrm>
            <a:custGeom>
              <a:avLst/>
              <a:gdLst/>
              <a:ahLst/>
              <a:cxnLst/>
              <a:rect l="l" t="t" r="r" b="b"/>
              <a:pathLst>
                <a:path w="15012" h="2247" extrusionOk="0">
                  <a:moveTo>
                    <a:pt x="1134" y="1"/>
                  </a:moveTo>
                  <a:cubicBezTo>
                    <a:pt x="834" y="301"/>
                    <a:pt x="434" y="535"/>
                    <a:pt x="0" y="801"/>
                  </a:cubicBezTo>
                  <a:cubicBezTo>
                    <a:pt x="834" y="1135"/>
                    <a:pt x="1668" y="1368"/>
                    <a:pt x="2502" y="1602"/>
                  </a:cubicBezTo>
                  <a:cubicBezTo>
                    <a:pt x="4442" y="2075"/>
                    <a:pt x="6265" y="2246"/>
                    <a:pt x="7887" y="2246"/>
                  </a:cubicBezTo>
                  <a:cubicBezTo>
                    <a:pt x="8551" y="2246"/>
                    <a:pt x="9182" y="2218"/>
                    <a:pt x="9774" y="2169"/>
                  </a:cubicBezTo>
                  <a:cubicBezTo>
                    <a:pt x="12976" y="1936"/>
                    <a:pt x="15011" y="1102"/>
                    <a:pt x="15011" y="1102"/>
                  </a:cubicBezTo>
                  <a:lnTo>
                    <a:pt x="15011" y="1102"/>
                  </a:lnTo>
                  <a:cubicBezTo>
                    <a:pt x="13643" y="1302"/>
                    <a:pt x="12342" y="1402"/>
                    <a:pt x="11142" y="1469"/>
                  </a:cubicBezTo>
                  <a:cubicBezTo>
                    <a:pt x="10675" y="1502"/>
                    <a:pt x="10241" y="1502"/>
                    <a:pt x="9774" y="1502"/>
                  </a:cubicBezTo>
                  <a:cubicBezTo>
                    <a:pt x="6972" y="1502"/>
                    <a:pt x="4837" y="1135"/>
                    <a:pt x="3369" y="768"/>
                  </a:cubicBezTo>
                  <a:cubicBezTo>
                    <a:pt x="2535" y="535"/>
                    <a:pt x="1968" y="301"/>
                    <a:pt x="1601" y="168"/>
                  </a:cubicBezTo>
                  <a:cubicBezTo>
                    <a:pt x="1335" y="101"/>
                    <a:pt x="1201" y="1"/>
                    <a:pt x="1201"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0"/>
            <p:cNvSpPr/>
            <p:nvPr/>
          </p:nvSpPr>
          <p:spPr>
            <a:xfrm>
              <a:off x="4729975" y="3107900"/>
              <a:ext cx="178725" cy="223550"/>
            </a:xfrm>
            <a:custGeom>
              <a:avLst/>
              <a:gdLst/>
              <a:ahLst/>
              <a:cxnLst/>
              <a:rect l="l" t="t" r="r" b="b"/>
              <a:pathLst>
                <a:path w="7149" h="8942" extrusionOk="0">
                  <a:moveTo>
                    <a:pt x="1626" y="1"/>
                  </a:moveTo>
                  <a:cubicBezTo>
                    <a:pt x="1368" y="1"/>
                    <a:pt x="1048" y="298"/>
                    <a:pt x="711" y="1325"/>
                  </a:cubicBezTo>
                  <a:cubicBezTo>
                    <a:pt x="1" y="3578"/>
                    <a:pt x="1831" y="8941"/>
                    <a:pt x="4090" y="8941"/>
                  </a:cubicBezTo>
                  <a:cubicBezTo>
                    <a:pt x="4273" y="8941"/>
                    <a:pt x="4459" y="8906"/>
                    <a:pt x="4647" y="8831"/>
                  </a:cubicBezTo>
                  <a:cubicBezTo>
                    <a:pt x="7149" y="7797"/>
                    <a:pt x="5180" y="6563"/>
                    <a:pt x="3379" y="4928"/>
                  </a:cubicBezTo>
                  <a:cubicBezTo>
                    <a:pt x="1611" y="3294"/>
                    <a:pt x="2212" y="558"/>
                    <a:pt x="2212" y="558"/>
                  </a:cubicBezTo>
                  <a:cubicBezTo>
                    <a:pt x="2212" y="558"/>
                    <a:pt x="1978" y="1"/>
                    <a:pt x="1626"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0"/>
            <p:cNvSpPr/>
            <p:nvPr/>
          </p:nvSpPr>
          <p:spPr>
            <a:xfrm>
              <a:off x="4547575" y="3313650"/>
              <a:ext cx="362800" cy="74600"/>
            </a:xfrm>
            <a:custGeom>
              <a:avLst/>
              <a:gdLst/>
              <a:ahLst/>
              <a:cxnLst/>
              <a:rect l="l" t="t" r="r" b="b"/>
              <a:pathLst>
                <a:path w="14512" h="2984" extrusionOk="0">
                  <a:moveTo>
                    <a:pt x="13110" y="0"/>
                  </a:moveTo>
                  <a:cubicBezTo>
                    <a:pt x="9608" y="2035"/>
                    <a:pt x="4938" y="2435"/>
                    <a:pt x="2202" y="2502"/>
                  </a:cubicBezTo>
                  <a:cubicBezTo>
                    <a:pt x="2017" y="2507"/>
                    <a:pt x="1839" y="2509"/>
                    <a:pt x="1671" y="2509"/>
                  </a:cubicBezTo>
                  <a:cubicBezTo>
                    <a:pt x="663" y="2509"/>
                    <a:pt x="1" y="2435"/>
                    <a:pt x="1" y="2435"/>
                  </a:cubicBezTo>
                  <a:lnTo>
                    <a:pt x="1" y="2435"/>
                  </a:lnTo>
                  <a:cubicBezTo>
                    <a:pt x="768" y="2669"/>
                    <a:pt x="1502" y="2769"/>
                    <a:pt x="2202" y="2869"/>
                  </a:cubicBezTo>
                  <a:cubicBezTo>
                    <a:pt x="2899" y="2948"/>
                    <a:pt x="3591" y="2983"/>
                    <a:pt x="4270" y="2983"/>
                  </a:cubicBezTo>
                  <a:cubicBezTo>
                    <a:pt x="9058" y="2983"/>
                    <a:pt x="13255" y="1223"/>
                    <a:pt x="14511" y="434"/>
                  </a:cubicBezTo>
                  <a:cubicBezTo>
                    <a:pt x="14111" y="334"/>
                    <a:pt x="13644" y="134"/>
                    <a:pt x="13110"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0"/>
            <p:cNvSpPr/>
            <p:nvPr/>
          </p:nvSpPr>
          <p:spPr>
            <a:xfrm>
              <a:off x="2690425" y="3185225"/>
              <a:ext cx="758900" cy="758900"/>
            </a:xfrm>
            <a:custGeom>
              <a:avLst/>
              <a:gdLst/>
              <a:ahLst/>
              <a:cxnLst/>
              <a:rect l="l" t="t" r="r" b="b"/>
              <a:pathLst>
                <a:path w="30356" h="30356" extrusionOk="0">
                  <a:moveTo>
                    <a:pt x="15178" y="0"/>
                  </a:moveTo>
                  <a:cubicBezTo>
                    <a:pt x="6772" y="0"/>
                    <a:pt x="1" y="6772"/>
                    <a:pt x="1" y="15178"/>
                  </a:cubicBezTo>
                  <a:cubicBezTo>
                    <a:pt x="1" y="23551"/>
                    <a:pt x="6772" y="30355"/>
                    <a:pt x="15178" y="30355"/>
                  </a:cubicBezTo>
                  <a:cubicBezTo>
                    <a:pt x="23551" y="30355"/>
                    <a:pt x="30356" y="23551"/>
                    <a:pt x="30356" y="15178"/>
                  </a:cubicBezTo>
                  <a:cubicBezTo>
                    <a:pt x="30356" y="6772"/>
                    <a:pt x="23551" y="0"/>
                    <a:pt x="15178" y="0"/>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0"/>
            <p:cNvSpPr/>
            <p:nvPr/>
          </p:nvSpPr>
          <p:spPr>
            <a:xfrm>
              <a:off x="3037350" y="2517250"/>
              <a:ext cx="850625" cy="1052450"/>
            </a:xfrm>
            <a:custGeom>
              <a:avLst/>
              <a:gdLst/>
              <a:ahLst/>
              <a:cxnLst/>
              <a:rect l="l" t="t" r="r" b="b"/>
              <a:pathLst>
                <a:path w="34025" h="42098" extrusionOk="0">
                  <a:moveTo>
                    <a:pt x="17012" y="0"/>
                  </a:moveTo>
                  <a:cubicBezTo>
                    <a:pt x="7606" y="0"/>
                    <a:pt x="0" y="9407"/>
                    <a:pt x="0" y="21049"/>
                  </a:cubicBezTo>
                  <a:cubicBezTo>
                    <a:pt x="0" y="32657"/>
                    <a:pt x="7606" y="42097"/>
                    <a:pt x="17012" y="42097"/>
                  </a:cubicBezTo>
                  <a:cubicBezTo>
                    <a:pt x="26419" y="42097"/>
                    <a:pt x="34024" y="32657"/>
                    <a:pt x="34024" y="21049"/>
                  </a:cubicBezTo>
                  <a:cubicBezTo>
                    <a:pt x="34024" y="9407"/>
                    <a:pt x="26419" y="0"/>
                    <a:pt x="17012" y="0"/>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0"/>
            <p:cNvSpPr/>
            <p:nvPr/>
          </p:nvSpPr>
          <p:spPr>
            <a:xfrm>
              <a:off x="2958950" y="3173550"/>
              <a:ext cx="1003250" cy="713025"/>
            </a:xfrm>
            <a:custGeom>
              <a:avLst/>
              <a:gdLst/>
              <a:ahLst/>
              <a:cxnLst/>
              <a:rect l="l" t="t" r="r" b="b"/>
              <a:pathLst>
                <a:path w="40130" h="28521" extrusionOk="0">
                  <a:moveTo>
                    <a:pt x="23351" y="0"/>
                  </a:moveTo>
                  <a:lnTo>
                    <a:pt x="19615" y="1535"/>
                  </a:lnTo>
                  <a:lnTo>
                    <a:pt x="19615" y="1635"/>
                  </a:lnTo>
                  <a:lnTo>
                    <a:pt x="16813" y="467"/>
                  </a:lnTo>
                  <a:lnTo>
                    <a:pt x="16112" y="6171"/>
                  </a:lnTo>
                  <a:lnTo>
                    <a:pt x="16012" y="6839"/>
                  </a:lnTo>
                  <a:cubicBezTo>
                    <a:pt x="15545" y="10575"/>
                    <a:pt x="12876" y="13710"/>
                    <a:pt x="9274" y="14811"/>
                  </a:cubicBezTo>
                  <a:lnTo>
                    <a:pt x="1" y="17513"/>
                  </a:lnTo>
                  <a:lnTo>
                    <a:pt x="19615" y="28020"/>
                  </a:lnTo>
                  <a:lnTo>
                    <a:pt x="20515" y="28521"/>
                  </a:lnTo>
                  <a:lnTo>
                    <a:pt x="20515" y="27520"/>
                  </a:lnTo>
                  <a:lnTo>
                    <a:pt x="40129" y="17013"/>
                  </a:lnTo>
                  <a:lnTo>
                    <a:pt x="30889" y="14311"/>
                  </a:lnTo>
                  <a:cubicBezTo>
                    <a:pt x="27287" y="13210"/>
                    <a:pt x="24618" y="10074"/>
                    <a:pt x="24151" y="6338"/>
                  </a:cubicBezTo>
                  <a:lnTo>
                    <a:pt x="23351" y="0"/>
                  </a:lnTo>
                  <a:close/>
                </a:path>
              </a:pathLst>
            </a:custGeom>
            <a:solidFill>
              <a:srgbClr val="D96B37"/>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0"/>
            <p:cNvSpPr/>
            <p:nvPr/>
          </p:nvSpPr>
          <p:spPr>
            <a:xfrm>
              <a:off x="3360900" y="3173550"/>
              <a:ext cx="201000" cy="191000"/>
            </a:xfrm>
            <a:custGeom>
              <a:avLst/>
              <a:gdLst/>
              <a:ahLst/>
              <a:cxnLst/>
              <a:rect l="l" t="t" r="r" b="b"/>
              <a:pathLst>
                <a:path w="8040" h="7640" extrusionOk="0">
                  <a:moveTo>
                    <a:pt x="7239" y="0"/>
                  </a:moveTo>
                  <a:lnTo>
                    <a:pt x="3470" y="1535"/>
                  </a:lnTo>
                  <a:lnTo>
                    <a:pt x="3470" y="1635"/>
                  </a:lnTo>
                  <a:lnTo>
                    <a:pt x="701" y="467"/>
                  </a:lnTo>
                  <a:lnTo>
                    <a:pt x="1" y="6171"/>
                  </a:lnTo>
                  <a:cubicBezTo>
                    <a:pt x="1101" y="7105"/>
                    <a:pt x="2502" y="7639"/>
                    <a:pt x="4104" y="7639"/>
                  </a:cubicBezTo>
                  <a:cubicBezTo>
                    <a:pt x="5671" y="7639"/>
                    <a:pt x="6939" y="7172"/>
                    <a:pt x="8040" y="6338"/>
                  </a:cubicBezTo>
                  <a:lnTo>
                    <a:pt x="7239" y="0"/>
                  </a:lnTo>
                  <a:close/>
                </a:path>
              </a:pathLst>
            </a:custGeom>
            <a:solidFill>
              <a:srgbClr val="BF5E30"/>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p:nvPr/>
          </p:nvSpPr>
          <p:spPr>
            <a:xfrm>
              <a:off x="3201625" y="2955875"/>
              <a:ext cx="110925" cy="139325"/>
            </a:xfrm>
            <a:custGeom>
              <a:avLst/>
              <a:gdLst/>
              <a:ahLst/>
              <a:cxnLst/>
              <a:rect l="l" t="t" r="r" b="b"/>
              <a:pathLst>
                <a:path w="4437" h="5573" extrusionOk="0">
                  <a:moveTo>
                    <a:pt x="1573" y="0"/>
                  </a:moveTo>
                  <a:cubicBezTo>
                    <a:pt x="1445" y="0"/>
                    <a:pt x="1320" y="22"/>
                    <a:pt x="1201" y="68"/>
                  </a:cubicBezTo>
                  <a:cubicBezTo>
                    <a:pt x="267" y="401"/>
                    <a:pt x="0" y="1903"/>
                    <a:pt x="601" y="3404"/>
                  </a:cubicBezTo>
                  <a:cubicBezTo>
                    <a:pt x="1119" y="4699"/>
                    <a:pt x="2035" y="5573"/>
                    <a:pt x="2877" y="5573"/>
                  </a:cubicBezTo>
                  <a:cubicBezTo>
                    <a:pt x="3010" y="5573"/>
                    <a:pt x="3142" y="5551"/>
                    <a:pt x="3269" y="5505"/>
                  </a:cubicBezTo>
                  <a:cubicBezTo>
                    <a:pt x="4203" y="5172"/>
                    <a:pt x="4437" y="3670"/>
                    <a:pt x="3870" y="2169"/>
                  </a:cubicBezTo>
                  <a:cubicBezTo>
                    <a:pt x="3352" y="874"/>
                    <a:pt x="2386" y="0"/>
                    <a:pt x="1573" y="0"/>
                  </a:cubicBezTo>
                  <a:close/>
                </a:path>
              </a:pathLst>
            </a:custGeom>
            <a:solidFill>
              <a:srgbClr val="D96B37"/>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0"/>
            <p:cNvSpPr/>
            <p:nvPr/>
          </p:nvSpPr>
          <p:spPr>
            <a:xfrm>
              <a:off x="3623600" y="2955875"/>
              <a:ext cx="110100" cy="139325"/>
            </a:xfrm>
            <a:custGeom>
              <a:avLst/>
              <a:gdLst/>
              <a:ahLst/>
              <a:cxnLst/>
              <a:rect l="l" t="t" r="r" b="b"/>
              <a:pathLst>
                <a:path w="4404" h="5573" extrusionOk="0">
                  <a:moveTo>
                    <a:pt x="2850" y="0"/>
                  </a:moveTo>
                  <a:cubicBezTo>
                    <a:pt x="2011" y="0"/>
                    <a:pt x="1028" y="874"/>
                    <a:pt x="567" y="2169"/>
                  </a:cubicBezTo>
                  <a:cubicBezTo>
                    <a:pt x="0" y="3670"/>
                    <a:pt x="234" y="5172"/>
                    <a:pt x="1168" y="5505"/>
                  </a:cubicBezTo>
                  <a:cubicBezTo>
                    <a:pt x="1291" y="5551"/>
                    <a:pt x="1419" y="5573"/>
                    <a:pt x="1550" y="5573"/>
                  </a:cubicBezTo>
                  <a:cubicBezTo>
                    <a:pt x="2377" y="5573"/>
                    <a:pt x="3318" y="4699"/>
                    <a:pt x="3836" y="3404"/>
                  </a:cubicBezTo>
                  <a:cubicBezTo>
                    <a:pt x="4403" y="1903"/>
                    <a:pt x="4170" y="401"/>
                    <a:pt x="3236" y="68"/>
                  </a:cubicBezTo>
                  <a:cubicBezTo>
                    <a:pt x="3113" y="22"/>
                    <a:pt x="2983" y="0"/>
                    <a:pt x="2850" y="0"/>
                  </a:cubicBezTo>
                  <a:close/>
                </a:path>
              </a:pathLst>
            </a:custGeom>
            <a:solidFill>
              <a:srgbClr val="D96B37"/>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0"/>
            <p:cNvSpPr/>
            <p:nvPr/>
          </p:nvSpPr>
          <p:spPr>
            <a:xfrm>
              <a:off x="2838025" y="3573825"/>
              <a:ext cx="1243425" cy="1470250"/>
            </a:xfrm>
            <a:custGeom>
              <a:avLst/>
              <a:gdLst/>
              <a:ahLst/>
              <a:cxnLst/>
              <a:rect l="l" t="t" r="r" b="b"/>
              <a:pathLst>
                <a:path w="49737" h="58810" extrusionOk="0">
                  <a:moveTo>
                    <a:pt x="41664" y="1"/>
                  </a:moveTo>
                  <a:lnTo>
                    <a:pt x="24351" y="8140"/>
                  </a:lnTo>
                  <a:lnTo>
                    <a:pt x="8107" y="501"/>
                  </a:lnTo>
                  <a:lnTo>
                    <a:pt x="5471" y="1202"/>
                  </a:lnTo>
                  <a:cubicBezTo>
                    <a:pt x="2202" y="2102"/>
                    <a:pt x="1" y="5105"/>
                    <a:pt x="101" y="8440"/>
                  </a:cubicBezTo>
                  <a:cubicBezTo>
                    <a:pt x="465" y="20896"/>
                    <a:pt x="1323" y="49340"/>
                    <a:pt x="1335" y="49340"/>
                  </a:cubicBezTo>
                  <a:cubicBezTo>
                    <a:pt x="1335" y="49340"/>
                    <a:pt x="1335" y="49339"/>
                    <a:pt x="1335" y="49336"/>
                  </a:cubicBezTo>
                  <a:cubicBezTo>
                    <a:pt x="1335" y="48836"/>
                    <a:pt x="13877" y="48669"/>
                    <a:pt x="13877" y="48669"/>
                  </a:cubicBezTo>
                  <a:lnTo>
                    <a:pt x="10508" y="22083"/>
                  </a:lnTo>
                  <a:lnTo>
                    <a:pt x="20182" y="45233"/>
                  </a:lnTo>
                  <a:cubicBezTo>
                    <a:pt x="20148" y="45734"/>
                    <a:pt x="20115" y="46034"/>
                    <a:pt x="20115" y="46134"/>
                  </a:cubicBezTo>
                  <a:cubicBezTo>
                    <a:pt x="20115" y="46234"/>
                    <a:pt x="20315" y="46334"/>
                    <a:pt x="20649" y="46367"/>
                  </a:cubicBezTo>
                  <a:lnTo>
                    <a:pt x="20749" y="46634"/>
                  </a:lnTo>
                  <a:cubicBezTo>
                    <a:pt x="20749" y="46634"/>
                    <a:pt x="24648" y="46975"/>
                    <a:pt x="27247" y="46975"/>
                  </a:cubicBezTo>
                  <a:cubicBezTo>
                    <a:pt x="28547" y="46975"/>
                    <a:pt x="29522" y="46890"/>
                    <a:pt x="29522" y="46634"/>
                  </a:cubicBezTo>
                  <a:cubicBezTo>
                    <a:pt x="29522" y="46534"/>
                    <a:pt x="29455" y="45967"/>
                    <a:pt x="29355" y="44966"/>
                  </a:cubicBezTo>
                  <a:lnTo>
                    <a:pt x="39129" y="21616"/>
                  </a:lnTo>
                  <a:lnTo>
                    <a:pt x="36660" y="58810"/>
                  </a:lnTo>
                  <a:cubicBezTo>
                    <a:pt x="36660" y="58810"/>
                    <a:pt x="45558" y="51847"/>
                    <a:pt x="46138" y="51847"/>
                  </a:cubicBezTo>
                  <a:cubicBezTo>
                    <a:pt x="46157" y="51847"/>
                    <a:pt x="46167" y="51855"/>
                    <a:pt x="46167" y="51871"/>
                  </a:cubicBezTo>
                  <a:cubicBezTo>
                    <a:pt x="46167" y="51874"/>
                    <a:pt x="46167" y="51876"/>
                    <a:pt x="46167" y="51876"/>
                  </a:cubicBezTo>
                  <a:cubicBezTo>
                    <a:pt x="46209" y="51876"/>
                    <a:pt x="49305" y="20397"/>
                    <a:pt x="49670" y="7940"/>
                  </a:cubicBezTo>
                  <a:cubicBezTo>
                    <a:pt x="49736" y="4537"/>
                    <a:pt x="47535" y="1602"/>
                    <a:pt x="44299" y="701"/>
                  </a:cubicBezTo>
                  <a:lnTo>
                    <a:pt x="41664" y="1"/>
                  </a:lnTo>
                  <a:close/>
                </a:path>
              </a:pathLst>
            </a:custGeom>
            <a:solidFill>
              <a:srgbClr val="7489D0"/>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0"/>
            <p:cNvSpPr/>
            <p:nvPr/>
          </p:nvSpPr>
          <p:spPr>
            <a:xfrm>
              <a:off x="2720450" y="3491700"/>
              <a:ext cx="467025" cy="408625"/>
            </a:xfrm>
            <a:custGeom>
              <a:avLst/>
              <a:gdLst/>
              <a:ahLst/>
              <a:cxnLst/>
              <a:rect l="l" t="t" r="r" b="b"/>
              <a:pathLst>
                <a:path w="18681" h="16345" extrusionOk="0">
                  <a:moveTo>
                    <a:pt x="9323" y="1"/>
                  </a:moveTo>
                  <a:cubicBezTo>
                    <a:pt x="7959" y="1"/>
                    <a:pt x="6576" y="340"/>
                    <a:pt x="5304" y="1051"/>
                  </a:cubicBezTo>
                  <a:cubicBezTo>
                    <a:pt x="1401" y="3286"/>
                    <a:pt x="0" y="8256"/>
                    <a:pt x="2235" y="12192"/>
                  </a:cubicBezTo>
                  <a:cubicBezTo>
                    <a:pt x="3726" y="14857"/>
                    <a:pt x="6500" y="16344"/>
                    <a:pt x="9348" y="16344"/>
                  </a:cubicBezTo>
                  <a:cubicBezTo>
                    <a:pt x="10707" y="16344"/>
                    <a:pt x="12082" y="16006"/>
                    <a:pt x="13343" y="15294"/>
                  </a:cubicBezTo>
                  <a:cubicBezTo>
                    <a:pt x="17279" y="13060"/>
                    <a:pt x="18680" y="8089"/>
                    <a:pt x="16445" y="4153"/>
                  </a:cubicBezTo>
                  <a:cubicBezTo>
                    <a:pt x="14955" y="1489"/>
                    <a:pt x="12181" y="1"/>
                    <a:pt x="9323" y="1"/>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0"/>
            <p:cNvSpPr/>
            <p:nvPr/>
          </p:nvSpPr>
          <p:spPr>
            <a:xfrm>
              <a:off x="2778000" y="3658475"/>
              <a:ext cx="394825" cy="361525"/>
            </a:xfrm>
            <a:custGeom>
              <a:avLst/>
              <a:gdLst/>
              <a:ahLst/>
              <a:cxnLst/>
              <a:rect l="l" t="t" r="r" b="b"/>
              <a:pathLst>
                <a:path w="15793" h="14461" extrusionOk="0">
                  <a:moveTo>
                    <a:pt x="8807" y="1"/>
                  </a:moveTo>
                  <a:cubicBezTo>
                    <a:pt x="4857" y="1"/>
                    <a:pt x="342" y="1919"/>
                    <a:pt x="0" y="5821"/>
                  </a:cubicBezTo>
                  <a:cubicBezTo>
                    <a:pt x="0" y="5821"/>
                    <a:pt x="4403" y="9958"/>
                    <a:pt x="1301" y="14461"/>
                  </a:cubicBezTo>
                  <a:cubicBezTo>
                    <a:pt x="1301" y="14461"/>
                    <a:pt x="11075" y="13760"/>
                    <a:pt x="14477" y="5121"/>
                  </a:cubicBezTo>
                  <a:cubicBezTo>
                    <a:pt x="15792" y="1727"/>
                    <a:pt x="12554" y="1"/>
                    <a:pt x="8807" y="1"/>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0"/>
            <p:cNvSpPr/>
            <p:nvPr/>
          </p:nvSpPr>
          <p:spPr>
            <a:xfrm>
              <a:off x="3221650" y="2707375"/>
              <a:ext cx="486200" cy="600450"/>
            </a:xfrm>
            <a:custGeom>
              <a:avLst/>
              <a:gdLst/>
              <a:ahLst/>
              <a:cxnLst/>
              <a:rect l="l" t="t" r="r" b="b"/>
              <a:pathLst>
                <a:path w="19448" h="24018" extrusionOk="0">
                  <a:moveTo>
                    <a:pt x="9740" y="1"/>
                  </a:moveTo>
                  <a:cubicBezTo>
                    <a:pt x="9674" y="67"/>
                    <a:pt x="8740" y="334"/>
                    <a:pt x="7439" y="801"/>
                  </a:cubicBezTo>
                  <a:cubicBezTo>
                    <a:pt x="7272" y="835"/>
                    <a:pt x="7105" y="935"/>
                    <a:pt x="6938" y="968"/>
                  </a:cubicBezTo>
                  <a:cubicBezTo>
                    <a:pt x="4170" y="1902"/>
                    <a:pt x="300" y="3236"/>
                    <a:pt x="67" y="3236"/>
                  </a:cubicBezTo>
                  <a:cubicBezTo>
                    <a:pt x="67" y="3236"/>
                    <a:pt x="0" y="7072"/>
                    <a:pt x="734" y="11442"/>
                  </a:cubicBezTo>
                  <a:cubicBezTo>
                    <a:pt x="1668" y="17280"/>
                    <a:pt x="4003" y="24018"/>
                    <a:pt x="9740" y="24018"/>
                  </a:cubicBezTo>
                  <a:cubicBezTo>
                    <a:pt x="15511" y="24018"/>
                    <a:pt x="17846" y="17080"/>
                    <a:pt x="18780" y="11175"/>
                  </a:cubicBezTo>
                  <a:cubicBezTo>
                    <a:pt x="19447" y="6939"/>
                    <a:pt x="19347" y="3236"/>
                    <a:pt x="19414" y="3236"/>
                  </a:cubicBezTo>
                  <a:cubicBezTo>
                    <a:pt x="19014" y="3236"/>
                    <a:pt x="9740" y="1"/>
                    <a:pt x="9740" y="1"/>
                  </a:cubicBezTo>
                  <a:close/>
                </a:path>
              </a:pathLst>
            </a:custGeom>
            <a:solidFill>
              <a:srgbClr val="D96B37"/>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0"/>
            <p:cNvSpPr/>
            <p:nvPr/>
          </p:nvSpPr>
          <p:spPr>
            <a:xfrm>
              <a:off x="3390100" y="2644825"/>
              <a:ext cx="350950" cy="310250"/>
            </a:xfrm>
            <a:custGeom>
              <a:avLst/>
              <a:gdLst/>
              <a:ahLst/>
              <a:cxnLst/>
              <a:rect l="l" t="t" r="r" b="b"/>
              <a:pathLst>
                <a:path w="14038" h="12410" extrusionOk="0">
                  <a:moveTo>
                    <a:pt x="3236" y="1"/>
                  </a:moveTo>
                  <a:cubicBezTo>
                    <a:pt x="3202" y="68"/>
                    <a:pt x="2102" y="401"/>
                    <a:pt x="701" y="902"/>
                  </a:cubicBezTo>
                  <a:cubicBezTo>
                    <a:pt x="567" y="1068"/>
                    <a:pt x="501" y="1268"/>
                    <a:pt x="400" y="1469"/>
                  </a:cubicBezTo>
                  <a:cubicBezTo>
                    <a:pt x="167" y="2169"/>
                    <a:pt x="0" y="2936"/>
                    <a:pt x="0" y="3670"/>
                  </a:cubicBezTo>
                  <a:cubicBezTo>
                    <a:pt x="0" y="4838"/>
                    <a:pt x="334" y="5905"/>
                    <a:pt x="901" y="6906"/>
                  </a:cubicBezTo>
                  <a:cubicBezTo>
                    <a:pt x="2836" y="10108"/>
                    <a:pt x="7672" y="12410"/>
                    <a:pt x="13276" y="12410"/>
                  </a:cubicBezTo>
                  <a:cubicBezTo>
                    <a:pt x="14037" y="7678"/>
                    <a:pt x="13945" y="3635"/>
                    <a:pt x="14009" y="3603"/>
                  </a:cubicBezTo>
                  <a:lnTo>
                    <a:pt x="14009" y="3603"/>
                  </a:lnTo>
                  <a:cubicBezTo>
                    <a:pt x="14009" y="3603"/>
                    <a:pt x="14010" y="3603"/>
                    <a:pt x="14010" y="3603"/>
                  </a:cubicBezTo>
                  <a:cubicBezTo>
                    <a:pt x="14010" y="3603"/>
                    <a:pt x="14010" y="3603"/>
                    <a:pt x="14009" y="3603"/>
                  </a:cubicBezTo>
                  <a:lnTo>
                    <a:pt x="14009" y="3603"/>
                  </a:lnTo>
                  <a:cubicBezTo>
                    <a:pt x="14009" y="3603"/>
                    <a:pt x="14009" y="3603"/>
                    <a:pt x="14009" y="3603"/>
                  </a:cubicBezTo>
                  <a:lnTo>
                    <a:pt x="14009" y="3603"/>
                  </a:lnTo>
                  <a:cubicBezTo>
                    <a:pt x="13552" y="3595"/>
                    <a:pt x="3236" y="1"/>
                    <a:pt x="3236" y="1"/>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0"/>
            <p:cNvSpPr/>
            <p:nvPr/>
          </p:nvSpPr>
          <p:spPr>
            <a:xfrm>
              <a:off x="3200800" y="2666525"/>
              <a:ext cx="222675" cy="291050"/>
            </a:xfrm>
            <a:custGeom>
              <a:avLst/>
              <a:gdLst/>
              <a:ahLst/>
              <a:cxnLst/>
              <a:rect l="l" t="t" r="r" b="b"/>
              <a:pathLst>
                <a:path w="8907" h="11642" extrusionOk="0">
                  <a:moveTo>
                    <a:pt x="7772" y="0"/>
                  </a:moveTo>
                  <a:cubicBezTo>
                    <a:pt x="4670" y="1068"/>
                    <a:pt x="334" y="2502"/>
                    <a:pt x="100" y="2502"/>
                  </a:cubicBezTo>
                  <a:cubicBezTo>
                    <a:pt x="100" y="2502"/>
                    <a:pt x="0" y="6805"/>
                    <a:pt x="801" y="11642"/>
                  </a:cubicBezTo>
                  <a:cubicBezTo>
                    <a:pt x="4570" y="10608"/>
                    <a:pt x="7439" y="8440"/>
                    <a:pt x="8473" y="5804"/>
                  </a:cubicBezTo>
                  <a:cubicBezTo>
                    <a:pt x="8740" y="5104"/>
                    <a:pt x="8906" y="4370"/>
                    <a:pt x="8906" y="3603"/>
                  </a:cubicBezTo>
                  <a:cubicBezTo>
                    <a:pt x="8906" y="2435"/>
                    <a:pt x="8606" y="1401"/>
                    <a:pt x="8006" y="434"/>
                  </a:cubicBezTo>
                  <a:cubicBezTo>
                    <a:pt x="7939" y="300"/>
                    <a:pt x="7839" y="134"/>
                    <a:pt x="7772" y="0"/>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0"/>
            <p:cNvSpPr/>
            <p:nvPr/>
          </p:nvSpPr>
          <p:spPr>
            <a:xfrm>
              <a:off x="1946550" y="3338675"/>
              <a:ext cx="106775" cy="105925"/>
            </a:xfrm>
            <a:custGeom>
              <a:avLst/>
              <a:gdLst/>
              <a:ahLst/>
              <a:cxnLst/>
              <a:rect l="l" t="t" r="r" b="b"/>
              <a:pathLst>
                <a:path w="4271" h="4237" extrusionOk="0">
                  <a:moveTo>
                    <a:pt x="2136" y="0"/>
                  </a:moveTo>
                  <a:cubicBezTo>
                    <a:pt x="968" y="0"/>
                    <a:pt x="1" y="934"/>
                    <a:pt x="1" y="2102"/>
                  </a:cubicBezTo>
                  <a:cubicBezTo>
                    <a:pt x="1" y="3269"/>
                    <a:pt x="968" y="4236"/>
                    <a:pt x="2136" y="4236"/>
                  </a:cubicBezTo>
                  <a:cubicBezTo>
                    <a:pt x="3303" y="4236"/>
                    <a:pt x="4271" y="3269"/>
                    <a:pt x="4271" y="2102"/>
                  </a:cubicBezTo>
                  <a:cubicBezTo>
                    <a:pt x="4271" y="934"/>
                    <a:pt x="3303" y="0"/>
                    <a:pt x="2136"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0"/>
            <p:cNvSpPr/>
            <p:nvPr/>
          </p:nvSpPr>
          <p:spPr>
            <a:xfrm>
              <a:off x="1911525" y="3249425"/>
              <a:ext cx="106775" cy="106775"/>
            </a:xfrm>
            <a:custGeom>
              <a:avLst/>
              <a:gdLst/>
              <a:ahLst/>
              <a:cxnLst/>
              <a:rect l="l" t="t" r="r" b="b"/>
              <a:pathLst>
                <a:path w="4271" h="4271" extrusionOk="0">
                  <a:moveTo>
                    <a:pt x="2136" y="1"/>
                  </a:moveTo>
                  <a:cubicBezTo>
                    <a:pt x="968" y="1"/>
                    <a:pt x="1" y="968"/>
                    <a:pt x="1" y="2136"/>
                  </a:cubicBezTo>
                  <a:cubicBezTo>
                    <a:pt x="1" y="3303"/>
                    <a:pt x="968" y="4271"/>
                    <a:pt x="2136" y="4271"/>
                  </a:cubicBezTo>
                  <a:cubicBezTo>
                    <a:pt x="3303" y="4271"/>
                    <a:pt x="4271" y="3303"/>
                    <a:pt x="4271" y="2136"/>
                  </a:cubicBezTo>
                  <a:cubicBezTo>
                    <a:pt x="4271" y="968"/>
                    <a:pt x="3303" y="1"/>
                    <a:pt x="2136"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0"/>
            <p:cNvSpPr/>
            <p:nvPr/>
          </p:nvSpPr>
          <p:spPr>
            <a:xfrm>
              <a:off x="1889850" y="3156875"/>
              <a:ext cx="105950" cy="106750"/>
            </a:xfrm>
            <a:custGeom>
              <a:avLst/>
              <a:gdLst/>
              <a:ahLst/>
              <a:cxnLst/>
              <a:rect l="l" t="t" r="r" b="b"/>
              <a:pathLst>
                <a:path w="4238" h="4270" extrusionOk="0">
                  <a:moveTo>
                    <a:pt x="2136" y="0"/>
                  </a:moveTo>
                  <a:cubicBezTo>
                    <a:pt x="968" y="0"/>
                    <a:pt x="1" y="968"/>
                    <a:pt x="1" y="2135"/>
                  </a:cubicBezTo>
                  <a:cubicBezTo>
                    <a:pt x="1" y="3303"/>
                    <a:pt x="968" y="4270"/>
                    <a:pt x="2136" y="4270"/>
                  </a:cubicBezTo>
                  <a:cubicBezTo>
                    <a:pt x="3303" y="4270"/>
                    <a:pt x="4237" y="3303"/>
                    <a:pt x="4237" y="2135"/>
                  </a:cubicBezTo>
                  <a:cubicBezTo>
                    <a:pt x="4237" y="968"/>
                    <a:pt x="3336" y="0"/>
                    <a:pt x="2136"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0"/>
            <p:cNvSpPr/>
            <p:nvPr/>
          </p:nvSpPr>
          <p:spPr>
            <a:xfrm>
              <a:off x="1894850" y="3060975"/>
              <a:ext cx="106775" cy="106750"/>
            </a:xfrm>
            <a:custGeom>
              <a:avLst/>
              <a:gdLst/>
              <a:ahLst/>
              <a:cxnLst/>
              <a:rect l="l" t="t" r="r" b="b"/>
              <a:pathLst>
                <a:path w="4271" h="4270" extrusionOk="0">
                  <a:moveTo>
                    <a:pt x="2136" y="0"/>
                  </a:moveTo>
                  <a:cubicBezTo>
                    <a:pt x="968" y="0"/>
                    <a:pt x="1" y="968"/>
                    <a:pt x="1" y="2135"/>
                  </a:cubicBezTo>
                  <a:cubicBezTo>
                    <a:pt x="1" y="3303"/>
                    <a:pt x="968" y="4270"/>
                    <a:pt x="2136" y="4270"/>
                  </a:cubicBezTo>
                  <a:cubicBezTo>
                    <a:pt x="3303" y="4270"/>
                    <a:pt x="4271" y="3303"/>
                    <a:pt x="4271" y="2135"/>
                  </a:cubicBezTo>
                  <a:cubicBezTo>
                    <a:pt x="4271" y="968"/>
                    <a:pt x="3303" y="0"/>
                    <a:pt x="2136"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0"/>
            <p:cNvSpPr/>
            <p:nvPr/>
          </p:nvSpPr>
          <p:spPr>
            <a:xfrm>
              <a:off x="1928225" y="2974250"/>
              <a:ext cx="106750" cy="106750"/>
            </a:xfrm>
            <a:custGeom>
              <a:avLst/>
              <a:gdLst/>
              <a:ahLst/>
              <a:cxnLst/>
              <a:rect l="l" t="t" r="r" b="b"/>
              <a:pathLst>
                <a:path w="4270" h="4270" extrusionOk="0">
                  <a:moveTo>
                    <a:pt x="2135" y="0"/>
                  </a:moveTo>
                  <a:cubicBezTo>
                    <a:pt x="967" y="0"/>
                    <a:pt x="0" y="967"/>
                    <a:pt x="0" y="2135"/>
                  </a:cubicBezTo>
                  <a:cubicBezTo>
                    <a:pt x="0" y="3302"/>
                    <a:pt x="967" y="4270"/>
                    <a:pt x="2135" y="4270"/>
                  </a:cubicBezTo>
                  <a:cubicBezTo>
                    <a:pt x="3302" y="4270"/>
                    <a:pt x="4270" y="3302"/>
                    <a:pt x="4270" y="2135"/>
                  </a:cubicBezTo>
                  <a:cubicBezTo>
                    <a:pt x="4270" y="967"/>
                    <a:pt x="3302" y="0"/>
                    <a:pt x="2135"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0"/>
            <p:cNvSpPr/>
            <p:nvPr/>
          </p:nvSpPr>
          <p:spPr>
            <a:xfrm>
              <a:off x="1985750" y="2913350"/>
              <a:ext cx="105950" cy="105950"/>
            </a:xfrm>
            <a:custGeom>
              <a:avLst/>
              <a:gdLst/>
              <a:ahLst/>
              <a:cxnLst/>
              <a:rect l="l" t="t" r="r" b="b"/>
              <a:pathLst>
                <a:path w="4238" h="4238" extrusionOk="0">
                  <a:moveTo>
                    <a:pt x="2136" y="1"/>
                  </a:moveTo>
                  <a:cubicBezTo>
                    <a:pt x="935" y="1"/>
                    <a:pt x="1" y="935"/>
                    <a:pt x="1" y="2102"/>
                  </a:cubicBezTo>
                  <a:cubicBezTo>
                    <a:pt x="1" y="3270"/>
                    <a:pt x="935" y="4237"/>
                    <a:pt x="2136" y="4237"/>
                  </a:cubicBezTo>
                  <a:cubicBezTo>
                    <a:pt x="3303" y="4237"/>
                    <a:pt x="4237" y="3270"/>
                    <a:pt x="4237" y="2102"/>
                  </a:cubicBezTo>
                  <a:cubicBezTo>
                    <a:pt x="4237" y="935"/>
                    <a:pt x="3303" y="1"/>
                    <a:pt x="2136"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0"/>
            <p:cNvSpPr/>
            <p:nvPr/>
          </p:nvSpPr>
          <p:spPr>
            <a:xfrm>
              <a:off x="2147550" y="2846650"/>
              <a:ext cx="105925" cy="105925"/>
            </a:xfrm>
            <a:custGeom>
              <a:avLst/>
              <a:gdLst/>
              <a:ahLst/>
              <a:cxnLst/>
              <a:rect l="l" t="t" r="r" b="b"/>
              <a:pathLst>
                <a:path w="4237" h="4237" extrusionOk="0">
                  <a:moveTo>
                    <a:pt x="2102" y="0"/>
                  </a:moveTo>
                  <a:cubicBezTo>
                    <a:pt x="934" y="0"/>
                    <a:pt x="0" y="934"/>
                    <a:pt x="0" y="2102"/>
                  </a:cubicBezTo>
                  <a:cubicBezTo>
                    <a:pt x="0" y="3269"/>
                    <a:pt x="934" y="4237"/>
                    <a:pt x="2102" y="4237"/>
                  </a:cubicBezTo>
                  <a:cubicBezTo>
                    <a:pt x="3269" y="4237"/>
                    <a:pt x="4236" y="3269"/>
                    <a:pt x="4236" y="2102"/>
                  </a:cubicBezTo>
                  <a:cubicBezTo>
                    <a:pt x="4236" y="934"/>
                    <a:pt x="3269" y="0"/>
                    <a:pt x="2102"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0"/>
            <p:cNvSpPr/>
            <p:nvPr/>
          </p:nvSpPr>
          <p:spPr>
            <a:xfrm>
              <a:off x="2226750" y="2836650"/>
              <a:ext cx="105950" cy="106750"/>
            </a:xfrm>
            <a:custGeom>
              <a:avLst/>
              <a:gdLst/>
              <a:ahLst/>
              <a:cxnLst/>
              <a:rect l="l" t="t" r="r" b="b"/>
              <a:pathLst>
                <a:path w="4238" h="4270" extrusionOk="0">
                  <a:moveTo>
                    <a:pt x="2102" y="0"/>
                  </a:moveTo>
                  <a:cubicBezTo>
                    <a:pt x="935" y="0"/>
                    <a:pt x="1" y="967"/>
                    <a:pt x="1" y="2135"/>
                  </a:cubicBezTo>
                  <a:cubicBezTo>
                    <a:pt x="1" y="3302"/>
                    <a:pt x="935" y="4270"/>
                    <a:pt x="2102" y="4270"/>
                  </a:cubicBezTo>
                  <a:cubicBezTo>
                    <a:pt x="3270" y="4270"/>
                    <a:pt x="4237" y="3302"/>
                    <a:pt x="4237" y="2135"/>
                  </a:cubicBezTo>
                  <a:cubicBezTo>
                    <a:pt x="4237" y="967"/>
                    <a:pt x="3270" y="0"/>
                    <a:pt x="2102"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0"/>
            <p:cNvSpPr/>
            <p:nvPr/>
          </p:nvSpPr>
          <p:spPr>
            <a:xfrm>
              <a:off x="2059975" y="2865825"/>
              <a:ext cx="105925" cy="106775"/>
            </a:xfrm>
            <a:custGeom>
              <a:avLst/>
              <a:gdLst/>
              <a:ahLst/>
              <a:cxnLst/>
              <a:rect l="l" t="t" r="r" b="b"/>
              <a:pathLst>
                <a:path w="4237" h="4271" extrusionOk="0">
                  <a:moveTo>
                    <a:pt x="2102" y="1"/>
                  </a:moveTo>
                  <a:cubicBezTo>
                    <a:pt x="935" y="1"/>
                    <a:pt x="1" y="968"/>
                    <a:pt x="1" y="2135"/>
                  </a:cubicBezTo>
                  <a:cubicBezTo>
                    <a:pt x="1" y="3303"/>
                    <a:pt x="935" y="4270"/>
                    <a:pt x="2102" y="4270"/>
                  </a:cubicBezTo>
                  <a:cubicBezTo>
                    <a:pt x="3270" y="4270"/>
                    <a:pt x="4237" y="3303"/>
                    <a:pt x="4237" y="2135"/>
                  </a:cubicBezTo>
                  <a:cubicBezTo>
                    <a:pt x="4237" y="968"/>
                    <a:pt x="3270" y="1"/>
                    <a:pt x="2102"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0"/>
            <p:cNvSpPr/>
            <p:nvPr/>
          </p:nvSpPr>
          <p:spPr>
            <a:xfrm>
              <a:off x="2488625" y="3332825"/>
              <a:ext cx="106750" cy="106775"/>
            </a:xfrm>
            <a:custGeom>
              <a:avLst/>
              <a:gdLst/>
              <a:ahLst/>
              <a:cxnLst/>
              <a:rect l="l" t="t" r="r" b="b"/>
              <a:pathLst>
                <a:path w="4270" h="4271" extrusionOk="0">
                  <a:moveTo>
                    <a:pt x="2135" y="1"/>
                  </a:moveTo>
                  <a:cubicBezTo>
                    <a:pt x="967" y="1"/>
                    <a:pt x="0" y="968"/>
                    <a:pt x="0" y="2135"/>
                  </a:cubicBezTo>
                  <a:cubicBezTo>
                    <a:pt x="0" y="3303"/>
                    <a:pt x="967" y="4270"/>
                    <a:pt x="2135" y="4270"/>
                  </a:cubicBezTo>
                  <a:cubicBezTo>
                    <a:pt x="3302" y="4270"/>
                    <a:pt x="4270" y="3303"/>
                    <a:pt x="4270" y="2135"/>
                  </a:cubicBezTo>
                  <a:cubicBezTo>
                    <a:pt x="4270" y="968"/>
                    <a:pt x="3302" y="1"/>
                    <a:pt x="2135"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0"/>
            <p:cNvSpPr/>
            <p:nvPr/>
          </p:nvSpPr>
          <p:spPr>
            <a:xfrm>
              <a:off x="2524475" y="3244425"/>
              <a:ext cx="106775" cy="105950"/>
            </a:xfrm>
            <a:custGeom>
              <a:avLst/>
              <a:gdLst/>
              <a:ahLst/>
              <a:cxnLst/>
              <a:rect l="l" t="t" r="r" b="b"/>
              <a:pathLst>
                <a:path w="4271" h="4238" extrusionOk="0">
                  <a:moveTo>
                    <a:pt x="2135" y="1"/>
                  </a:moveTo>
                  <a:cubicBezTo>
                    <a:pt x="968" y="1"/>
                    <a:pt x="0" y="968"/>
                    <a:pt x="0" y="2136"/>
                  </a:cubicBezTo>
                  <a:cubicBezTo>
                    <a:pt x="0" y="3303"/>
                    <a:pt x="968" y="4237"/>
                    <a:pt x="2135" y="4237"/>
                  </a:cubicBezTo>
                  <a:cubicBezTo>
                    <a:pt x="3303" y="4237"/>
                    <a:pt x="4270" y="3303"/>
                    <a:pt x="4270" y="2136"/>
                  </a:cubicBezTo>
                  <a:cubicBezTo>
                    <a:pt x="4270" y="968"/>
                    <a:pt x="3303" y="1"/>
                    <a:pt x="2135"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0"/>
            <p:cNvSpPr/>
            <p:nvPr/>
          </p:nvSpPr>
          <p:spPr>
            <a:xfrm>
              <a:off x="2545325" y="3151025"/>
              <a:ext cx="106775" cy="105950"/>
            </a:xfrm>
            <a:custGeom>
              <a:avLst/>
              <a:gdLst/>
              <a:ahLst/>
              <a:cxnLst/>
              <a:rect l="l" t="t" r="r" b="b"/>
              <a:pathLst>
                <a:path w="4271" h="4238" extrusionOk="0">
                  <a:moveTo>
                    <a:pt x="2135" y="1"/>
                  </a:moveTo>
                  <a:cubicBezTo>
                    <a:pt x="968" y="1"/>
                    <a:pt x="0" y="935"/>
                    <a:pt x="0" y="2102"/>
                  </a:cubicBezTo>
                  <a:cubicBezTo>
                    <a:pt x="0" y="3270"/>
                    <a:pt x="968" y="4237"/>
                    <a:pt x="2135" y="4237"/>
                  </a:cubicBezTo>
                  <a:cubicBezTo>
                    <a:pt x="3303" y="4237"/>
                    <a:pt x="4270" y="3270"/>
                    <a:pt x="4270" y="2102"/>
                  </a:cubicBezTo>
                  <a:cubicBezTo>
                    <a:pt x="4270" y="935"/>
                    <a:pt x="3303" y="1"/>
                    <a:pt x="2135"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2540325" y="3055975"/>
              <a:ext cx="105925" cy="105925"/>
            </a:xfrm>
            <a:custGeom>
              <a:avLst/>
              <a:gdLst/>
              <a:ahLst/>
              <a:cxnLst/>
              <a:rect l="l" t="t" r="r" b="b"/>
              <a:pathLst>
                <a:path w="4237" h="4237" extrusionOk="0">
                  <a:moveTo>
                    <a:pt x="2135" y="0"/>
                  </a:moveTo>
                  <a:cubicBezTo>
                    <a:pt x="968" y="0"/>
                    <a:pt x="0" y="901"/>
                    <a:pt x="0" y="2102"/>
                  </a:cubicBezTo>
                  <a:cubicBezTo>
                    <a:pt x="0" y="3302"/>
                    <a:pt x="968" y="4236"/>
                    <a:pt x="2135" y="4236"/>
                  </a:cubicBezTo>
                  <a:cubicBezTo>
                    <a:pt x="3303" y="4236"/>
                    <a:pt x="4237" y="3302"/>
                    <a:pt x="4237" y="2102"/>
                  </a:cubicBezTo>
                  <a:cubicBezTo>
                    <a:pt x="4237" y="934"/>
                    <a:pt x="3269" y="0"/>
                    <a:pt x="2135"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2506950" y="2968400"/>
              <a:ext cx="105950" cy="105925"/>
            </a:xfrm>
            <a:custGeom>
              <a:avLst/>
              <a:gdLst/>
              <a:ahLst/>
              <a:cxnLst/>
              <a:rect l="l" t="t" r="r" b="b"/>
              <a:pathLst>
                <a:path w="4238" h="4237" extrusionOk="0">
                  <a:moveTo>
                    <a:pt x="2102" y="1"/>
                  </a:moveTo>
                  <a:cubicBezTo>
                    <a:pt x="935" y="1"/>
                    <a:pt x="1" y="935"/>
                    <a:pt x="1" y="2135"/>
                  </a:cubicBezTo>
                  <a:cubicBezTo>
                    <a:pt x="1" y="3303"/>
                    <a:pt x="935" y="4237"/>
                    <a:pt x="2102" y="4237"/>
                  </a:cubicBezTo>
                  <a:cubicBezTo>
                    <a:pt x="3303" y="4237"/>
                    <a:pt x="4237" y="3303"/>
                    <a:pt x="4237" y="2135"/>
                  </a:cubicBezTo>
                  <a:cubicBezTo>
                    <a:pt x="4237" y="935"/>
                    <a:pt x="3303" y="1"/>
                    <a:pt x="2102"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p:nvPr/>
          </p:nvSpPr>
          <p:spPr>
            <a:xfrm>
              <a:off x="2449425" y="2907525"/>
              <a:ext cx="106775" cy="106775"/>
            </a:xfrm>
            <a:custGeom>
              <a:avLst/>
              <a:gdLst/>
              <a:ahLst/>
              <a:cxnLst/>
              <a:rect l="l" t="t" r="r" b="b"/>
              <a:pathLst>
                <a:path w="4271" h="4271" extrusionOk="0">
                  <a:moveTo>
                    <a:pt x="2135" y="0"/>
                  </a:moveTo>
                  <a:cubicBezTo>
                    <a:pt x="968" y="0"/>
                    <a:pt x="0" y="968"/>
                    <a:pt x="0" y="2135"/>
                  </a:cubicBezTo>
                  <a:cubicBezTo>
                    <a:pt x="0" y="3303"/>
                    <a:pt x="968" y="4270"/>
                    <a:pt x="2135" y="4270"/>
                  </a:cubicBezTo>
                  <a:cubicBezTo>
                    <a:pt x="3303" y="4270"/>
                    <a:pt x="4270" y="3303"/>
                    <a:pt x="4270" y="2135"/>
                  </a:cubicBezTo>
                  <a:cubicBezTo>
                    <a:pt x="4270" y="968"/>
                    <a:pt x="3303" y="0"/>
                    <a:pt x="2135"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0"/>
            <p:cNvSpPr/>
            <p:nvPr/>
          </p:nvSpPr>
          <p:spPr>
            <a:xfrm>
              <a:off x="2311825" y="2850825"/>
              <a:ext cx="105925" cy="105925"/>
            </a:xfrm>
            <a:custGeom>
              <a:avLst/>
              <a:gdLst/>
              <a:ahLst/>
              <a:cxnLst/>
              <a:rect l="l" t="t" r="r" b="b"/>
              <a:pathLst>
                <a:path w="4237" h="4237" extrusionOk="0">
                  <a:moveTo>
                    <a:pt x="2135" y="0"/>
                  </a:moveTo>
                  <a:cubicBezTo>
                    <a:pt x="968" y="0"/>
                    <a:pt x="0" y="934"/>
                    <a:pt x="0" y="2102"/>
                  </a:cubicBezTo>
                  <a:cubicBezTo>
                    <a:pt x="0" y="3269"/>
                    <a:pt x="968" y="4237"/>
                    <a:pt x="2135" y="4237"/>
                  </a:cubicBezTo>
                  <a:cubicBezTo>
                    <a:pt x="3303" y="4237"/>
                    <a:pt x="4237" y="3269"/>
                    <a:pt x="4237" y="2102"/>
                  </a:cubicBezTo>
                  <a:cubicBezTo>
                    <a:pt x="4237" y="934"/>
                    <a:pt x="3303" y="0"/>
                    <a:pt x="2135"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0"/>
            <p:cNvSpPr/>
            <p:nvPr/>
          </p:nvSpPr>
          <p:spPr>
            <a:xfrm>
              <a:off x="2381875" y="2868325"/>
              <a:ext cx="105925" cy="105950"/>
            </a:xfrm>
            <a:custGeom>
              <a:avLst/>
              <a:gdLst/>
              <a:ahLst/>
              <a:cxnLst/>
              <a:rect l="l" t="t" r="r" b="b"/>
              <a:pathLst>
                <a:path w="4237" h="4238" extrusionOk="0">
                  <a:moveTo>
                    <a:pt x="2135" y="1"/>
                  </a:moveTo>
                  <a:cubicBezTo>
                    <a:pt x="934" y="1"/>
                    <a:pt x="0" y="935"/>
                    <a:pt x="0" y="2102"/>
                  </a:cubicBezTo>
                  <a:cubicBezTo>
                    <a:pt x="0" y="3303"/>
                    <a:pt x="934" y="4237"/>
                    <a:pt x="2135" y="4237"/>
                  </a:cubicBezTo>
                  <a:cubicBezTo>
                    <a:pt x="3303" y="4237"/>
                    <a:pt x="4237" y="3303"/>
                    <a:pt x="4237" y="2102"/>
                  </a:cubicBezTo>
                  <a:cubicBezTo>
                    <a:pt x="4237" y="935"/>
                    <a:pt x="3303" y="1"/>
                    <a:pt x="2135"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0"/>
            <p:cNvSpPr/>
            <p:nvPr/>
          </p:nvSpPr>
          <p:spPr>
            <a:xfrm>
              <a:off x="1945725" y="2901675"/>
              <a:ext cx="642150" cy="642150"/>
            </a:xfrm>
            <a:custGeom>
              <a:avLst/>
              <a:gdLst/>
              <a:ahLst/>
              <a:cxnLst/>
              <a:rect l="l" t="t" r="r" b="b"/>
              <a:pathLst>
                <a:path w="25686" h="25686" extrusionOk="0">
                  <a:moveTo>
                    <a:pt x="12843" y="1"/>
                  </a:moveTo>
                  <a:cubicBezTo>
                    <a:pt x="5771" y="1"/>
                    <a:pt x="1" y="5738"/>
                    <a:pt x="1" y="12843"/>
                  </a:cubicBezTo>
                  <a:cubicBezTo>
                    <a:pt x="1" y="19915"/>
                    <a:pt x="5771" y="25686"/>
                    <a:pt x="12843" y="25686"/>
                  </a:cubicBezTo>
                  <a:cubicBezTo>
                    <a:pt x="19948" y="25686"/>
                    <a:pt x="25686" y="19915"/>
                    <a:pt x="25686" y="12843"/>
                  </a:cubicBezTo>
                  <a:cubicBezTo>
                    <a:pt x="25686" y="5738"/>
                    <a:pt x="19948" y="1"/>
                    <a:pt x="12843"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0"/>
            <p:cNvSpPr/>
            <p:nvPr/>
          </p:nvSpPr>
          <p:spPr>
            <a:xfrm>
              <a:off x="2006600" y="3417000"/>
              <a:ext cx="110100" cy="138575"/>
            </a:xfrm>
            <a:custGeom>
              <a:avLst/>
              <a:gdLst/>
              <a:ahLst/>
              <a:cxnLst/>
              <a:rect l="l" t="t" r="r" b="b"/>
              <a:pathLst>
                <a:path w="4404" h="5543" extrusionOk="0">
                  <a:moveTo>
                    <a:pt x="1560" y="0"/>
                  </a:moveTo>
                  <a:cubicBezTo>
                    <a:pt x="1426" y="0"/>
                    <a:pt x="1294" y="23"/>
                    <a:pt x="1168" y="69"/>
                  </a:cubicBezTo>
                  <a:cubicBezTo>
                    <a:pt x="234" y="403"/>
                    <a:pt x="1" y="1904"/>
                    <a:pt x="568" y="3405"/>
                  </a:cubicBezTo>
                  <a:cubicBezTo>
                    <a:pt x="1084" y="4696"/>
                    <a:pt x="2019" y="5543"/>
                    <a:pt x="2844" y="5543"/>
                  </a:cubicBezTo>
                  <a:cubicBezTo>
                    <a:pt x="2979" y="5543"/>
                    <a:pt x="3110" y="5520"/>
                    <a:pt x="3236" y="5473"/>
                  </a:cubicBezTo>
                  <a:cubicBezTo>
                    <a:pt x="4170" y="5140"/>
                    <a:pt x="4404" y="3639"/>
                    <a:pt x="3837" y="2138"/>
                  </a:cubicBezTo>
                  <a:cubicBezTo>
                    <a:pt x="3320" y="847"/>
                    <a:pt x="2385" y="0"/>
                    <a:pt x="1560" y="0"/>
                  </a:cubicBezTo>
                  <a:close/>
                </a:path>
              </a:pathLst>
            </a:custGeom>
            <a:solidFill>
              <a:srgbClr val="A85027"/>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0"/>
            <p:cNvSpPr/>
            <p:nvPr/>
          </p:nvSpPr>
          <p:spPr>
            <a:xfrm>
              <a:off x="2427750" y="3417000"/>
              <a:ext cx="110100" cy="138575"/>
            </a:xfrm>
            <a:custGeom>
              <a:avLst/>
              <a:gdLst/>
              <a:ahLst/>
              <a:cxnLst/>
              <a:rect l="l" t="t" r="r" b="b"/>
              <a:pathLst>
                <a:path w="4404" h="5543" extrusionOk="0">
                  <a:moveTo>
                    <a:pt x="2854" y="0"/>
                  </a:moveTo>
                  <a:cubicBezTo>
                    <a:pt x="2044" y="0"/>
                    <a:pt x="1083" y="847"/>
                    <a:pt x="567" y="2138"/>
                  </a:cubicBezTo>
                  <a:cubicBezTo>
                    <a:pt x="0" y="3639"/>
                    <a:pt x="234" y="5140"/>
                    <a:pt x="1168" y="5473"/>
                  </a:cubicBezTo>
                  <a:cubicBezTo>
                    <a:pt x="1294" y="5520"/>
                    <a:pt x="1425" y="5543"/>
                    <a:pt x="1560" y="5543"/>
                  </a:cubicBezTo>
                  <a:cubicBezTo>
                    <a:pt x="2384" y="5543"/>
                    <a:pt x="3320" y="4696"/>
                    <a:pt x="3836" y="3405"/>
                  </a:cubicBezTo>
                  <a:cubicBezTo>
                    <a:pt x="4403" y="1904"/>
                    <a:pt x="4170" y="403"/>
                    <a:pt x="3236" y="69"/>
                  </a:cubicBezTo>
                  <a:cubicBezTo>
                    <a:pt x="3114" y="23"/>
                    <a:pt x="2986" y="0"/>
                    <a:pt x="2854" y="0"/>
                  </a:cubicBezTo>
                  <a:close/>
                </a:path>
              </a:pathLst>
            </a:custGeom>
            <a:solidFill>
              <a:srgbClr val="A85027"/>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0"/>
            <p:cNvSpPr/>
            <p:nvPr/>
          </p:nvSpPr>
          <p:spPr>
            <a:xfrm>
              <a:off x="1763925" y="3633050"/>
              <a:ext cx="1002425" cy="714700"/>
            </a:xfrm>
            <a:custGeom>
              <a:avLst/>
              <a:gdLst/>
              <a:ahLst/>
              <a:cxnLst/>
              <a:rect l="l" t="t" r="r" b="b"/>
              <a:pathLst>
                <a:path w="40097" h="28588" extrusionOk="0">
                  <a:moveTo>
                    <a:pt x="23284" y="0"/>
                  </a:moveTo>
                  <a:lnTo>
                    <a:pt x="19548" y="1568"/>
                  </a:lnTo>
                  <a:lnTo>
                    <a:pt x="19548" y="1635"/>
                  </a:lnTo>
                  <a:lnTo>
                    <a:pt x="16746" y="467"/>
                  </a:lnTo>
                  <a:lnTo>
                    <a:pt x="15945" y="6838"/>
                  </a:lnTo>
                  <a:cubicBezTo>
                    <a:pt x="15478" y="10608"/>
                    <a:pt x="12810" y="13743"/>
                    <a:pt x="9207" y="14811"/>
                  </a:cubicBezTo>
                  <a:lnTo>
                    <a:pt x="1" y="17579"/>
                  </a:lnTo>
                  <a:lnTo>
                    <a:pt x="19581" y="28087"/>
                  </a:lnTo>
                  <a:lnTo>
                    <a:pt x="20515" y="28587"/>
                  </a:lnTo>
                  <a:lnTo>
                    <a:pt x="20515" y="27587"/>
                  </a:lnTo>
                  <a:lnTo>
                    <a:pt x="40096" y="17079"/>
                  </a:lnTo>
                  <a:lnTo>
                    <a:pt x="30856" y="14344"/>
                  </a:lnTo>
                  <a:cubicBezTo>
                    <a:pt x="27220" y="13276"/>
                    <a:pt x="24552" y="10141"/>
                    <a:pt x="24085" y="6405"/>
                  </a:cubicBezTo>
                  <a:lnTo>
                    <a:pt x="23284" y="0"/>
                  </a:lnTo>
                  <a:close/>
                </a:path>
              </a:pathLst>
            </a:custGeom>
            <a:solidFill>
              <a:srgbClr val="A85027"/>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0"/>
            <p:cNvSpPr/>
            <p:nvPr/>
          </p:nvSpPr>
          <p:spPr>
            <a:xfrm>
              <a:off x="1643850" y="4035000"/>
              <a:ext cx="1243400" cy="1232700"/>
            </a:xfrm>
            <a:custGeom>
              <a:avLst/>
              <a:gdLst/>
              <a:ahLst/>
              <a:cxnLst/>
              <a:rect l="l" t="t" r="r" b="b"/>
              <a:pathLst>
                <a:path w="49736" h="49308" extrusionOk="0">
                  <a:moveTo>
                    <a:pt x="41630" y="0"/>
                  </a:moveTo>
                  <a:lnTo>
                    <a:pt x="40596" y="501"/>
                  </a:lnTo>
                  <a:cubicBezTo>
                    <a:pt x="35442" y="2919"/>
                    <a:pt x="29888" y="4128"/>
                    <a:pt x="24334" y="4128"/>
                  </a:cubicBezTo>
                  <a:cubicBezTo>
                    <a:pt x="18780" y="4128"/>
                    <a:pt x="13226" y="2919"/>
                    <a:pt x="8073" y="501"/>
                  </a:cubicBezTo>
                  <a:lnTo>
                    <a:pt x="5438" y="1201"/>
                  </a:lnTo>
                  <a:cubicBezTo>
                    <a:pt x="2202" y="2069"/>
                    <a:pt x="0" y="5071"/>
                    <a:pt x="67" y="8406"/>
                  </a:cubicBezTo>
                  <a:cubicBezTo>
                    <a:pt x="431" y="20855"/>
                    <a:pt x="1321" y="49307"/>
                    <a:pt x="1334" y="49307"/>
                  </a:cubicBezTo>
                  <a:cubicBezTo>
                    <a:pt x="1335" y="49307"/>
                    <a:pt x="1335" y="49306"/>
                    <a:pt x="1335" y="49302"/>
                  </a:cubicBezTo>
                  <a:cubicBezTo>
                    <a:pt x="1335" y="48802"/>
                    <a:pt x="13877" y="48635"/>
                    <a:pt x="13877" y="48635"/>
                  </a:cubicBezTo>
                  <a:lnTo>
                    <a:pt x="10508" y="22083"/>
                  </a:lnTo>
                  <a:lnTo>
                    <a:pt x="10508" y="22083"/>
                  </a:lnTo>
                  <a:lnTo>
                    <a:pt x="20215" y="45233"/>
                  </a:lnTo>
                  <a:cubicBezTo>
                    <a:pt x="20181" y="45733"/>
                    <a:pt x="20148" y="46033"/>
                    <a:pt x="20148" y="46100"/>
                  </a:cubicBezTo>
                  <a:cubicBezTo>
                    <a:pt x="20148" y="46233"/>
                    <a:pt x="20348" y="46300"/>
                    <a:pt x="20682" y="46367"/>
                  </a:cubicBezTo>
                  <a:lnTo>
                    <a:pt x="20748" y="46600"/>
                  </a:lnTo>
                  <a:cubicBezTo>
                    <a:pt x="20748" y="46600"/>
                    <a:pt x="24662" y="46956"/>
                    <a:pt x="27272" y="46956"/>
                  </a:cubicBezTo>
                  <a:cubicBezTo>
                    <a:pt x="28576" y="46956"/>
                    <a:pt x="29555" y="46867"/>
                    <a:pt x="29555" y="46600"/>
                  </a:cubicBezTo>
                  <a:cubicBezTo>
                    <a:pt x="29555" y="46534"/>
                    <a:pt x="29488" y="45933"/>
                    <a:pt x="29388" y="44933"/>
                  </a:cubicBezTo>
                  <a:lnTo>
                    <a:pt x="39162" y="21583"/>
                  </a:lnTo>
                  <a:lnTo>
                    <a:pt x="39162" y="21583"/>
                  </a:lnTo>
                  <a:lnTo>
                    <a:pt x="35759" y="48135"/>
                  </a:lnTo>
                  <a:cubicBezTo>
                    <a:pt x="35759" y="48135"/>
                    <a:pt x="48335" y="48268"/>
                    <a:pt x="48335" y="48802"/>
                  </a:cubicBezTo>
                  <a:cubicBezTo>
                    <a:pt x="48335" y="48805"/>
                    <a:pt x="48335" y="48807"/>
                    <a:pt x="48335" y="48807"/>
                  </a:cubicBezTo>
                  <a:cubicBezTo>
                    <a:pt x="48348" y="48807"/>
                    <a:pt x="49205" y="20355"/>
                    <a:pt x="49569" y="7906"/>
                  </a:cubicBezTo>
                  <a:cubicBezTo>
                    <a:pt x="49736" y="4537"/>
                    <a:pt x="47501" y="1568"/>
                    <a:pt x="44265" y="701"/>
                  </a:cubicBezTo>
                  <a:lnTo>
                    <a:pt x="41630" y="0"/>
                  </a:lnTo>
                  <a:close/>
                </a:path>
              </a:pathLst>
            </a:custGeom>
            <a:solidFill>
              <a:srgbClr val="F397B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0"/>
            <p:cNvSpPr/>
            <p:nvPr/>
          </p:nvSpPr>
          <p:spPr>
            <a:xfrm>
              <a:off x="2165050" y="3635550"/>
              <a:ext cx="201000" cy="191000"/>
            </a:xfrm>
            <a:custGeom>
              <a:avLst/>
              <a:gdLst/>
              <a:ahLst/>
              <a:cxnLst/>
              <a:rect l="l" t="t" r="r" b="b"/>
              <a:pathLst>
                <a:path w="8040" h="7640" extrusionOk="0">
                  <a:moveTo>
                    <a:pt x="7239" y="0"/>
                  </a:moveTo>
                  <a:lnTo>
                    <a:pt x="3503" y="1535"/>
                  </a:lnTo>
                  <a:lnTo>
                    <a:pt x="3503" y="1635"/>
                  </a:lnTo>
                  <a:lnTo>
                    <a:pt x="701" y="467"/>
                  </a:lnTo>
                  <a:lnTo>
                    <a:pt x="1" y="6171"/>
                  </a:lnTo>
                  <a:cubicBezTo>
                    <a:pt x="1101" y="7072"/>
                    <a:pt x="2502" y="7639"/>
                    <a:pt x="4137" y="7639"/>
                  </a:cubicBezTo>
                  <a:cubicBezTo>
                    <a:pt x="5671" y="7639"/>
                    <a:pt x="6972" y="7172"/>
                    <a:pt x="8040" y="6338"/>
                  </a:cubicBezTo>
                  <a:lnTo>
                    <a:pt x="7239" y="0"/>
                  </a:lnTo>
                  <a:close/>
                </a:path>
              </a:pathLst>
            </a:custGeom>
            <a:solidFill>
              <a:srgbClr val="8C452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0"/>
            <p:cNvSpPr/>
            <p:nvPr/>
          </p:nvSpPr>
          <p:spPr>
            <a:xfrm>
              <a:off x="2026625" y="3185025"/>
              <a:ext cx="485375" cy="583975"/>
            </a:xfrm>
            <a:custGeom>
              <a:avLst/>
              <a:gdLst/>
              <a:ahLst/>
              <a:cxnLst/>
              <a:rect l="l" t="t" r="r" b="b"/>
              <a:pathLst>
                <a:path w="19415" h="23359" extrusionOk="0">
                  <a:moveTo>
                    <a:pt x="9703" y="0"/>
                  </a:moveTo>
                  <a:cubicBezTo>
                    <a:pt x="8381" y="0"/>
                    <a:pt x="7055" y="225"/>
                    <a:pt x="5771" y="676"/>
                  </a:cubicBezTo>
                  <a:cubicBezTo>
                    <a:pt x="5738" y="676"/>
                    <a:pt x="5704" y="709"/>
                    <a:pt x="5671" y="709"/>
                  </a:cubicBezTo>
                  <a:cubicBezTo>
                    <a:pt x="2168" y="1910"/>
                    <a:pt x="0" y="5379"/>
                    <a:pt x="434" y="9048"/>
                  </a:cubicBezTo>
                  <a:cubicBezTo>
                    <a:pt x="534" y="9582"/>
                    <a:pt x="601" y="10182"/>
                    <a:pt x="701" y="10749"/>
                  </a:cubicBezTo>
                  <a:cubicBezTo>
                    <a:pt x="1668" y="16587"/>
                    <a:pt x="4003" y="23358"/>
                    <a:pt x="9707" y="23358"/>
                  </a:cubicBezTo>
                  <a:cubicBezTo>
                    <a:pt x="15511" y="23358"/>
                    <a:pt x="17846" y="16387"/>
                    <a:pt x="18747" y="10516"/>
                  </a:cubicBezTo>
                  <a:cubicBezTo>
                    <a:pt x="18847" y="10016"/>
                    <a:pt x="18914" y="9549"/>
                    <a:pt x="18947" y="9048"/>
                  </a:cubicBezTo>
                  <a:cubicBezTo>
                    <a:pt x="19414" y="5379"/>
                    <a:pt x="17246" y="1910"/>
                    <a:pt x="13743" y="709"/>
                  </a:cubicBezTo>
                  <a:cubicBezTo>
                    <a:pt x="13710" y="709"/>
                    <a:pt x="13677" y="676"/>
                    <a:pt x="13610" y="676"/>
                  </a:cubicBezTo>
                  <a:cubicBezTo>
                    <a:pt x="12342" y="225"/>
                    <a:pt x="11025" y="0"/>
                    <a:pt x="9703" y="0"/>
                  </a:cubicBezTo>
                  <a:close/>
                </a:path>
              </a:pathLst>
            </a:custGeom>
            <a:solidFill>
              <a:srgbClr val="A85027"/>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0"/>
            <p:cNvSpPr/>
            <p:nvPr/>
          </p:nvSpPr>
          <p:spPr>
            <a:xfrm>
              <a:off x="4945000" y="3191550"/>
              <a:ext cx="819300" cy="1012075"/>
            </a:xfrm>
            <a:custGeom>
              <a:avLst/>
              <a:gdLst/>
              <a:ahLst/>
              <a:cxnLst/>
              <a:rect l="l" t="t" r="r" b="b"/>
              <a:pathLst>
                <a:path w="32772" h="40483" extrusionOk="0">
                  <a:moveTo>
                    <a:pt x="1916" y="38771"/>
                  </a:moveTo>
                  <a:cubicBezTo>
                    <a:pt x="1916" y="38772"/>
                    <a:pt x="1916" y="38774"/>
                    <a:pt x="1917" y="38775"/>
                  </a:cubicBezTo>
                  <a:cubicBezTo>
                    <a:pt x="1917" y="38775"/>
                    <a:pt x="1917" y="38774"/>
                    <a:pt x="1916" y="38771"/>
                  </a:cubicBezTo>
                  <a:close/>
                  <a:moveTo>
                    <a:pt x="16571" y="1"/>
                  </a:moveTo>
                  <a:cubicBezTo>
                    <a:pt x="13526" y="1"/>
                    <a:pt x="10286" y="1017"/>
                    <a:pt x="7220" y="3217"/>
                  </a:cubicBezTo>
                  <a:cubicBezTo>
                    <a:pt x="1" y="8317"/>
                    <a:pt x="1889" y="38341"/>
                    <a:pt x="1916" y="38771"/>
                  </a:cubicBezTo>
                  <a:lnTo>
                    <a:pt x="1916" y="38771"/>
                  </a:lnTo>
                  <a:cubicBezTo>
                    <a:pt x="1923" y="38731"/>
                    <a:pt x="2170" y="38713"/>
                    <a:pt x="2616" y="38713"/>
                  </a:cubicBezTo>
                  <a:cubicBezTo>
                    <a:pt x="7021" y="38713"/>
                    <a:pt x="30783" y="40482"/>
                    <a:pt x="32478" y="40482"/>
                  </a:cubicBezTo>
                  <a:cubicBezTo>
                    <a:pt x="32533" y="40482"/>
                    <a:pt x="32564" y="40480"/>
                    <a:pt x="32572" y="40477"/>
                  </a:cubicBezTo>
                  <a:cubicBezTo>
                    <a:pt x="32772" y="40410"/>
                    <a:pt x="31304" y="10922"/>
                    <a:pt x="26934" y="5151"/>
                  </a:cubicBezTo>
                  <a:cubicBezTo>
                    <a:pt x="24443" y="1855"/>
                    <a:pt x="20685" y="1"/>
                    <a:pt x="16571"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5106325" y="3526025"/>
              <a:ext cx="110925" cy="139575"/>
            </a:xfrm>
            <a:custGeom>
              <a:avLst/>
              <a:gdLst/>
              <a:ahLst/>
              <a:cxnLst/>
              <a:rect l="l" t="t" r="r" b="b"/>
              <a:pathLst>
                <a:path w="4437" h="5583" extrusionOk="0">
                  <a:moveTo>
                    <a:pt x="1572" y="0"/>
                  </a:moveTo>
                  <a:cubicBezTo>
                    <a:pt x="1433" y="0"/>
                    <a:pt x="1297" y="25"/>
                    <a:pt x="1168" y="78"/>
                  </a:cubicBezTo>
                  <a:cubicBezTo>
                    <a:pt x="267" y="412"/>
                    <a:pt x="0" y="1913"/>
                    <a:pt x="601" y="3414"/>
                  </a:cubicBezTo>
                  <a:cubicBezTo>
                    <a:pt x="1090" y="4710"/>
                    <a:pt x="2027" y="5583"/>
                    <a:pt x="2875" y="5583"/>
                  </a:cubicBezTo>
                  <a:cubicBezTo>
                    <a:pt x="3009" y="5583"/>
                    <a:pt x="3141" y="5561"/>
                    <a:pt x="3269" y="5515"/>
                  </a:cubicBezTo>
                  <a:cubicBezTo>
                    <a:pt x="4170" y="5182"/>
                    <a:pt x="4437" y="3681"/>
                    <a:pt x="3836" y="2180"/>
                  </a:cubicBezTo>
                  <a:cubicBezTo>
                    <a:pt x="3351" y="894"/>
                    <a:pt x="2400" y="0"/>
                    <a:pt x="1572" y="0"/>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0"/>
            <p:cNvSpPr/>
            <p:nvPr/>
          </p:nvSpPr>
          <p:spPr>
            <a:xfrm>
              <a:off x="5527450" y="3526025"/>
              <a:ext cx="110950" cy="139575"/>
            </a:xfrm>
            <a:custGeom>
              <a:avLst/>
              <a:gdLst/>
              <a:ahLst/>
              <a:cxnLst/>
              <a:rect l="l" t="t" r="r" b="b"/>
              <a:pathLst>
                <a:path w="4438" h="5583" extrusionOk="0">
                  <a:moveTo>
                    <a:pt x="2855" y="0"/>
                  </a:moveTo>
                  <a:cubicBezTo>
                    <a:pt x="2012" y="0"/>
                    <a:pt x="1087" y="894"/>
                    <a:pt x="601" y="2180"/>
                  </a:cubicBezTo>
                  <a:cubicBezTo>
                    <a:pt x="1" y="3681"/>
                    <a:pt x="267" y="5182"/>
                    <a:pt x="1168" y="5515"/>
                  </a:cubicBezTo>
                  <a:cubicBezTo>
                    <a:pt x="1296" y="5561"/>
                    <a:pt x="1428" y="5583"/>
                    <a:pt x="1562" y="5583"/>
                  </a:cubicBezTo>
                  <a:cubicBezTo>
                    <a:pt x="2410" y="5583"/>
                    <a:pt x="3347" y="4710"/>
                    <a:pt x="3837" y="3414"/>
                  </a:cubicBezTo>
                  <a:cubicBezTo>
                    <a:pt x="4437" y="1913"/>
                    <a:pt x="4170" y="412"/>
                    <a:pt x="3270" y="78"/>
                  </a:cubicBezTo>
                  <a:cubicBezTo>
                    <a:pt x="3135" y="25"/>
                    <a:pt x="2996" y="0"/>
                    <a:pt x="2855" y="0"/>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4862800" y="3741450"/>
              <a:ext cx="1004075" cy="713050"/>
            </a:xfrm>
            <a:custGeom>
              <a:avLst/>
              <a:gdLst/>
              <a:ahLst/>
              <a:cxnLst/>
              <a:rect l="l" t="t" r="r" b="b"/>
              <a:pathLst>
                <a:path w="40163" h="28522" extrusionOk="0">
                  <a:moveTo>
                    <a:pt x="23351" y="1"/>
                  </a:moveTo>
                  <a:lnTo>
                    <a:pt x="19582" y="1535"/>
                  </a:lnTo>
                  <a:lnTo>
                    <a:pt x="19582" y="1635"/>
                  </a:lnTo>
                  <a:lnTo>
                    <a:pt x="16813" y="468"/>
                  </a:lnTo>
                  <a:lnTo>
                    <a:pt x="16012" y="6839"/>
                  </a:lnTo>
                  <a:cubicBezTo>
                    <a:pt x="15545" y="10608"/>
                    <a:pt x="12877" y="13710"/>
                    <a:pt x="9241" y="14811"/>
                  </a:cubicBezTo>
                  <a:lnTo>
                    <a:pt x="1" y="17513"/>
                  </a:lnTo>
                  <a:lnTo>
                    <a:pt x="19582" y="28021"/>
                  </a:lnTo>
                  <a:lnTo>
                    <a:pt x="20516" y="28521"/>
                  </a:lnTo>
                  <a:lnTo>
                    <a:pt x="20516" y="27587"/>
                  </a:lnTo>
                  <a:lnTo>
                    <a:pt x="20549" y="27587"/>
                  </a:lnTo>
                  <a:lnTo>
                    <a:pt x="40163" y="17080"/>
                  </a:lnTo>
                  <a:lnTo>
                    <a:pt x="30890" y="14344"/>
                  </a:lnTo>
                  <a:cubicBezTo>
                    <a:pt x="27254" y="13277"/>
                    <a:pt x="24585" y="10141"/>
                    <a:pt x="24151" y="6405"/>
                  </a:cubicBezTo>
                  <a:lnTo>
                    <a:pt x="23351" y="1"/>
                  </a:ln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4684350" y="4143400"/>
              <a:ext cx="1301775" cy="1526125"/>
            </a:xfrm>
            <a:custGeom>
              <a:avLst/>
              <a:gdLst/>
              <a:ahLst/>
              <a:cxnLst/>
              <a:rect l="l" t="t" r="r" b="b"/>
              <a:pathLst>
                <a:path w="52071" h="61045" extrusionOk="0">
                  <a:moveTo>
                    <a:pt x="43999" y="1"/>
                  </a:moveTo>
                  <a:lnTo>
                    <a:pt x="42964" y="501"/>
                  </a:lnTo>
                  <a:cubicBezTo>
                    <a:pt x="37811" y="2920"/>
                    <a:pt x="32249" y="4129"/>
                    <a:pt x="26690" y="4129"/>
                  </a:cubicBezTo>
                  <a:cubicBezTo>
                    <a:pt x="21132" y="4129"/>
                    <a:pt x="15578" y="2920"/>
                    <a:pt x="10441" y="501"/>
                  </a:cubicBezTo>
                  <a:lnTo>
                    <a:pt x="7806" y="1202"/>
                  </a:lnTo>
                  <a:cubicBezTo>
                    <a:pt x="4537" y="2069"/>
                    <a:pt x="0" y="6906"/>
                    <a:pt x="101" y="10275"/>
                  </a:cubicBezTo>
                  <a:cubicBezTo>
                    <a:pt x="465" y="22699"/>
                    <a:pt x="3626" y="49206"/>
                    <a:pt x="3669" y="49206"/>
                  </a:cubicBezTo>
                  <a:cubicBezTo>
                    <a:pt x="3670" y="49206"/>
                    <a:pt x="3670" y="49205"/>
                    <a:pt x="3670" y="49203"/>
                  </a:cubicBezTo>
                  <a:cubicBezTo>
                    <a:pt x="3670" y="49193"/>
                    <a:pt x="3675" y="49188"/>
                    <a:pt x="3684" y="49188"/>
                  </a:cubicBezTo>
                  <a:cubicBezTo>
                    <a:pt x="4163" y="49188"/>
                    <a:pt x="16212" y="61045"/>
                    <a:pt x="16212" y="61045"/>
                  </a:cubicBezTo>
                  <a:lnTo>
                    <a:pt x="23117" y="58943"/>
                  </a:lnTo>
                  <a:cubicBezTo>
                    <a:pt x="23117" y="58943"/>
                    <a:pt x="27016" y="59299"/>
                    <a:pt x="29615" y="59299"/>
                  </a:cubicBezTo>
                  <a:cubicBezTo>
                    <a:pt x="30915" y="59299"/>
                    <a:pt x="31890" y="59210"/>
                    <a:pt x="31890" y="58943"/>
                  </a:cubicBezTo>
                  <a:cubicBezTo>
                    <a:pt x="31890" y="58843"/>
                    <a:pt x="38128" y="48035"/>
                    <a:pt x="38128" y="48035"/>
                  </a:cubicBezTo>
                  <a:cubicBezTo>
                    <a:pt x="38128" y="48035"/>
                    <a:pt x="50670" y="48135"/>
                    <a:pt x="50670" y="48636"/>
                  </a:cubicBezTo>
                  <a:cubicBezTo>
                    <a:pt x="50670" y="48639"/>
                    <a:pt x="50670" y="48641"/>
                    <a:pt x="50670" y="48641"/>
                  </a:cubicBezTo>
                  <a:cubicBezTo>
                    <a:pt x="50683" y="48641"/>
                    <a:pt x="51540" y="20289"/>
                    <a:pt x="51904" y="7906"/>
                  </a:cubicBezTo>
                  <a:cubicBezTo>
                    <a:pt x="52071" y="4537"/>
                    <a:pt x="49869" y="1569"/>
                    <a:pt x="46634" y="701"/>
                  </a:cubicBezTo>
                  <a:lnTo>
                    <a:pt x="43999" y="1"/>
                  </a:lnTo>
                  <a:close/>
                </a:path>
              </a:pathLst>
            </a:custGeom>
            <a:solidFill>
              <a:schemeClr val="l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5264775" y="3744800"/>
              <a:ext cx="201825" cy="190975"/>
            </a:xfrm>
            <a:custGeom>
              <a:avLst/>
              <a:gdLst/>
              <a:ahLst/>
              <a:cxnLst/>
              <a:rect l="l" t="t" r="r" b="b"/>
              <a:pathLst>
                <a:path w="8073" h="7639" extrusionOk="0">
                  <a:moveTo>
                    <a:pt x="7272" y="0"/>
                  </a:moveTo>
                  <a:lnTo>
                    <a:pt x="3503" y="1535"/>
                  </a:lnTo>
                  <a:lnTo>
                    <a:pt x="3503" y="1635"/>
                  </a:lnTo>
                  <a:lnTo>
                    <a:pt x="734" y="467"/>
                  </a:lnTo>
                  <a:lnTo>
                    <a:pt x="0" y="6171"/>
                  </a:lnTo>
                  <a:cubicBezTo>
                    <a:pt x="1134" y="7105"/>
                    <a:pt x="2502" y="7639"/>
                    <a:pt x="4136" y="7639"/>
                  </a:cubicBezTo>
                  <a:cubicBezTo>
                    <a:pt x="5671" y="7639"/>
                    <a:pt x="6972" y="7172"/>
                    <a:pt x="8072" y="6338"/>
                  </a:cubicBezTo>
                  <a:lnTo>
                    <a:pt x="7272" y="0"/>
                  </a:lnTo>
                  <a:close/>
                </a:path>
              </a:pathLst>
            </a:custGeom>
            <a:solidFill>
              <a:srgbClr val="BF5E30"/>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0"/>
            <p:cNvSpPr/>
            <p:nvPr/>
          </p:nvSpPr>
          <p:spPr>
            <a:xfrm>
              <a:off x="5126325" y="3294875"/>
              <a:ext cx="486200" cy="583375"/>
            </a:xfrm>
            <a:custGeom>
              <a:avLst/>
              <a:gdLst/>
              <a:ahLst/>
              <a:cxnLst/>
              <a:rect l="l" t="t" r="r" b="b"/>
              <a:pathLst>
                <a:path w="19448" h="23335" extrusionOk="0">
                  <a:moveTo>
                    <a:pt x="9724" y="1"/>
                  </a:moveTo>
                  <a:cubicBezTo>
                    <a:pt x="8398" y="1"/>
                    <a:pt x="7072" y="218"/>
                    <a:pt x="5805" y="651"/>
                  </a:cubicBezTo>
                  <a:cubicBezTo>
                    <a:pt x="5772" y="651"/>
                    <a:pt x="5705" y="685"/>
                    <a:pt x="5671" y="685"/>
                  </a:cubicBezTo>
                  <a:cubicBezTo>
                    <a:pt x="2169" y="1886"/>
                    <a:pt x="1" y="5355"/>
                    <a:pt x="468" y="9024"/>
                  </a:cubicBezTo>
                  <a:cubicBezTo>
                    <a:pt x="534" y="9591"/>
                    <a:pt x="635" y="10158"/>
                    <a:pt x="701" y="10759"/>
                  </a:cubicBezTo>
                  <a:cubicBezTo>
                    <a:pt x="1669" y="16596"/>
                    <a:pt x="4004" y="23334"/>
                    <a:pt x="9708" y="23334"/>
                  </a:cubicBezTo>
                  <a:cubicBezTo>
                    <a:pt x="15512" y="23334"/>
                    <a:pt x="17847" y="16363"/>
                    <a:pt x="18781" y="10492"/>
                  </a:cubicBezTo>
                  <a:cubicBezTo>
                    <a:pt x="18848" y="9991"/>
                    <a:pt x="18881" y="9491"/>
                    <a:pt x="18981" y="9024"/>
                  </a:cubicBezTo>
                  <a:cubicBezTo>
                    <a:pt x="19448" y="5355"/>
                    <a:pt x="17280" y="1886"/>
                    <a:pt x="13777" y="685"/>
                  </a:cubicBezTo>
                  <a:cubicBezTo>
                    <a:pt x="13711" y="685"/>
                    <a:pt x="13677" y="651"/>
                    <a:pt x="13644" y="651"/>
                  </a:cubicBezTo>
                  <a:cubicBezTo>
                    <a:pt x="12376" y="218"/>
                    <a:pt x="11050" y="1"/>
                    <a:pt x="9724"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5233075" y="3241350"/>
              <a:ext cx="420525" cy="279125"/>
            </a:xfrm>
            <a:custGeom>
              <a:avLst/>
              <a:gdLst/>
              <a:ahLst/>
              <a:cxnLst/>
              <a:rect l="l" t="t" r="r" b="b"/>
              <a:pathLst>
                <a:path w="16821" h="11165" extrusionOk="0">
                  <a:moveTo>
                    <a:pt x="2996" y="0"/>
                  </a:moveTo>
                  <a:cubicBezTo>
                    <a:pt x="2071" y="0"/>
                    <a:pt x="1074" y="50"/>
                    <a:pt x="0" y="157"/>
                  </a:cubicBezTo>
                  <a:cubicBezTo>
                    <a:pt x="0" y="157"/>
                    <a:pt x="3336" y="9464"/>
                    <a:pt x="14711" y="11165"/>
                  </a:cubicBezTo>
                  <a:cubicBezTo>
                    <a:pt x="14711" y="11165"/>
                    <a:pt x="16821" y="0"/>
                    <a:pt x="2996" y="0"/>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5087475" y="3246100"/>
              <a:ext cx="201500" cy="274375"/>
            </a:xfrm>
            <a:custGeom>
              <a:avLst/>
              <a:gdLst/>
              <a:ahLst/>
              <a:cxnLst/>
              <a:rect l="l" t="t" r="r" b="b"/>
              <a:pathLst>
                <a:path w="8060" h="10975" extrusionOk="0">
                  <a:moveTo>
                    <a:pt x="5758" y="0"/>
                  </a:moveTo>
                  <a:cubicBezTo>
                    <a:pt x="5747" y="0"/>
                    <a:pt x="0" y="2492"/>
                    <a:pt x="1988" y="10975"/>
                  </a:cubicBezTo>
                  <a:cubicBezTo>
                    <a:pt x="1988" y="10975"/>
                    <a:pt x="5858" y="9374"/>
                    <a:pt x="8059" y="1902"/>
                  </a:cubicBezTo>
                  <a:lnTo>
                    <a:pt x="5758" y="0"/>
                  </a:lnTo>
                  <a:cubicBezTo>
                    <a:pt x="5758" y="0"/>
                    <a:pt x="5758" y="0"/>
                    <a:pt x="5758" y="0"/>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0"/>
            <p:cNvSpPr/>
            <p:nvPr/>
          </p:nvSpPr>
          <p:spPr>
            <a:xfrm>
              <a:off x="4216750" y="3951000"/>
              <a:ext cx="794650" cy="545350"/>
            </a:xfrm>
            <a:custGeom>
              <a:avLst/>
              <a:gdLst/>
              <a:ahLst/>
              <a:cxnLst/>
              <a:rect l="l" t="t" r="r" b="b"/>
              <a:pathLst>
                <a:path w="31786" h="21814" extrusionOk="0">
                  <a:moveTo>
                    <a:pt x="16480" y="1"/>
                  </a:moveTo>
                  <a:cubicBezTo>
                    <a:pt x="13485" y="1"/>
                    <a:pt x="10298" y="937"/>
                    <a:pt x="7230" y="2960"/>
                  </a:cubicBezTo>
                  <a:cubicBezTo>
                    <a:pt x="0" y="7759"/>
                    <a:pt x="4841" y="21341"/>
                    <a:pt x="9453" y="21341"/>
                  </a:cubicBezTo>
                  <a:cubicBezTo>
                    <a:pt x="9714" y="21341"/>
                    <a:pt x="9974" y="21298"/>
                    <a:pt x="10232" y="21206"/>
                  </a:cubicBezTo>
                  <a:cubicBezTo>
                    <a:pt x="10288" y="21186"/>
                    <a:pt x="10451" y="21178"/>
                    <a:pt x="10701" y="21178"/>
                  </a:cubicBezTo>
                  <a:cubicBezTo>
                    <a:pt x="12535" y="21178"/>
                    <a:pt x="19022" y="21660"/>
                    <a:pt x="21840" y="21807"/>
                  </a:cubicBezTo>
                  <a:cubicBezTo>
                    <a:pt x="21953" y="21811"/>
                    <a:pt x="22064" y="21813"/>
                    <a:pt x="22174" y="21813"/>
                  </a:cubicBezTo>
                  <a:cubicBezTo>
                    <a:pt x="29772" y="21813"/>
                    <a:pt x="31786" y="11713"/>
                    <a:pt x="27544" y="5729"/>
                  </a:cubicBezTo>
                  <a:cubicBezTo>
                    <a:pt x="24970" y="2077"/>
                    <a:pt x="20939" y="1"/>
                    <a:pt x="16480" y="1"/>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p:nvPr/>
          </p:nvSpPr>
          <p:spPr>
            <a:xfrm>
              <a:off x="4368300" y="4288575"/>
              <a:ext cx="111750" cy="145000"/>
            </a:xfrm>
            <a:custGeom>
              <a:avLst/>
              <a:gdLst/>
              <a:ahLst/>
              <a:cxnLst/>
              <a:rect l="l" t="t" r="r" b="b"/>
              <a:pathLst>
                <a:path w="4470" h="5800" extrusionOk="0">
                  <a:moveTo>
                    <a:pt x="1635" y="1"/>
                  </a:moveTo>
                  <a:cubicBezTo>
                    <a:pt x="1508" y="1"/>
                    <a:pt x="1385" y="21"/>
                    <a:pt x="1268" y="65"/>
                  </a:cubicBezTo>
                  <a:cubicBezTo>
                    <a:pt x="334" y="398"/>
                    <a:pt x="0" y="1899"/>
                    <a:pt x="567" y="3467"/>
                  </a:cubicBezTo>
                  <a:cubicBezTo>
                    <a:pt x="1032" y="4861"/>
                    <a:pt x="1976" y="5799"/>
                    <a:pt x="2851" y="5799"/>
                  </a:cubicBezTo>
                  <a:cubicBezTo>
                    <a:pt x="2982" y="5799"/>
                    <a:pt x="3110" y="5779"/>
                    <a:pt x="3236" y="5735"/>
                  </a:cubicBezTo>
                  <a:cubicBezTo>
                    <a:pt x="4136" y="5402"/>
                    <a:pt x="4470" y="3901"/>
                    <a:pt x="3936" y="2300"/>
                  </a:cubicBezTo>
                  <a:cubicBezTo>
                    <a:pt x="3501" y="935"/>
                    <a:pt x="2485" y="1"/>
                    <a:pt x="1635"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0"/>
            <p:cNvSpPr/>
            <p:nvPr/>
          </p:nvSpPr>
          <p:spPr>
            <a:xfrm>
              <a:off x="4801100" y="4305325"/>
              <a:ext cx="116775" cy="142025"/>
            </a:xfrm>
            <a:custGeom>
              <a:avLst/>
              <a:gdLst/>
              <a:ahLst/>
              <a:cxnLst/>
              <a:rect l="l" t="t" r="r" b="b"/>
              <a:pathLst>
                <a:path w="4671" h="5681" extrusionOk="0">
                  <a:moveTo>
                    <a:pt x="3045" y="0"/>
                  </a:moveTo>
                  <a:cubicBezTo>
                    <a:pt x="2211" y="0"/>
                    <a:pt x="1228" y="842"/>
                    <a:pt x="668" y="2130"/>
                  </a:cubicBezTo>
                  <a:cubicBezTo>
                    <a:pt x="0" y="3698"/>
                    <a:pt x="267" y="5232"/>
                    <a:pt x="1168" y="5599"/>
                  </a:cubicBezTo>
                  <a:cubicBezTo>
                    <a:pt x="1309" y="5654"/>
                    <a:pt x="1456" y="5681"/>
                    <a:pt x="1608" y="5681"/>
                  </a:cubicBezTo>
                  <a:cubicBezTo>
                    <a:pt x="2461" y="5681"/>
                    <a:pt x="3437" y="4839"/>
                    <a:pt x="4003" y="3564"/>
                  </a:cubicBezTo>
                  <a:cubicBezTo>
                    <a:pt x="4670" y="2030"/>
                    <a:pt x="4437" y="462"/>
                    <a:pt x="3503" y="95"/>
                  </a:cubicBezTo>
                  <a:cubicBezTo>
                    <a:pt x="3358" y="31"/>
                    <a:pt x="3205" y="0"/>
                    <a:pt x="3045" y="0"/>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4095600" y="4523675"/>
              <a:ext cx="1035750" cy="733900"/>
            </a:xfrm>
            <a:custGeom>
              <a:avLst/>
              <a:gdLst/>
              <a:ahLst/>
              <a:cxnLst/>
              <a:rect l="l" t="t" r="r" b="b"/>
              <a:pathLst>
                <a:path w="41430" h="29356" extrusionOk="0">
                  <a:moveTo>
                    <a:pt x="24718" y="1"/>
                  </a:moveTo>
                  <a:lnTo>
                    <a:pt x="20815" y="1468"/>
                  </a:lnTo>
                  <a:lnTo>
                    <a:pt x="20815" y="1569"/>
                  </a:lnTo>
                  <a:lnTo>
                    <a:pt x="17980" y="268"/>
                  </a:lnTo>
                  <a:lnTo>
                    <a:pt x="16912" y="6839"/>
                  </a:lnTo>
                  <a:cubicBezTo>
                    <a:pt x="16312" y="10708"/>
                    <a:pt x="13477" y="13844"/>
                    <a:pt x="9674" y="14811"/>
                  </a:cubicBezTo>
                  <a:lnTo>
                    <a:pt x="0" y="17246"/>
                  </a:lnTo>
                  <a:lnTo>
                    <a:pt x="19848" y="28788"/>
                  </a:lnTo>
                  <a:lnTo>
                    <a:pt x="20815" y="29355"/>
                  </a:lnTo>
                  <a:lnTo>
                    <a:pt x="20815" y="28321"/>
                  </a:lnTo>
                  <a:lnTo>
                    <a:pt x="41430" y="18180"/>
                  </a:lnTo>
                  <a:lnTo>
                    <a:pt x="31990" y="15045"/>
                  </a:lnTo>
                  <a:cubicBezTo>
                    <a:pt x="28254" y="13811"/>
                    <a:pt x="25652" y="10508"/>
                    <a:pt x="25318" y="6572"/>
                  </a:cubicBezTo>
                  <a:lnTo>
                    <a:pt x="24718" y="1"/>
                  </a:ln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3962175" y="4929800"/>
              <a:ext cx="1289275" cy="1286050"/>
            </a:xfrm>
            <a:custGeom>
              <a:avLst/>
              <a:gdLst/>
              <a:ahLst/>
              <a:cxnLst/>
              <a:rect l="l" t="t" r="r" b="b"/>
              <a:pathLst>
                <a:path w="51571" h="51442" extrusionOk="0">
                  <a:moveTo>
                    <a:pt x="0" y="50167"/>
                  </a:moveTo>
                  <a:cubicBezTo>
                    <a:pt x="0" y="50168"/>
                    <a:pt x="0" y="50169"/>
                    <a:pt x="0" y="50170"/>
                  </a:cubicBezTo>
                  <a:cubicBezTo>
                    <a:pt x="0" y="50173"/>
                    <a:pt x="0" y="50175"/>
                    <a:pt x="0" y="50175"/>
                  </a:cubicBezTo>
                  <a:cubicBezTo>
                    <a:pt x="0" y="50175"/>
                    <a:pt x="0" y="50172"/>
                    <a:pt x="0" y="50167"/>
                  </a:cubicBezTo>
                  <a:close/>
                  <a:moveTo>
                    <a:pt x="8740" y="1"/>
                  </a:moveTo>
                  <a:lnTo>
                    <a:pt x="6004" y="634"/>
                  </a:lnTo>
                  <a:cubicBezTo>
                    <a:pt x="2602" y="1435"/>
                    <a:pt x="200" y="4437"/>
                    <a:pt x="200" y="7906"/>
                  </a:cubicBezTo>
                  <a:cubicBezTo>
                    <a:pt x="135" y="20638"/>
                    <a:pt x="5" y="49639"/>
                    <a:pt x="0" y="50167"/>
                  </a:cubicBezTo>
                  <a:lnTo>
                    <a:pt x="0" y="50167"/>
                  </a:lnTo>
                  <a:cubicBezTo>
                    <a:pt x="19" y="49932"/>
                    <a:pt x="2580" y="49867"/>
                    <a:pt x="5425" y="49867"/>
                  </a:cubicBezTo>
                  <a:cubicBezTo>
                    <a:pt x="8994" y="49867"/>
                    <a:pt x="13009" y="49970"/>
                    <a:pt x="13009" y="49970"/>
                  </a:cubicBezTo>
                  <a:lnTo>
                    <a:pt x="19614" y="46634"/>
                  </a:lnTo>
                  <a:lnTo>
                    <a:pt x="19614" y="46634"/>
                  </a:lnTo>
                  <a:cubicBezTo>
                    <a:pt x="19547" y="47134"/>
                    <a:pt x="19514" y="47468"/>
                    <a:pt x="19514" y="47535"/>
                  </a:cubicBezTo>
                  <a:cubicBezTo>
                    <a:pt x="19514" y="47668"/>
                    <a:pt x="19714" y="47768"/>
                    <a:pt x="20081" y="47835"/>
                  </a:cubicBezTo>
                  <a:lnTo>
                    <a:pt x="20181" y="48102"/>
                  </a:lnTo>
                  <a:cubicBezTo>
                    <a:pt x="20181" y="48102"/>
                    <a:pt x="25153" y="48707"/>
                    <a:pt x="27736" y="48707"/>
                  </a:cubicBezTo>
                  <a:cubicBezTo>
                    <a:pt x="28636" y="48707"/>
                    <a:pt x="29246" y="48634"/>
                    <a:pt x="29254" y="48435"/>
                  </a:cubicBezTo>
                  <a:cubicBezTo>
                    <a:pt x="29254" y="48335"/>
                    <a:pt x="29221" y="47701"/>
                    <a:pt x="29121" y="46701"/>
                  </a:cubicBezTo>
                  <a:lnTo>
                    <a:pt x="29121" y="46701"/>
                  </a:lnTo>
                  <a:lnTo>
                    <a:pt x="35592" y="50303"/>
                  </a:lnTo>
                  <a:cubicBezTo>
                    <a:pt x="35592" y="50303"/>
                    <a:pt x="48568" y="50870"/>
                    <a:pt x="48568" y="51437"/>
                  </a:cubicBezTo>
                  <a:cubicBezTo>
                    <a:pt x="48568" y="51440"/>
                    <a:pt x="48568" y="51442"/>
                    <a:pt x="48568" y="51442"/>
                  </a:cubicBezTo>
                  <a:cubicBezTo>
                    <a:pt x="48595" y="51442"/>
                    <a:pt x="50542" y="22097"/>
                    <a:pt x="51370" y="9241"/>
                  </a:cubicBezTo>
                  <a:cubicBezTo>
                    <a:pt x="51570" y="5771"/>
                    <a:pt x="49402" y="2636"/>
                    <a:pt x="46066" y="1602"/>
                  </a:cubicBezTo>
                  <a:lnTo>
                    <a:pt x="43398" y="768"/>
                  </a:lnTo>
                  <a:lnTo>
                    <a:pt x="42330" y="1235"/>
                  </a:lnTo>
                  <a:cubicBezTo>
                    <a:pt x="37377" y="3345"/>
                    <a:pt x="32108" y="4397"/>
                    <a:pt x="26845" y="4397"/>
                  </a:cubicBezTo>
                  <a:cubicBezTo>
                    <a:pt x="20625" y="4397"/>
                    <a:pt x="14413" y="2928"/>
                    <a:pt x="8740"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p:nvPr/>
          </p:nvSpPr>
          <p:spPr>
            <a:xfrm>
              <a:off x="4519225" y="4525350"/>
              <a:ext cx="207675" cy="194375"/>
            </a:xfrm>
            <a:custGeom>
              <a:avLst/>
              <a:gdLst/>
              <a:ahLst/>
              <a:cxnLst/>
              <a:rect l="l" t="t" r="r" b="b"/>
              <a:pathLst>
                <a:path w="8307" h="7775" extrusionOk="0">
                  <a:moveTo>
                    <a:pt x="7673" y="0"/>
                  </a:moveTo>
                  <a:lnTo>
                    <a:pt x="3770" y="1468"/>
                  </a:lnTo>
                  <a:lnTo>
                    <a:pt x="3770" y="1568"/>
                  </a:lnTo>
                  <a:lnTo>
                    <a:pt x="935" y="267"/>
                  </a:lnTo>
                  <a:lnTo>
                    <a:pt x="1" y="6105"/>
                  </a:lnTo>
                  <a:cubicBezTo>
                    <a:pt x="1135" y="7106"/>
                    <a:pt x="2569" y="7706"/>
                    <a:pt x="4237" y="7773"/>
                  </a:cubicBezTo>
                  <a:cubicBezTo>
                    <a:pt x="4290" y="7774"/>
                    <a:pt x="4342" y="7774"/>
                    <a:pt x="4394" y="7774"/>
                  </a:cubicBezTo>
                  <a:cubicBezTo>
                    <a:pt x="5894" y="7774"/>
                    <a:pt x="7178" y="7313"/>
                    <a:pt x="8307" y="6572"/>
                  </a:cubicBezTo>
                  <a:lnTo>
                    <a:pt x="7673" y="0"/>
                  </a:lnTo>
                  <a:close/>
                </a:path>
              </a:pathLst>
            </a:custGeom>
            <a:solidFill>
              <a:srgbClr val="BF5E30"/>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0"/>
            <p:cNvSpPr/>
            <p:nvPr/>
          </p:nvSpPr>
          <p:spPr>
            <a:xfrm>
              <a:off x="4392475" y="4057850"/>
              <a:ext cx="502875" cy="602725"/>
            </a:xfrm>
            <a:custGeom>
              <a:avLst/>
              <a:gdLst/>
              <a:ahLst/>
              <a:cxnLst/>
              <a:rect l="l" t="t" r="r" b="b"/>
              <a:pathLst>
                <a:path w="20115" h="24109" extrusionOk="0">
                  <a:moveTo>
                    <a:pt x="9822" y="1"/>
                  </a:moveTo>
                  <a:cubicBezTo>
                    <a:pt x="8596" y="1"/>
                    <a:pt x="7367" y="177"/>
                    <a:pt x="6172" y="521"/>
                  </a:cubicBezTo>
                  <a:cubicBezTo>
                    <a:pt x="6105" y="521"/>
                    <a:pt x="6038" y="587"/>
                    <a:pt x="6005" y="587"/>
                  </a:cubicBezTo>
                  <a:cubicBezTo>
                    <a:pt x="2369" y="1688"/>
                    <a:pt x="0" y="5191"/>
                    <a:pt x="334" y="8993"/>
                  </a:cubicBezTo>
                  <a:cubicBezTo>
                    <a:pt x="434" y="9594"/>
                    <a:pt x="467" y="10161"/>
                    <a:pt x="534" y="10795"/>
                  </a:cubicBezTo>
                  <a:cubicBezTo>
                    <a:pt x="1301" y="16799"/>
                    <a:pt x="3470" y="23871"/>
                    <a:pt x="9374" y="24104"/>
                  </a:cubicBezTo>
                  <a:cubicBezTo>
                    <a:pt x="9456" y="24107"/>
                    <a:pt x="9538" y="24108"/>
                    <a:pt x="9620" y="24108"/>
                  </a:cubicBezTo>
                  <a:cubicBezTo>
                    <a:pt x="15451" y="24108"/>
                    <a:pt x="18063" y="17083"/>
                    <a:pt x="19214" y="11162"/>
                  </a:cubicBezTo>
                  <a:cubicBezTo>
                    <a:pt x="19348" y="10661"/>
                    <a:pt x="19448" y="10161"/>
                    <a:pt x="19481" y="9661"/>
                  </a:cubicBezTo>
                  <a:cubicBezTo>
                    <a:pt x="20115" y="5925"/>
                    <a:pt x="17947" y="2255"/>
                    <a:pt x="14377" y="854"/>
                  </a:cubicBezTo>
                  <a:cubicBezTo>
                    <a:pt x="14344" y="854"/>
                    <a:pt x="14311" y="821"/>
                    <a:pt x="14277" y="821"/>
                  </a:cubicBezTo>
                  <a:cubicBezTo>
                    <a:pt x="12841" y="269"/>
                    <a:pt x="11334" y="1"/>
                    <a:pt x="9822"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4510050" y="4000750"/>
              <a:ext cx="438600" cy="303625"/>
            </a:xfrm>
            <a:custGeom>
              <a:avLst/>
              <a:gdLst/>
              <a:ahLst/>
              <a:cxnLst/>
              <a:rect l="l" t="t" r="r" b="b"/>
              <a:pathLst>
                <a:path w="17544" h="12145" extrusionOk="0">
                  <a:moveTo>
                    <a:pt x="2093" y="0"/>
                  </a:moveTo>
                  <a:cubicBezTo>
                    <a:pt x="1429" y="0"/>
                    <a:pt x="733" y="23"/>
                    <a:pt x="1" y="69"/>
                  </a:cubicBezTo>
                  <a:cubicBezTo>
                    <a:pt x="1" y="69"/>
                    <a:pt x="3136" y="9977"/>
                    <a:pt x="14845" y="12145"/>
                  </a:cubicBezTo>
                  <a:cubicBezTo>
                    <a:pt x="14845" y="12145"/>
                    <a:pt x="17544" y="0"/>
                    <a:pt x="2093" y="0"/>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4354950" y="4002475"/>
              <a:ext cx="212675" cy="288575"/>
            </a:xfrm>
            <a:custGeom>
              <a:avLst/>
              <a:gdLst/>
              <a:ahLst/>
              <a:cxnLst/>
              <a:rect l="l" t="t" r="r" b="b"/>
              <a:pathLst>
                <a:path w="8507" h="11543" extrusionOk="0">
                  <a:moveTo>
                    <a:pt x="6205" y="0"/>
                  </a:moveTo>
                  <a:cubicBezTo>
                    <a:pt x="6205" y="0"/>
                    <a:pt x="0" y="2669"/>
                    <a:pt x="1802" y="11542"/>
                  </a:cubicBezTo>
                  <a:cubicBezTo>
                    <a:pt x="1802" y="11542"/>
                    <a:pt x="6572" y="9974"/>
                    <a:pt x="8506" y="2035"/>
                  </a:cubicBezTo>
                  <a:lnTo>
                    <a:pt x="6205" y="0"/>
                  </a:ln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2690425" y="3969925"/>
              <a:ext cx="1564175" cy="1576325"/>
            </a:xfrm>
            <a:custGeom>
              <a:avLst/>
              <a:gdLst/>
              <a:ahLst/>
              <a:cxnLst/>
              <a:rect l="l" t="t" r="r" b="b"/>
              <a:pathLst>
                <a:path w="62567" h="63053" extrusionOk="0">
                  <a:moveTo>
                    <a:pt x="23030" y="1"/>
                  </a:moveTo>
                  <a:cubicBezTo>
                    <a:pt x="19994" y="1"/>
                    <a:pt x="16765" y="1012"/>
                    <a:pt x="13710" y="3204"/>
                  </a:cubicBezTo>
                  <a:cubicBezTo>
                    <a:pt x="10641" y="5472"/>
                    <a:pt x="8006" y="12944"/>
                    <a:pt x="6005" y="20716"/>
                  </a:cubicBezTo>
                  <a:cubicBezTo>
                    <a:pt x="5004" y="24719"/>
                    <a:pt x="1402" y="26721"/>
                    <a:pt x="734" y="32158"/>
                  </a:cubicBezTo>
                  <a:cubicBezTo>
                    <a:pt x="1" y="37862"/>
                    <a:pt x="1835" y="42165"/>
                    <a:pt x="1835" y="42165"/>
                  </a:cubicBezTo>
                  <a:cubicBezTo>
                    <a:pt x="1834" y="42160"/>
                    <a:pt x="1837" y="42157"/>
                    <a:pt x="1846" y="42157"/>
                  </a:cubicBezTo>
                  <a:cubicBezTo>
                    <a:pt x="2652" y="42157"/>
                    <a:pt x="45436" y="62847"/>
                    <a:pt x="45700" y="62847"/>
                  </a:cubicBezTo>
                  <a:cubicBezTo>
                    <a:pt x="46614" y="62986"/>
                    <a:pt x="47481" y="63053"/>
                    <a:pt x="48302" y="63053"/>
                  </a:cubicBezTo>
                  <a:cubicBezTo>
                    <a:pt x="60640" y="63053"/>
                    <a:pt x="62567" y="47931"/>
                    <a:pt x="55373" y="36328"/>
                  </a:cubicBezTo>
                  <a:cubicBezTo>
                    <a:pt x="52705" y="32024"/>
                    <a:pt x="49269" y="36127"/>
                    <a:pt x="45700" y="26387"/>
                  </a:cubicBezTo>
                  <a:cubicBezTo>
                    <a:pt x="43231" y="19682"/>
                    <a:pt x="37894" y="20883"/>
                    <a:pt x="38261" y="15479"/>
                  </a:cubicBezTo>
                  <a:cubicBezTo>
                    <a:pt x="38695" y="9675"/>
                    <a:pt x="34659" y="6773"/>
                    <a:pt x="33424" y="5172"/>
                  </a:cubicBezTo>
                  <a:cubicBezTo>
                    <a:pt x="30926" y="1867"/>
                    <a:pt x="27156" y="1"/>
                    <a:pt x="23030" y="1"/>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3014000" y="4305750"/>
              <a:ext cx="110925" cy="139575"/>
            </a:xfrm>
            <a:custGeom>
              <a:avLst/>
              <a:gdLst/>
              <a:ahLst/>
              <a:cxnLst/>
              <a:rect l="l" t="t" r="r" b="b"/>
              <a:pathLst>
                <a:path w="4437" h="5583" extrusionOk="0">
                  <a:moveTo>
                    <a:pt x="1593" y="0"/>
                  </a:moveTo>
                  <a:cubicBezTo>
                    <a:pt x="1457" y="0"/>
                    <a:pt x="1326" y="25"/>
                    <a:pt x="1201" y="78"/>
                  </a:cubicBezTo>
                  <a:cubicBezTo>
                    <a:pt x="267" y="412"/>
                    <a:pt x="0" y="1913"/>
                    <a:pt x="601" y="3414"/>
                  </a:cubicBezTo>
                  <a:cubicBezTo>
                    <a:pt x="1119" y="4710"/>
                    <a:pt x="2060" y="5583"/>
                    <a:pt x="2887" y="5583"/>
                  </a:cubicBezTo>
                  <a:cubicBezTo>
                    <a:pt x="3018" y="5583"/>
                    <a:pt x="3146" y="5561"/>
                    <a:pt x="3269" y="5515"/>
                  </a:cubicBezTo>
                  <a:cubicBezTo>
                    <a:pt x="4203" y="5182"/>
                    <a:pt x="4437" y="3681"/>
                    <a:pt x="3870" y="2180"/>
                  </a:cubicBezTo>
                  <a:cubicBezTo>
                    <a:pt x="3355" y="894"/>
                    <a:pt x="2401" y="0"/>
                    <a:pt x="1593" y="0"/>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3435950" y="4305750"/>
              <a:ext cx="110100" cy="139575"/>
            </a:xfrm>
            <a:custGeom>
              <a:avLst/>
              <a:gdLst/>
              <a:ahLst/>
              <a:cxnLst/>
              <a:rect l="l" t="t" r="r" b="b"/>
              <a:pathLst>
                <a:path w="4404" h="5583" extrusionOk="0">
                  <a:moveTo>
                    <a:pt x="2834" y="0"/>
                  </a:moveTo>
                  <a:cubicBezTo>
                    <a:pt x="2012" y="0"/>
                    <a:pt x="1082" y="894"/>
                    <a:pt x="568" y="2180"/>
                  </a:cubicBezTo>
                  <a:cubicBezTo>
                    <a:pt x="1" y="3681"/>
                    <a:pt x="234" y="5182"/>
                    <a:pt x="1168" y="5515"/>
                  </a:cubicBezTo>
                  <a:cubicBezTo>
                    <a:pt x="1291" y="5561"/>
                    <a:pt x="1420" y="5583"/>
                    <a:pt x="1551" y="5583"/>
                  </a:cubicBezTo>
                  <a:cubicBezTo>
                    <a:pt x="2378" y="5583"/>
                    <a:pt x="3319" y="4710"/>
                    <a:pt x="3837" y="3414"/>
                  </a:cubicBezTo>
                  <a:cubicBezTo>
                    <a:pt x="4404" y="1913"/>
                    <a:pt x="4170" y="412"/>
                    <a:pt x="3236" y="78"/>
                  </a:cubicBezTo>
                  <a:cubicBezTo>
                    <a:pt x="3107" y="25"/>
                    <a:pt x="2972" y="0"/>
                    <a:pt x="2834" y="0"/>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2770475" y="4521175"/>
              <a:ext cx="1004075" cy="713050"/>
            </a:xfrm>
            <a:custGeom>
              <a:avLst/>
              <a:gdLst/>
              <a:ahLst/>
              <a:cxnLst/>
              <a:rect l="l" t="t" r="r" b="b"/>
              <a:pathLst>
                <a:path w="40163" h="28522" extrusionOk="0">
                  <a:moveTo>
                    <a:pt x="23351" y="1"/>
                  </a:moveTo>
                  <a:lnTo>
                    <a:pt x="19615" y="1568"/>
                  </a:lnTo>
                  <a:lnTo>
                    <a:pt x="19615" y="1635"/>
                  </a:lnTo>
                  <a:lnTo>
                    <a:pt x="16813" y="468"/>
                  </a:lnTo>
                  <a:lnTo>
                    <a:pt x="16012" y="6839"/>
                  </a:lnTo>
                  <a:cubicBezTo>
                    <a:pt x="15545" y="10608"/>
                    <a:pt x="12877" y="13710"/>
                    <a:pt x="9274" y="14811"/>
                  </a:cubicBezTo>
                  <a:lnTo>
                    <a:pt x="1" y="17513"/>
                  </a:lnTo>
                  <a:lnTo>
                    <a:pt x="19615" y="28021"/>
                  </a:lnTo>
                  <a:lnTo>
                    <a:pt x="20515" y="28521"/>
                  </a:lnTo>
                  <a:lnTo>
                    <a:pt x="20515" y="27587"/>
                  </a:lnTo>
                  <a:lnTo>
                    <a:pt x="20549" y="27587"/>
                  </a:lnTo>
                  <a:lnTo>
                    <a:pt x="40163" y="17080"/>
                  </a:lnTo>
                  <a:lnTo>
                    <a:pt x="30890" y="14344"/>
                  </a:lnTo>
                  <a:cubicBezTo>
                    <a:pt x="27287" y="13277"/>
                    <a:pt x="24618" y="10141"/>
                    <a:pt x="24151" y="6405"/>
                  </a:cubicBezTo>
                  <a:lnTo>
                    <a:pt x="23351" y="1"/>
                  </a:ln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2650400" y="4923125"/>
              <a:ext cx="1243400" cy="1232700"/>
            </a:xfrm>
            <a:custGeom>
              <a:avLst/>
              <a:gdLst/>
              <a:ahLst/>
              <a:cxnLst/>
              <a:rect l="l" t="t" r="r" b="b"/>
              <a:pathLst>
                <a:path w="49736" h="49308" extrusionOk="0">
                  <a:moveTo>
                    <a:pt x="41663" y="1"/>
                  </a:moveTo>
                  <a:lnTo>
                    <a:pt x="40629" y="501"/>
                  </a:lnTo>
                  <a:cubicBezTo>
                    <a:pt x="35476" y="2920"/>
                    <a:pt x="29922" y="4129"/>
                    <a:pt x="24368" y="4129"/>
                  </a:cubicBezTo>
                  <a:cubicBezTo>
                    <a:pt x="18814" y="4129"/>
                    <a:pt x="13260" y="2920"/>
                    <a:pt x="8106" y="501"/>
                  </a:cubicBezTo>
                  <a:lnTo>
                    <a:pt x="5471" y="1202"/>
                  </a:lnTo>
                  <a:cubicBezTo>
                    <a:pt x="2202" y="2069"/>
                    <a:pt x="0" y="5071"/>
                    <a:pt x="100" y="8407"/>
                  </a:cubicBezTo>
                  <a:cubicBezTo>
                    <a:pt x="465" y="20856"/>
                    <a:pt x="1322" y="49308"/>
                    <a:pt x="1335" y="49308"/>
                  </a:cubicBezTo>
                  <a:cubicBezTo>
                    <a:pt x="1335" y="49308"/>
                    <a:pt x="1335" y="49306"/>
                    <a:pt x="1335" y="49303"/>
                  </a:cubicBezTo>
                  <a:cubicBezTo>
                    <a:pt x="1335" y="48802"/>
                    <a:pt x="13877" y="48636"/>
                    <a:pt x="13877" y="48636"/>
                  </a:cubicBezTo>
                  <a:lnTo>
                    <a:pt x="10508" y="22083"/>
                  </a:lnTo>
                  <a:lnTo>
                    <a:pt x="10508" y="22083"/>
                  </a:lnTo>
                  <a:lnTo>
                    <a:pt x="20181" y="45233"/>
                  </a:lnTo>
                  <a:cubicBezTo>
                    <a:pt x="20148" y="45734"/>
                    <a:pt x="20115" y="46034"/>
                    <a:pt x="20115" y="46100"/>
                  </a:cubicBezTo>
                  <a:cubicBezTo>
                    <a:pt x="20115" y="46234"/>
                    <a:pt x="20315" y="46301"/>
                    <a:pt x="20648" y="46367"/>
                  </a:cubicBezTo>
                  <a:lnTo>
                    <a:pt x="20749" y="46601"/>
                  </a:lnTo>
                  <a:cubicBezTo>
                    <a:pt x="20749" y="46601"/>
                    <a:pt x="24648" y="46957"/>
                    <a:pt x="27247" y="46957"/>
                  </a:cubicBezTo>
                  <a:cubicBezTo>
                    <a:pt x="28547" y="46957"/>
                    <a:pt x="29521" y="46868"/>
                    <a:pt x="29521" y="46601"/>
                  </a:cubicBezTo>
                  <a:cubicBezTo>
                    <a:pt x="29521" y="46534"/>
                    <a:pt x="29455" y="45934"/>
                    <a:pt x="29355" y="44933"/>
                  </a:cubicBezTo>
                  <a:lnTo>
                    <a:pt x="39128" y="21583"/>
                  </a:lnTo>
                  <a:lnTo>
                    <a:pt x="35826" y="48202"/>
                  </a:lnTo>
                  <a:cubicBezTo>
                    <a:pt x="35826" y="48202"/>
                    <a:pt x="48368" y="48302"/>
                    <a:pt x="48368" y="48869"/>
                  </a:cubicBezTo>
                  <a:cubicBezTo>
                    <a:pt x="48368" y="48872"/>
                    <a:pt x="48368" y="48873"/>
                    <a:pt x="48368" y="48873"/>
                  </a:cubicBezTo>
                  <a:cubicBezTo>
                    <a:pt x="48381" y="48873"/>
                    <a:pt x="49271" y="20429"/>
                    <a:pt x="49636" y="7940"/>
                  </a:cubicBezTo>
                  <a:cubicBezTo>
                    <a:pt x="49736" y="4571"/>
                    <a:pt x="47534" y="1569"/>
                    <a:pt x="44299" y="701"/>
                  </a:cubicBezTo>
                  <a:lnTo>
                    <a:pt x="41663" y="1"/>
                  </a:lnTo>
                  <a:close/>
                </a:path>
              </a:pathLst>
            </a:custGeom>
            <a:solidFill>
              <a:schemeClr val="accent5"/>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3173275" y="4523675"/>
              <a:ext cx="201000" cy="191000"/>
            </a:xfrm>
            <a:custGeom>
              <a:avLst/>
              <a:gdLst/>
              <a:ahLst/>
              <a:cxnLst/>
              <a:rect l="l" t="t" r="r" b="b"/>
              <a:pathLst>
                <a:path w="8040" h="7640" extrusionOk="0">
                  <a:moveTo>
                    <a:pt x="7239" y="1"/>
                  </a:moveTo>
                  <a:lnTo>
                    <a:pt x="3469" y="1535"/>
                  </a:lnTo>
                  <a:lnTo>
                    <a:pt x="3469" y="1635"/>
                  </a:lnTo>
                  <a:lnTo>
                    <a:pt x="701" y="468"/>
                  </a:lnTo>
                  <a:lnTo>
                    <a:pt x="0" y="6172"/>
                  </a:lnTo>
                  <a:cubicBezTo>
                    <a:pt x="1101" y="7072"/>
                    <a:pt x="2502" y="7640"/>
                    <a:pt x="4103" y="7640"/>
                  </a:cubicBezTo>
                  <a:cubicBezTo>
                    <a:pt x="5671" y="7640"/>
                    <a:pt x="6939" y="7173"/>
                    <a:pt x="8039" y="6339"/>
                  </a:cubicBezTo>
                  <a:lnTo>
                    <a:pt x="7239" y="1"/>
                  </a:lnTo>
                  <a:close/>
                </a:path>
              </a:pathLst>
            </a:custGeom>
            <a:solidFill>
              <a:srgbClr val="BF5E30"/>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3034000" y="4074600"/>
              <a:ext cx="486200" cy="583375"/>
            </a:xfrm>
            <a:custGeom>
              <a:avLst/>
              <a:gdLst/>
              <a:ahLst/>
              <a:cxnLst/>
              <a:rect l="l" t="t" r="r" b="b"/>
              <a:pathLst>
                <a:path w="19448" h="23335" extrusionOk="0">
                  <a:moveTo>
                    <a:pt x="9724" y="1"/>
                  </a:moveTo>
                  <a:cubicBezTo>
                    <a:pt x="8398" y="1"/>
                    <a:pt x="7072" y="218"/>
                    <a:pt x="5805" y="651"/>
                  </a:cubicBezTo>
                  <a:cubicBezTo>
                    <a:pt x="5771" y="651"/>
                    <a:pt x="5738" y="685"/>
                    <a:pt x="5671" y="685"/>
                  </a:cubicBezTo>
                  <a:cubicBezTo>
                    <a:pt x="2169" y="1919"/>
                    <a:pt x="1" y="5355"/>
                    <a:pt x="468" y="9024"/>
                  </a:cubicBezTo>
                  <a:cubicBezTo>
                    <a:pt x="568" y="9591"/>
                    <a:pt x="634" y="10158"/>
                    <a:pt x="735" y="10759"/>
                  </a:cubicBezTo>
                  <a:cubicBezTo>
                    <a:pt x="1669" y="16596"/>
                    <a:pt x="4004" y="23334"/>
                    <a:pt x="9741" y="23334"/>
                  </a:cubicBezTo>
                  <a:cubicBezTo>
                    <a:pt x="15512" y="23334"/>
                    <a:pt x="17847" y="16363"/>
                    <a:pt x="18781" y="10492"/>
                  </a:cubicBezTo>
                  <a:cubicBezTo>
                    <a:pt x="18847" y="9991"/>
                    <a:pt x="18914" y="9491"/>
                    <a:pt x="18981" y="9024"/>
                  </a:cubicBezTo>
                  <a:cubicBezTo>
                    <a:pt x="19448" y="5355"/>
                    <a:pt x="17280" y="1919"/>
                    <a:pt x="13777" y="685"/>
                  </a:cubicBezTo>
                  <a:cubicBezTo>
                    <a:pt x="13744" y="685"/>
                    <a:pt x="13677" y="651"/>
                    <a:pt x="13644" y="651"/>
                  </a:cubicBezTo>
                  <a:cubicBezTo>
                    <a:pt x="12376" y="218"/>
                    <a:pt x="11050" y="1"/>
                    <a:pt x="9724"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3140750" y="4021075"/>
              <a:ext cx="421275" cy="279125"/>
            </a:xfrm>
            <a:custGeom>
              <a:avLst/>
              <a:gdLst/>
              <a:ahLst/>
              <a:cxnLst/>
              <a:rect l="l" t="t" r="r" b="b"/>
              <a:pathLst>
                <a:path w="16851" h="11165" extrusionOk="0">
                  <a:moveTo>
                    <a:pt x="3001" y="0"/>
                  </a:moveTo>
                  <a:cubicBezTo>
                    <a:pt x="2074" y="0"/>
                    <a:pt x="1076" y="50"/>
                    <a:pt x="0" y="157"/>
                  </a:cubicBezTo>
                  <a:cubicBezTo>
                    <a:pt x="0" y="157"/>
                    <a:pt x="3336" y="9464"/>
                    <a:pt x="14711" y="11165"/>
                  </a:cubicBezTo>
                  <a:cubicBezTo>
                    <a:pt x="14711" y="11165"/>
                    <a:pt x="16850" y="0"/>
                    <a:pt x="3001" y="0"/>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2995450" y="4026625"/>
              <a:ext cx="201200" cy="273575"/>
            </a:xfrm>
            <a:custGeom>
              <a:avLst/>
              <a:gdLst/>
              <a:ahLst/>
              <a:cxnLst/>
              <a:rect l="l" t="t" r="r" b="b"/>
              <a:pathLst>
                <a:path w="8048" h="10943" extrusionOk="0">
                  <a:moveTo>
                    <a:pt x="5777" y="1"/>
                  </a:moveTo>
                  <a:cubicBezTo>
                    <a:pt x="5661" y="1"/>
                    <a:pt x="1" y="2515"/>
                    <a:pt x="1976" y="10943"/>
                  </a:cubicBezTo>
                  <a:cubicBezTo>
                    <a:pt x="1976" y="10943"/>
                    <a:pt x="5846" y="9342"/>
                    <a:pt x="8047" y="1870"/>
                  </a:cubicBezTo>
                  <a:lnTo>
                    <a:pt x="5779" y="2"/>
                  </a:lnTo>
                  <a:cubicBezTo>
                    <a:pt x="5779" y="1"/>
                    <a:pt x="5779" y="1"/>
                    <a:pt x="5777" y="1"/>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1095950" y="3349550"/>
              <a:ext cx="828125" cy="811075"/>
            </a:xfrm>
            <a:custGeom>
              <a:avLst/>
              <a:gdLst/>
              <a:ahLst/>
              <a:cxnLst/>
              <a:rect l="l" t="t" r="r" b="b"/>
              <a:pathLst>
                <a:path w="33125" h="32443" extrusionOk="0">
                  <a:moveTo>
                    <a:pt x="17309" y="0"/>
                  </a:moveTo>
                  <a:cubicBezTo>
                    <a:pt x="14144" y="0"/>
                    <a:pt x="10774" y="1054"/>
                    <a:pt x="7573" y="3334"/>
                  </a:cubicBezTo>
                  <a:cubicBezTo>
                    <a:pt x="1" y="8738"/>
                    <a:pt x="2436" y="31021"/>
                    <a:pt x="2436" y="31021"/>
                  </a:cubicBezTo>
                  <a:cubicBezTo>
                    <a:pt x="3403" y="31154"/>
                    <a:pt x="4370" y="31288"/>
                    <a:pt x="5271" y="31421"/>
                  </a:cubicBezTo>
                  <a:lnTo>
                    <a:pt x="5738" y="24516"/>
                  </a:lnTo>
                  <a:lnTo>
                    <a:pt x="6472" y="31521"/>
                  </a:lnTo>
                  <a:cubicBezTo>
                    <a:pt x="11939" y="32195"/>
                    <a:pt x="16386" y="32443"/>
                    <a:pt x="19959" y="32443"/>
                  </a:cubicBezTo>
                  <a:cubicBezTo>
                    <a:pt x="29291" y="32443"/>
                    <a:pt x="32657" y="30756"/>
                    <a:pt x="32657" y="30587"/>
                  </a:cubicBezTo>
                  <a:cubicBezTo>
                    <a:pt x="33124" y="18579"/>
                    <a:pt x="32657" y="11307"/>
                    <a:pt x="28121" y="5369"/>
                  </a:cubicBezTo>
                  <a:cubicBezTo>
                    <a:pt x="25511" y="1934"/>
                    <a:pt x="21598" y="0"/>
                    <a:pt x="17309" y="0"/>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1266075" y="3697275"/>
              <a:ext cx="115100" cy="145350"/>
            </a:xfrm>
            <a:custGeom>
              <a:avLst/>
              <a:gdLst/>
              <a:ahLst/>
              <a:cxnLst/>
              <a:rect l="l" t="t" r="r" b="b"/>
              <a:pathLst>
                <a:path w="4604" h="5814" extrusionOk="0">
                  <a:moveTo>
                    <a:pt x="1590" y="1"/>
                  </a:moveTo>
                  <a:cubicBezTo>
                    <a:pt x="1456" y="1"/>
                    <a:pt x="1326" y="22"/>
                    <a:pt x="1201" y="66"/>
                  </a:cubicBezTo>
                  <a:cubicBezTo>
                    <a:pt x="267" y="433"/>
                    <a:pt x="1" y="2035"/>
                    <a:pt x="601" y="3569"/>
                  </a:cubicBezTo>
                  <a:cubicBezTo>
                    <a:pt x="1117" y="4888"/>
                    <a:pt x="2102" y="5813"/>
                    <a:pt x="2962" y="5813"/>
                  </a:cubicBezTo>
                  <a:cubicBezTo>
                    <a:pt x="3102" y="5813"/>
                    <a:pt x="3239" y="5789"/>
                    <a:pt x="3370" y="5737"/>
                  </a:cubicBezTo>
                  <a:cubicBezTo>
                    <a:pt x="4337" y="5370"/>
                    <a:pt x="4604" y="3769"/>
                    <a:pt x="4003" y="2235"/>
                  </a:cubicBezTo>
                  <a:cubicBezTo>
                    <a:pt x="3483" y="905"/>
                    <a:pt x="2461" y="1"/>
                    <a:pt x="1590"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1705550" y="3697275"/>
              <a:ext cx="114275" cy="145350"/>
            </a:xfrm>
            <a:custGeom>
              <a:avLst/>
              <a:gdLst/>
              <a:ahLst/>
              <a:cxnLst/>
              <a:rect l="l" t="t" r="r" b="b"/>
              <a:pathLst>
                <a:path w="4571" h="5814" extrusionOk="0">
                  <a:moveTo>
                    <a:pt x="2983" y="1"/>
                  </a:moveTo>
                  <a:cubicBezTo>
                    <a:pt x="2118" y="1"/>
                    <a:pt x="1117" y="905"/>
                    <a:pt x="568" y="2235"/>
                  </a:cubicBezTo>
                  <a:cubicBezTo>
                    <a:pt x="1" y="3769"/>
                    <a:pt x="234" y="5370"/>
                    <a:pt x="1202" y="5737"/>
                  </a:cubicBezTo>
                  <a:cubicBezTo>
                    <a:pt x="1332" y="5789"/>
                    <a:pt x="1469" y="5813"/>
                    <a:pt x="1609" y="5813"/>
                  </a:cubicBezTo>
                  <a:cubicBezTo>
                    <a:pt x="2470" y="5813"/>
                    <a:pt x="3459" y="4888"/>
                    <a:pt x="4004" y="3569"/>
                  </a:cubicBezTo>
                  <a:cubicBezTo>
                    <a:pt x="4571" y="2035"/>
                    <a:pt x="4337" y="433"/>
                    <a:pt x="3370" y="66"/>
                  </a:cubicBezTo>
                  <a:cubicBezTo>
                    <a:pt x="3245" y="22"/>
                    <a:pt x="3116" y="1"/>
                    <a:pt x="2983"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1012550" y="3923250"/>
              <a:ext cx="1045775" cy="743050"/>
            </a:xfrm>
            <a:custGeom>
              <a:avLst/>
              <a:gdLst/>
              <a:ahLst/>
              <a:cxnLst/>
              <a:rect l="l" t="t" r="r" b="b"/>
              <a:pathLst>
                <a:path w="41831" h="29722" extrusionOk="0">
                  <a:moveTo>
                    <a:pt x="24318" y="1"/>
                  </a:moveTo>
                  <a:lnTo>
                    <a:pt x="20449" y="1635"/>
                  </a:lnTo>
                  <a:lnTo>
                    <a:pt x="20449" y="1735"/>
                  </a:lnTo>
                  <a:lnTo>
                    <a:pt x="17513" y="534"/>
                  </a:lnTo>
                  <a:lnTo>
                    <a:pt x="16680" y="7172"/>
                  </a:lnTo>
                  <a:cubicBezTo>
                    <a:pt x="16179" y="11075"/>
                    <a:pt x="13444" y="14344"/>
                    <a:pt x="9641" y="15478"/>
                  </a:cubicBezTo>
                  <a:lnTo>
                    <a:pt x="1" y="18314"/>
                  </a:lnTo>
                  <a:lnTo>
                    <a:pt x="20449" y="29221"/>
                  </a:lnTo>
                  <a:lnTo>
                    <a:pt x="21416" y="29722"/>
                  </a:lnTo>
                  <a:lnTo>
                    <a:pt x="21416" y="28688"/>
                  </a:lnTo>
                  <a:lnTo>
                    <a:pt x="41831" y="17747"/>
                  </a:lnTo>
                  <a:lnTo>
                    <a:pt x="32224" y="14911"/>
                  </a:lnTo>
                  <a:cubicBezTo>
                    <a:pt x="28421" y="13810"/>
                    <a:pt x="25653" y="10541"/>
                    <a:pt x="25152" y="6639"/>
                  </a:cubicBezTo>
                  <a:lnTo>
                    <a:pt x="24318" y="1"/>
                  </a:ln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886625" y="4340225"/>
              <a:ext cx="1296800" cy="1286050"/>
            </a:xfrm>
            <a:custGeom>
              <a:avLst/>
              <a:gdLst/>
              <a:ahLst/>
              <a:cxnLst/>
              <a:rect l="l" t="t" r="r" b="b"/>
              <a:pathLst>
                <a:path w="51872" h="51442" extrusionOk="0">
                  <a:moveTo>
                    <a:pt x="43432" y="0"/>
                  </a:moveTo>
                  <a:lnTo>
                    <a:pt x="42331" y="500"/>
                  </a:lnTo>
                  <a:cubicBezTo>
                    <a:pt x="36977" y="3019"/>
                    <a:pt x="31190" y="4278"/>
                    <a:pt x="25402" y="4278"/>
                  </a:cubicBezTo>
                  <a:cubicBezTo>
                    <a:pt x="19615" y="4278"/>
                    <a:pt x="13828" y="3019"/>
                    <a:pt x="8474" y="500"/>
                  </a:cubicBezTo>
                  <a:lnTo>
                    <a:pt x="5738" y="1234"/>
                  </a:lnTo>
                  <a:cubicBezTo>
                    <a:pt x="2336" y="2168"/>
                    <a:pt x="1" y="5304"/>
                    <a:pt x="134" y="8806"/>
                  </a:cubicBezTo>
                  <a:cubicBezTo>
                    <a:pt x="499" y="21789"/>
                    <a:pt x="1422" y="51442"/>
                    <a:pt x="1435" y="51442"/>
                  </a:cubicBezTo>
                  <a:cubicBezTo>
                    <a:pt x="1435" y="51442"/>
                    <a:pt x="1435" y="51440"/>
                    <a:pt x="1435" y="51437"/>
                  </a:cubicBezTo>
                  <a:cubicBezTo>
                    <a:pt x="1435" y="50903"/>
                    <a:pt x="14511" y="50770"/>
                    <a:pt x="14511" y="50770"/>
                  </a:cubicBezTo>
                  <a:lnTo>
                    <a:pt x="14266" y="48832"/>
                  </a:lnTo>
                  <a:lnTo>
                    <a:pt x="14266" y="48832"/>
                  </a:lnTo>
                  <a:cubicBezTo>
                    <a:pt x="16316" y="48758"/>
                    <a:pt x="20851" y="48067"/>
                    <a:pt x="21012" y="48067"/>
                  </a:cubicBezTo>
                  <a:cubicBezTo>
                    <a:pt x="21015" y="48067"/>
                    <a:pt x="21016" y="48067"/>
                    <a:pt x="21016" y="48068"/>
                  </a:cubicBezTo>
                  <a:cubicBezTo>
                    <a:pt x="21016" y="48201"/>
                    <a:pt x="21250" y="48268"/>
                    <a:pt x="21616" y="48335"/>
                  </a:cubicBezTo>
                  <a:lnTo>
                    <a:pt x="21683" y="48568"/>
                  </a:lnTo>
                  <a:cubicBezTo>
                    <a:pt x="21683" y="48568"/>
                    <a:pt x="25760" y="48924"/>
                    <a:pt x="28478" y="48924"/>
                  </a:cubicBezTo>
                  <a:cubicBezTo>
                    <a:pt x="29837" y="48924"/>
                    <a:pt x="30856" y="48835"/>
                    <a:pt x="30856" y="48568"/>
                  </a:cubicBezTo>
                  <a:cubicBezTo>
                    <a:pt x="30856" y="48525"/>
                    <a:pt x="34839" y="48249"/>
                    <a:pt x="37667" y="47792"/>
                  </a:cubicBezTo>
                  <a:lnTo>
                    <a:pt x="37667" y="47792"/>
                  </a:lnTo>
                  <a:lnTo>
                    <a:pt x="37361" y="50236"/>
                  </a:lnTo>
                  <a:cubicBezTo>
                    <a:pt x="37361" y="50236"/>
                    <a:pt x="50470" y="50370"/>
                    <a:pt x="50470" y="50903"/>
                  </a:cubicBezTo>
                  <a:cubicBezTo>
                    <a:pt x="50470" y="50906"/>
                    <a:pt x="50470" y="50908"/>
                    <a:pt x="50471" y="50908"/>
                  </a:cubicBezTo>
                  <a:cubicBezTo>
                    <a:pt x="50483" y="50908"/>
                    <a:pt x="51374" y="21255"/>
                    <a:pt x="51771" y="8239"/>
                  </a:cubicBezTo>
                  <a:cubicBezTo>
                    <a:pt x="51871" y="4804"/>
                    <a:pt x="49536" y="1668"/>
                    <a:pt x="46167" y="734"/>
                  </a:cubicBezTo>
                  <a:lnTo>
                    <a:pt x="43432" y="0"/>
                  </a:lnTo>
                  <a:close/>
                </a:path>
              </a:pathLst>
            </a:custGeom>
            <a:solidFill>
              <a:schemeClr val="accent5"/>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1431200" y="3924925"/>
              <a:ext cx="209325" cy="199325"/>
            </a:xfrm>
            <a:custGeom>
              <a:avLst/>
              <a:gdLst/>
              <a:ahLst/>
              <a:cxnLst/>
              <a:rect l="l" t="t" r="r" b="b"/>
              <a:pathLst>
                <a:path w="8373" h="7973" extrusionOk="0">
                  <a:moveTo>
                    <a:pt x="7539" y="0"/>
                  </a:moveTo>
                  <a:lnTo>
                    <a:pt x="3670" y="1635"/>
                  </a:lnTo>
                  <a:lnTo>
                    <a:pt x="3670" y="1735"/>
                  </a:lnTo>
                  <a:lnTo>
                    <a:pt x="734" y="501"/>
                  </a:lnTo>
                  <a:lnTo>
                    <a:pt x="0" y="6438"/>
                  </a:lnTo>
                  <a:cubicBezTo>
                    <a:pt x="1168" y="7406"/>
                    <a:pt x="2569" y="7973"/>
                    <a:pt x="4303" y="7973"/>
                  </a:cubicBezTo>
                  <a:cubicBezTo>
                    <a:pt x="5904" y="7973"/>
                    <a:pt x="7239" y="7472"/>
                    <a:pt x="8373" y="6605"/>
                  </a:cubicBezTo>
                  <a:lnTo>
                    <a:pt x="7539" y="0"/>
                  </a:lnTo>
                  <a:close/>
                </a:path>
              </a:pathLst>
            </a:custGeom>
            <a:solidFill>
              <a:srgbClr val="BF5E30"/>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1286100" y="3457175"/>
              <a:ext cx="508700" cy="607025"/>
            </a:xfrm>
            <a:custGeom>
              <a:avLst/>
              <a:gdLst/>
              <a:ahLst/>
              <a:cxnLst/>
              <a:rect l="l" t="t" r="r" b="b"/>
              <a:pathLst>
                <a:path w="20348" h="24281" extrusionOk="0">
                  <a:moveTo>
                    <a:pt x="10122" y="1"/>
                  </a:moveTo>
                  <a:cubicBezTo>
                    <a:pt x="8747" y="1"/>
                    <a:pt x="7376" y="218"/>
                    <a:pt x="6071" y="664"/>
                  </a:cubicBezTo>
                  <a:cubicBezTo>
                    <a:pt x="6004" y="664"/>
                    <a:pt x="5971" y="697"/>
                    <a:pt x="5938" y="697"/>
                  </a:cubicBezTo>
                  <a:cubicBezTo>
                    <a:pt x="2302" y="1932"/>
                    <a:pt x="0" y="5534"/>
                    <a:pt x="500" y="9370"/>
                  </a:cubicBezTo>
                  <a:cubicBezTo>
                    <a:pt x="601" y="9971"/>
                    <a:pt x="667" y="10538"/>
                    <a:pt x="767" y="11172"/>
                  </a:cubicBezTo>
                  <a:cubicBezTo>
                    <a:pt x="1701" y="17209"/>
                    <a:pt x="4170" y="24281"/>
                    <a:pt x="10141" y="24281"/>
                  </a:cubicBezTo>
                  <a:cubicBezTo>
                    <a:pt x="16178" y="24281"/>
                    <a:pt x="18613" y="17009"/>
                    <a:pt x="19547" y="10871"/>
                  </a:cubicBezTo>
                  <a:cubicBezTo>
                    <a:pt x="19647" y="10371"/>
                    <a:pt x="19714" y="9871"/>
                    <a:pt x="19881" y="9370"/>
                  </a:cubicBezTo>
                  <a:cubicBezTo>
                    <a:pt x="20348" y="5601"/>
                    <a:pt x="18046" y="1965"/>
                    <a:pt x="14444" y="697"/>
                  </a:cubicBezTo>
                  <a:cubicBezTo>
                    <a:pt x="14344" y="697"/>
                    <a:pt x="14310" y="664"/>
                    <a:pt x="14277" y="664"/>
                  </a:cubicBezTo>
                  <a:cubicBezTo>
                    <a:pt x="12930" y="226"/>
                    <a:pt x="11524" y="1"/>
                    <a:pt x="10122"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1216050" y="3423500"/>
              <a:ext cx="720300" cy="287775"/>
            </a:xfrm>
            <a:custGeom>
              <a:avLst/>
              <a:gdLst/>
              <a:ahLst/>
              <a:cxnLst/>
              <a:rect l="l" t="t" r="r" b="b"/>
              <a:pathLst>
                <a:path w="28812" h="11511" extrusionOk="0">
                  <a:moveTo>
                    <a:pt x="12223" y="1"/>
                  </a:moveTo>
                  <a:cubicBezTo>
                    <a:pt x="11112" y="1"/>
                    <a:pt x="10007" y="168"/>
                    <a:pt x="8940" y="543"/>
                  </a:cubicBezTo>
                  <a:cubicBezTo>
                    <a:pt x="0" y="3712"/>
                    <a:pt x="2268" y="11284"/>
                    <a:pt x="2268" y="11284"/>
                  </a:cubicBezTo>
                  <a:cubicBezTo>
                    <a:pt x="2268" y="11284"/>
                    <a:pt x="6593" y="11511"/>
                    <a:pt x="11537" y="11511"/>
                  </a:cubicBezTo>
                  <a:cubicBezTo>
                    <a:pt x="12885" y="11511"/>
                    <a:pt x="14279" y="11494"/>
                    <a:pt x="15645" y="11451"/>
                  </a:cubicBezTo>
                  <a:lnTo>
                    <a:pt x="15511" y="6214"/>
                  </a:lnTo>
                  <a:lnTo>
                    <a:pt x="15511" y="6214"/>
                  </a:lnTo>
                  <a:cubicBezTo>
                    <a:pt x="15511" y="6214"/>
                    <a:pt x="16345" y="9216"/>
                    <a:pt x="16779" y="11384"/>
                  </a:cubicBezTo>
                  <a:cubicBezTo>
                    <a:pt x="19681" y="11284"/>
                    <a:pt x="22416" y="10984"/>
                    <a:pt x="24084" y="10484"/>
                  </a:cubicBezTo>
                  <a:cubicBezTo>
                    <a:pt x="28811" y="9016"/>
                    <a:pt x="20383" y="1"/>
                    <a:pt x="12223" y="1"/>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5654200" y="3691975"/>
              <a:ext cx="803100" cy="810575"/>
            </a:xfrm>
            <a:custGeom>
              <a:avLst/>
              <a:gdLst/>
              <a:ahLst/>
              <a:cxnLst/>
              <a:rect l="l" t="t" r="r" b="b"/>
              <a:pathLst>
                <a:path w="32124" h="32423" extrusionOk="0">
                  <a:moveTo>
                    <a:pt x="16690" y="0"/>
                  </a:moveTo>
                  <a:cubicBezTo>
                    <a:pt x="13323" y="0"/>
                    <a:pt x="9875" y="1121"/>
                    <a:pt x="7073" y="3481"/>
                  </a:cubicBezTo>
                  <a:cubicBezTo>
                    <a:pt x="1" y="9452"/>
                    <a:pt x="1268" y="30967"/>
                    <a:pt x="1268" y="30967"/>
                  </a:cubicBezTo>
                  <a:cubicBezTo>
                    <a:pt x="2236" y="31100"/>
                    <a:pt x="3203" y="31234"/>
                    <a:pt x="4104" y="31334"/>
                  </a:cubicBezTo>
                  <a:lnTo>
                    <a:pt x="5338" y="31501"/>
                  </a:lnTo>
                  <a:cubicBezTo>
                    <a:pt x="10796" y="32175"/>
                    <a:pt x="15239" y="32422"/>
                    <a:pt x="18810" y="32422"/>
                  </a:cubicBezTo>
                  <a:cubicBezTo>
                    <a:pt x="28139" y="32422"/>
                    <a:pt x="31523" y="30736"/>
                    <a:pt x="31523" y="30567"/>
                  </a:cubicBezTo>
                  <a:cubicBezTo>
                    <a:pt x="31957" y="18558"/>
                    <a:pt x="32124" y="11120"/>
                    <a:pt x="27587" y="5115"/>
                  </a:cubicBezTo>
                  <a:cubicBezTo>
                    <a:pt x="25056" y="1784"/>
                    <a:pt x="20937" y="0"/>
                    <a:pt x="16690"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5794300" y="4039725"/>
              <a:ext cx="115125" cy="145950"/>
            </a:xfrm>
            <a:custGeom>
              <a:avLst/>
              <a:gdLst/>
              <a:ahLst/>
              <a:cxnLst/>
              <a:rect l="l" t="t" r="r" b="b"/>
              <a:pathLst>
                <a:path w="4605" h="5838" extrusionOk="0">
                  <a:moveTo>
                    <a:pt x="1654" y="1"/>
                  </a:moveTo>
                  <a:cubicBezTo>
                    <a:pt x="1509" y="1"/>
                    <a:pt x="1369" y="26"/>
                    <a:pt x="1235" y="78"/>
                  </a:cubicBezTo>
                  <a:cubicBezTo>
                    <a:pt x="268" y="479"/>
                    <a:pt x="1" y="2046"/>
                    <a:pt x="601" y="3581"/>
                  </a:cubicBezTo>
                  <a:cubicBezTo>
                    <a:pt x="1140" y="4914"/>
                    <a:pt x="2114" y="5837"/>
                    <a:pt x="2967" y="5837"/>
                  </a:cubicBezTo>
                  <a:cubicBezTo>
                    <a:pt x="3117" y="5837"/>
                    <a:pt x="3264" y="5809"/>
                    <a:pt x="3403" y="5749"/>
                  </a:cubicBezTo>
                  <a:cubicBezTo>
                    <a:pt x="4337" y="5382"/>
                    <a:pt x="4604" y="3814"/>
                    <a:pt x="4004" y="2246"/>
                  </a:cubicBezTo>
                  <a:cubicBezTo>
                    <a:pt x="3518" y="903"/>
                    <a:pt x="2518" y="1"/>
                    <a:pt x="1654"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6234625" y="4039725"/>
              <a:ext cx="114275" cy="145950"/>
            </a:xfrm>
            <a:custGeom>
              <a:avLst/>
              <a:gdLst/>
              <a:ahLst/>
              <a:cxnLst/>
              <a:rect l="l" t="t" r="r" b="b"/>
              <a:pathLst>
                <a:path w="4571" h="5838" extrusionOk="0">
                  <a:moveTo>
                    <a:pt x="2942" y="1"/>
                  </a:moveTo>
                  <a:cubicBezTo>
                    <a:pt x="2070" y="1"/>
                    <a:pt x="1111" y="903"/>
                    <a:pt x="568" y="2246"/>
                  </a:cubicBezTo>
                  <a:cubicBezTo>
                    <a:pt x="0" y="3814"/>
                    <a:pt x="234" y="5382"/>
                    <a:pt x="1201" y="5749"/>
                  </a:cubicBezTo>
                  <a:cubicBezTo>
                    <a:pt x="1341" y="5809"/>
                    <a:pt x="1487" y="5837"/>
                    <a:pt x="1637" y="5837"/>
                  </a:cubicBezTo>
                  <a:cubicBezTo>
                    <a:pt x="2491" y="5837"/>
                    <a:pt x="3464" y="4914"/>
                    <a:pt x="4003" y="3581"/>
                  </a:cubicBezTo>
                  <a:cubicBezTo>
                    <a:pt x="4570" y="2046"/>
                    <a:pt x="4337" y="479"/>
                    <a:pt x="3370" y="78"/>
                  </a:cubicBezTo>
                  <a:cubicBezTo>
                    <a:pt x="3231" y="26"/>
                    <a:pt x="3088" y="1"/>
                    <a:pt x="2942"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5542450" y="4266000"/>
              <a:ext cx="1044950" cy="743050"/>
            </a:xfrm>
            <a:custGeom>
              <a:avLst/>
              <a:gdLst/>
              <a:ahLst/>
              <a:cxnLst/>
              <a:rect l="l" t="t" r="r" b="b"/>
              <a:pathLst>
                <a:path w="41798" h="29722" extrusionOk="0">
                  <a:moveTo>
                    <a:pt x="24285" y="0"/>
                  </a:moveTo>
                  <a:lnTo>
                    <a:pt x="20416" y="1635"/>
                  </a:lnTo>
                  <a:lnTo>
                    <a:pt x="20416" y="1768"/>
                  </a:lnTo>
                  <a:lnTo>
                    <a:pt x="17514" y="534"/>
                  </a:lnTo>
                  <a:lnTo>
                    <a:pt x="16680" y="7172"/>
                  </a:lnTo>
                  <a:cubicBezTo>
                    <a:pt x="16179" y="11108"/>
                    <a:pt x="13411" y="14344"/>
                    <a:pt x="9641" y="15478"/>
                  </a:cubicBezTo>
                  <a:lnTo>
                    <a:pt x="1" y="18313"/>
                  </a:lnTo>
                  <a:lnTo>
                    <a:pt x="20416" y="29221"/>
                  </a:lnTo>
                  <a:lnTo>
                    <a:pt x="21383" y="29722"/>
                  </a:lnTo>
                  <a:lnTo>
                    <a:pt x="21383" y="28688"/>
                  </a:lnTo>
                  <a:lnTo>
                    <a:pt x="41798" y="17780"/>
                  </a:lnTo>
                  <a:lnTo>
                    <a:pt x="32191" y="14944"/>
                  </a:lnTo>
                  <a:cubicBezTo>
                    <a:pt x="28388" y="13810"/>
                    <a:pt x="25619" y="10541"/>
                    <a:pt x="25119" y="6638"/>
                  </a:cubicBezTo>
                  <a:lnTo>
                    <a:pt x="24285" y="0"/>
                  </a:ln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5416550" y="4682125"/>
              <a:ext cx="1295950" cy="1286075"/>
            </a:xfrm>
            <a:custGeom>
              <a:avLst/>
              <a:gdLst/>
              <a:ahLst/>
              <a:cxnLst/>
              <a:rect l="l" t="t" r="r" b="b"/>
              <a:pathLst>
                <a:path w="51838" h="51443" extrusionOk="0">
                  <a:moveTo>
                    <a:pt x="43398" y="1"/>
                  </a:moveTo>
                  <a:lnTo>
                    <a:pt x="42297" y="501"/>
                  </a:lnTo>
                  <a:cubicBezTo>
                    <a:pt x="36943" y="3019"/>
                    <a:pt x="31164" y="4279"/>
                    <a:pt x="25381" y="4279"/>
                  </a:cubicBezTo>
                  <a:cubicBezTo>
                    <a:pt x="19597" y="4279"/>
                    <a:pt x="13810" y="3019"/>
                    <a:pt x="8439" y="501"/>
                  </a:cubicBezTo>
                  <a:lnTo>
                    <a:pt x="5704" y="1235"/>
                  </a:lnTo>
                  <a:cubicBezTo>
                    <a:pt x="2302" y="2169"/>
                    <a:pt x="0" y="5304"/>
                    <a:pt x="100" y="8807"/>
                  </a:cubicBezTo>
                  <a:cubicBezTo>
                    <a:pt x="498" y="21789"/>
                    <a:pt x="1388" y="51442"/>
                    <a:pt x="1401" y="51442"/>
                  </a:cubicBezTo>
                  <a:cubicBezTo>
                    <a:pt x="1401" y="51442"/>
                    <a:pt x="1401" y="51441"/>
                    <a:pt x="1401" y="51437"/>
                  </a:cubicBezTo>
                  <a:cubicBezTo>
                    <a:pt x="1401" y="50904"/>
                    <a:pt x="14510" y="50770"/>
                    <a:pt x="14510" y="50770"/>
                  </a:cubicBezTo>
                  <a:lnTo>
                    <a:pt x="14265" y="48832"/>
                  </a:lnTo>
                  <a:lnTo>
                    <a:pt x="14265" y="48832"/>
                  </a:lnTo>
                  <a:cubicBezTo>
                    <a:pt x="16337" y="48752"/>
                    <a:pt x="20850" y="48068"/>
                    <a:pt x="21011" y="48068"/>
                  </a:cubicBezTo>
                  <a:cubicBezTo>
                    <a:pt x="21014" y="48068"/>
                    <a:pt x="21015" y="48068"/>
                    <a:pt x="21015" y="48068"/>
                  </a:cubicBezTo>
                  <a:cubicBezTo>
                    <a:pt x="21015" y="48202"/>
                    <a:pt x="21215" y="48268"/>
                    <a:pt x="21582" y="48335"/>
                  </a:cubicBezTo>
                  <a:lnTo>
                    <a:pt x="21682" y="48569"/>
                  </a:lnTo>
                  <a:cubicBezTo>
                    <a:pt x="21682" y="48569"/>
                    <a:pt x="25759" y="48924"/>
                    <a:pt x="28477" y="48924"/>
                  </a:cubicBezTo>
                  <a:cubicBezTo>
                    <a:pt x="29836" y="48924"/>
                    <a:pt x="30855" y="48836"/>
                    <a:pt x="30855" y="48569"/>
                  </a:cubicBezTo>
                  <a:cubicBezTo>
                    <a:pt x="30855" y="48526"/>
                    <a:pt x="34786" y="48253"/>
                    <a:pt x="37601" y="47802"/>
                  </a:cubicBezTo>
                  <a:lnTo>
                    <a:pt x="37601" y="47802"/>
                  </a:lnTo>
                  <a:lnTo>
                    <a:pt x="37293" y="50237"/>
                  </a:lnTo>
                  <a:cubicBezTo>
                    <a:pt x="37293" y="50237"/>
                    <a:pt x="50403" y="50370"/>
                    <a:pt x="50403" y="50904"/>
                  </a:cubicBezTo>
                  <a:cubicBezTo>
                    <a:pt x="50403" y="50907"/>
                    <a:pt x="50403" y="50908"/>
                    <a:pt x="50403" y="50908"/>
                  </a:cubicBezTo>
                  <a:cubicBezTo>
                    <a:pt x="50416" y="50908"/>
                    <a:pt x="51306" y="21255"/>
                    <a:pt x="51704" y="8240"/>
                  </a:cubicBezTo>
                  <a:cubicBezTo>
                    <a:pt x="51837" y="4804"/>
                    <a:pt x="49535" y="1668"/>
                    <a:pt x="46133" y="734"/>
                  </a:cubicBezTo>
                  <a:lnTo>
                    <a:pt x="43398" y="1"/>
                  </a:ln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5960250" y="4266825"/>
              <a:ext cx="209350" cy="199350"/>
            </a:xfrm>
            <a:custGeom>
              <a:avLst/>
              <a:gdLst/>
              <a:ahLst/>
              <a:cxnLst/>
              <a:rect l="l" t="t" r="r" b="b"/>
              <a:pathLst>
                <a:path w="8374" h="7974" extrusionOk="0">
                  <a:moveTo>
                    <a:pt x="7540" y="1"/>
                  </a:moveTo>
                  <a:lnTo>
                    <a:pt x="3670" y="1635"/>
                  </a:lnTo>
                  <a:lnTo>
                    <a:pt x="3670" y="1735"/>
                  </a:lnTo>
                  <a:lnTo>
                    <a:pt x="768" y="501"/>
                  </a:lnTo>
                  <a:lnTo>
                    <a:pt x="1" y="6439"/>
                  </a:lnTo>
                  <a:cubicBezTo>
                    <a:pt x="1168" y="7406"/>
                    <a:pt x="2569" y="7973"/>
                    <a:pt x="4304" y="7973"/>
                  </a:cubicBezTo>
                  <a:cubicBezTo>
                    <a:pt x="5939" y="7973"/>
                    <a:pt x="7273" y="7473"/>
                    <a:pt x="8374" y="6605"/>
                  </a:cubicBezTo>
                  <a:lnTo>
                    <a:pt x="7540" y="1"/>
                  </a:lnTo>
                  <a:close/>
                </a:path>
              </a:pathLst>
            </a:custGeom>
            <a:solidFill>
              <a:srgbClr val="BF5E30"/>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5815150" y="3799925"/>
              <a:ext cx="508725" cy="607025"/>
            </a:xfrm>
            <a:custGeom>
              <a:avLst/>
              <a:gdLst/>
              <a:ahLst/>
              <a:cxnLst/>
              <a:rect l="l" t="t" r="r" b="b"/>
              <a:pathLst>
                <a:path w="20349" h="24281" extrusionOk="0">
                  <a:moveTo>
                    <a:pt x="10140" y="1"/>
                  </a:moveTo>
                  <a:cubicBezTo>
                    <a:pt x="8773" y="1"/>
                    <a:pt x="7410" y="218"/>
                    <a:pt x="6105" y="664"/>
                  </a:cubicBezTo>
                  <a:cubicBezTo>
                    <a:pt x="6005" y="664"/>
                    <a:pt x="5972" y="731"/>
                    <a:pt x="5938" y="731"/>
                  </a:cubicBezTo>
                  <a:cubicBezTo>
                    <a:pt x="2302" y="1931"/>
                    <a:pt x="1" y="5567"/>
                    <a:pt x="501" y="9403"/>
                  </a:cubicBezTo>
                  <a:cubicBezTo>
                    <a:pt x="601" y="9970"/>
                    <a:pt x="668" y="10571"/>
                    <a:pt x="768" y="11171"/>
                  </a:cubicBezTo>
                  <a:cubicBezTo>
                    <a:pt x="1735" y="17242"/>
                    <a:pt x="4170" y="24281"/>
                    <a:pt x="10141" y="24281"/>
                  </a:cubicBezTo>
                  <a:cubicBezTo>
                    <a:pt x="16179" y="24281"/>
                    <a:pt x="18614" y="17009"/>
                    <a:pt x="19581" y="10904"/>
                  </a:cubicBezTo>
                  <a:cubicBezTo>
                    <a:pt x="19648" y="10337"/>
                    <a:pt x="19748" y="9837"/>
                    <a:pt x="19915" y="9403"/>
                  </a:cubicBezTo>
                  <a:cubicBezTo>
                    <a:pt x="20349" y="5601"/>
                    <a:pt x="18047" y="1965"/>
                    <a:pt x="14444" y="731"/>
                  </a:cubicBezTo>
                  <a:cubicBezTo>
                    <a:pt x="14344" y="731"/>
                    <a:pt x="14311" y="664"/>
                    <a:pt x="14278" y="664"/>
                  </a:cubicBezTo>
                  <a:cubicBezTo>
                    <a:pt x="12931" y="226"/>
                    <a:pt x="11533" y="1"/>
                    <a:pt x="10140"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5745950" y="3767400"/>
              <a:ext cx="709650" cy="281050"/>
            </a:xfrm>
            <a:custGeom>
              <a:avLst/>
              <a:gdLst/>
              <a:ahLst/>
              <a:cxnLst/>
              <a:rect l="l" t="t" r="r" b="b"/>
              <a:pathLst>
                <a:path w="28386" h="11242" extrusionOk="0">
                  <a:moveTo>
                    <a:pt x="12101" y="1"/>
                  </a:moveTo>
                  <a:cubicBezTo>
                    <a:pt x="11026" y="1"/>
                    <a:pt x="9951" y="164"/>
                    <a:pt x="8907" y="530"/>
                  </a:cubicBezTo>
                  <a:cubicBezTo>
                    <a:pt x="0" y="3699"/>
                    <a:pt x="2235" y="11238"/>
                    <a:pt x="2235" y="11238"/>
                  </a:cubicBezTo>
                  <a:cubicBezTo>
                    <a:pt x="2235" y="11238"/>
                    <a:pt x="3107" y="11241"/>
                    <a:pt x="4500" y="11241"/>
                  </a:cubicBezTo>
                  <a:cubicBezTo>
                    <a:pt x="9723" y="11241"/>
                    <a:pt x="22267" y="11199"/>
                    <a:pt x="23584" y="10804"/>
                  </a:cubicBezTo>
                  <a:cubicBezTo>
                    <a:pt x="28386" y="9331"/>
                    <a:pt x="20230" y="1"/>
                    <a:pt x="12101"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1473725" y="4169150"/>
              <a:ext cx="1722075" cy="1484525"/>
            </a:xfrm>
            <a:custGeom>
              <a:avLst/>
              <a:gdLst/>
              <a:ahLst/>
              <a:cxnLst/>
              <a:rect l="l" t="t" r="r" b="b"/>
              <a:pathLst>
                <a:path w="68883" h="59381" extrusionOk="0">
                  <a:moveTo>
                    <a:pt x="35724" y="0"/>
                  </a:moveTo>
                  <a:cubicBezTo>
                    <a:pt x="34963" y="0"/>
                    <a:pt x="34109" y="88"/>
                    <a:pt x="33157" y="305"/>
                  </a:cubicBezTo>
                  <a:cubicBezTo>
                    <a:pt x="30856" y="805"/>
                    <a:pt x="27987" y="2206"/>
                    <a:pt x="24885" y="6043"/>
                  </a:cubicBezTo>
                  <a:cubicBezTo>
                    <a:pt x="20548" y="11380"/>
                    <a:pt x="25886" y="29059"/>
                    <a:pt x="16846" y="34163"/>
                  </a:cubicBezTo>
                  <a:cubicBezTo>
                    <a:pt x="0" y="43603"/>
                    <a:pt x="8206" y="59381"/>
                    <a:pt x="8206" y="59381"/>
                  </a:cubicBezTo>
                  <a:lnTo>
                    <a:pt x="8206" y="59381"/>
                  </a:lnTo>
                  <a:cubicBezTo>
                    <a:pt x="8106" y="58914"/>
                    <a:pt x="65380" y="55244"/>
                    <a:pt x="65481" y="54944"/>
                  </a:cubicBezTo>
                  <a:cubicBezTo>
                    <a:pt x="68883" y="38599"/>
                    <a:pt x="55907" y="37198"/>
                    <a:pt x="53372" y="28525"/>
                  </a:cubicBezTo>
                  <a:cubicBezTo>
                    <a:pt x="48869" y="13314"/>
                    <a:pt x="50703" y="8511"/>
                    <a:pt x="47501" y="4241"/>
                  </a:cubicBezTo>
                  <a:cubicBezTo>
                    <a:pt x="46149" y="2495"/>
                    <a:pt x="44012" y="1391"/>
                    <a:pt x="41873" y="1391"/>
                  </a:cubicBezTo>
                  <a:cubicBezTo>
                    <a:pt x="41479" y="1391"/>
                    <a:pt x="41085" y="1428"/>
                    <a:pt x="40696" y="1506"/>
                  </a:cubicBezTo>
                  <a:cubicBezTo>
                    <a:pt x="40692" y="1507"/>
                    <a:pt x="40688" y="1507"/>
                    <a:pt x="40684" y="1507"/>
                  </a:cubicBezTo>
                  <a:cubicBezTo>
                    <a:pt x="40427" y="1507"/>
                    <a:pt x="38880" y="0"/>
                    <a:pt x="35724"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2557825" y="4514225"/>
              <a:ext cx="110950" cy="139600"/>
            </a:xfrm>
            <a:custGeom>
              <a:avLst/>
              <a:gdLst/>
              <a:ahLst/>
              <a:cxnLst/>
              <a:rect l="l" t="t" r="r" b="b"/>
              <a:pathLst>
                <a:path w="4438" h="5584" extrusionOk="0">
                  <a:moveTo>
                    <a:pt x="2866" y="1"/>
                  </a:moveTo>
                  <a:cubicBezTo>
                    <a:pt x="2037" y="1"/>
                    <a:pt x="1087" y="895"/>
                    <a:pt x="601" y="2180"/>
                  </a:cubicBezTo>
                  <a:cubicBezTo>
                    <a:pt x="1" y="3681"/>
                    <a:pt x="234" y="5182"/>
                    <a:pt x="1168" y="5516"/>
                  </a:cubicBezTo>
                  <a:cubicBezTo>
                    <a:pt x="1291" y="5561"/>
                    <a:pt x="1420" y="5583"/>
                    <a:pt x="1552" y="5583"/>
                  </a:cubicBezTo>
                  <a:cubicBezTo>
                    <a:pt x="2385" y="5583"/>
                    <a:pt x="3347" y="4710"/>
                    <a:pt x="3837" y="3414"/>
                  </a:cubicBezTo>
                  <a:cubicBezTo>
                    <a:pt x="4437" y="1913"/>
                    <a:pt x="4170" y="412"/>
                    <a:pt x="3270" y="79"/>
                  </a:cubicBezTo>
                  <a:cubicBezTo>
                    <a:pt x="3140" y="26"/>
                    <a:pt x="3005" y="1"/>
                    <a:pt x="2866"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1893200" y="4729650"/>
              <a:ext cx="1003225" cy="714725"/>
            </a:xfrm>
            <a:custGeom>
              <a:avLst/>
              <a:gdLst/>
              <a:ahLst/>
              <a:cxnLst/>
              <a:rect l="l" t="t" r="r" b="b"/>
              <a:pathLst>
                <a:path w="40129" h="28589" extrusionOk="0">
                  <a:moveTo>
                    <a:pt x="23350" y="1"/>
                  </a:moveTo>
                  <a:lnTo>
                    <a:pt x="19581" y="1569"/>
                  </a:lnTo>
                  <a:lnTo>
                    <a:pt x="19581" y="1635"/>
                  </a:lnTo>
                  <a:lnTo>
                    <a:pt x="16779" y="468"/>
                  </a:lnTo>
                  <a:lnTo>
                    <a:pt x="15978" y="6839"/>
                  </a:lnTo>
                  <a:cubicBezTo>
                    <a:pt x="15545" y="10609"/>
                    <a:pt x="12876" y="13711"/>
                    <a:pt x="9240" y="14812"/>
                  </a:cubicBezTo>
                  <a:lnTo>
                    <a:pt x="0" y="17580"/>
                  </a:lnTo>
                  <a:lnTo>
                    <a:pt x="19581" y="28088"/>
                  </a:lnTo>
                  <a:lnTo>
                    <a:pt x="20515" y="28588"/>
                  </a:lnTo>
                  <a:lnTo>
                    <a:pt x="20515" y="27587"/>
                  </a:lnTo>
                  <a:lnTo>
                    <a:pt x="20548" y="27587"/>
                  </a:lnTo>
                  <a:lnTo>
                    <a:pt x="40129" y="17080"/>
                  </a:lnTo>
                  <a:lnTo>
                    <a:pt x="30889" y="14345"/>
                  </a:lnTo>
                  <a:cubicBezTo>
                    <a:pt x="27253" y="13277"/>
                    <a:pt x="24584" y="10142"/>
                    <a:pt x="24117" y="6406"/>
                  </a:cubicBezTo>
                  <a:lnTo>
                    <a:pt x="23350" y="1"/>
                  </a:ln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1773950" y="5131625"/>
              <a:ext cx="1243400" cy="1232675"/>
            </a:xfrm>
            <a:custGeom>
              <a:avLst/>
              <a:gdLst/>
              <a:ahLst/>
              <a:cxnLst/>
              <a:rect l="l" t="t" r="r" b="b"/>
              <a:pathLst>
                <a:path w="49736" h="49307" extrusionOk="0">
                  <a:moveTo>
                    <a:pt x="41663" y="0"/>
                  </a:moveTo>
                  <a:lnTo>
                    <a:pt x="40596" y="500"/>
                  </a:lnTo>
                  <a:cubicBezTo>
                    <a:pt x="35459" y="2919"/>
                    <a:pt x="29905" y="4128"/>
                    <a:pt x="24347" y="4128"/>
                  </a:cubicBezTo>
                  <a:cubicBezTo>
                    <a:pt x="18788" y="4128"/>
                    <a:pt x="13226" y="2919"/>
                    <a:pt x="8072" y="500"/>
                  </a:cubicBezTo>
                  <a:lnTo>
                    <a:pt x="5471" y="1201"/>
                  </a:lnTo>
                  <a:cubicBezTo>
                    <a:pt x="2202" y="2068"/>
                    <a:pt x="0" y="5070"/>
                    <a:pt x="67" y="8406"/>
                  </a:cubicBezTo>
                  <a:cubicBezTo>
                    <a:pt x="464" y="20855"/>
                    <a:pt x="1321" y="49307"/>
                    <a:pt x="1334" y="49307"/>
                  </a:cubicBezTo>
                  <a:cubicBezTo>
                    <a:pt x="1334" y="49307"/>
                    <a:pt x="1334" y="49305"/>
                    <a:pt x="1334" y="49302"/>
                  </a:cubicBezTo>
                  <a:cubicBezTo>
                    <a:pt x="1334" y="48802"/>
                    <a:pt x="13877" y="48635"/>
                    <a:pt x="13877" y="48635"/>
                  </a:cubicBezTo>
                  <a:lnTo>
                    <a:pt x="10508" y="22083"/>
                  </a:lnTo>
                  <a:lnTo>
                    <a:pt x="10508" y="22083"/>
                  </a:lnTo>
                  <a:lnTo>
                    <a:pt x="20181" y="45233"/>
                  </a:lnTo>
                  <a:cubicBezTo>
                    <a:pt x="20148" y="45733"/>
                    <a:pt x="20081" y="46000"/>
                    <a:pt x="20081" y="46100"/>
                  </a:cubicBezTo>
                  <a:cubicBezTo>
                    <a:pt x="20081" y="46233"/>
                    <a:pt x="20315" y="46300"/>
                    <a:pt x="20648" y="46367"/>
                  </a:cubicBezTo>
                  <a:lnTo>
                    <a:pt x="20715" y="46600"/>
                  </a:lnTo>
                  <a:cubicBezTo>
                    <a:pt x="20715" y="46600"/>
                    <a:pt x="24629" y="46956"/>
                    <a:pt x="27238" y="46956"/>
                  </a:cubicBezTo>
                  <a:cubicBezTo>
                    <a:pt x="28543" y="46956"/>
                    <a:pt x="29521" y="46867"/>
                    <a:pt x="29521" y="46600"/>
                  </a:cubicBezTo>
                  <a:cubicBezTo>
                    <a:pt x="29521" y="46533"/>
                    <a:pt x="29421" y="45933"/>
                    <a:pt x="29354" y="44932"/>
                  </a:cubicBezTo>
                  <a:lnTo>
                    <a:pt x="39095" y="21582"/>
                  </a:lnTo>
                  <a:lnTo>
                    <a:pt x="39095" y="21582"/>
                  </a:lnTo>
                  <a:lnTo>
                    <a:pt x="35726" y="48135"/>
                  </a:lnTo>
                  <a:cubicBezTo>
                    <a:pt x="35726" y="48135"/>
                    <a:pt x="48301" y="48268"/>
                    <a:pt x="48301" y="48802"/>
                  </a:cubicBezTo>
                  <a:cubicBezTo>
                    <a:pt x="48301" y="48805"/>
                    <a:pt x="48301" y="48807"/>
                    <a:pt x="48301" y="48807"/>
                  </a:cubicBezTo>
                  <a:cubicBezTo>
                    <a:pt x="48314" y="48807"/>
                    <a:pt x="49171" y="20354"/>
                    <a:pt x="49535" y="7906"/>
                  </a:cubicBezTo>
                  <a:cubicBezTo>
                    <a:pt x="49736" y="4537"/>
                    <a:pt x="47501" y="1568"/>
                    <a:pt x="44265" y="701"/>
                  </a:cubicBezTo>
                  <a:lnTo>
                    <a:pt x="41663" y="0"/>
                  </a:lnTo>
                  <a:close/>
                </a:path>
              </a:pathLst>
            </a:custGeom>
            <a:solidFill>
              <a:schemeClr val="l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2295150" y="4732175"/>
              <a:ext cx="201000" cy="190975"/>
            </a:xfrm>
            <a:custGeom>
              <a:avLst/>
              <a:gdLst/>
              <a:ahLst/>
              <a:cxnLst/>
              <a:rect l="l" t="t" r="r" b="b"/>
              <a:pathLst>
                <a:path w="8040" h="7639" extrusionOk="0">
                  <a:moveTo>
                    <a:pt x="7272" y="0"/>
                  </a:moveTo>
                  <a:lnTo>
                    <a:pt x="3503" y="1534"/>
                  </a:lnTo>
                  <a:lnTo>
                    <a:pt x="3503" y="1635"/>
                  </a:lnTo>
                  <a:lnTo>
                    <a:pt x="701" y="467"/>
                  </a:lnTo>
                  <a:lnTo>
                    <a:pt x="0" y="6171"/>
                  </a:lnTo>
                  <a:cubicBezTo>
                    <a:pt x="1134" y="7072"/>
                    <a:pt x="2502" y="7639"/>
                    <a:pt x="4137" y="7639"/>
                  </a:cubicBezTo>
                  <a:cubicBezTo>
                    <a:pt x="5671" y="7639"/>
                    <a:pt x="6972" y="7172"/>
                    <a:pt x="8039" y="6338"/>
                  </a:cubicBezTo>
                  <a:lnTo>
                    <a:pt x="7272" y="0"/>
                  </a:lnTo>
                  <a:close/>
                </a:path>
              </a:pathLst>
            </a:custGeom>
            <a:solidFill>
              <a:srgbClr val="BF5E30"/>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2573675" y="4618750"/>
              <a:ext cx="87600" cy="183500"/>
            </a:xfrm>
            <a:custGeom>
              <a:avLst/>
              <a:gdLst/>
              <a:ahLst/>
              <a:cxnLst/>
              <a:rect l="l" t="t" r="r" b="b"/>
              <a:pathLst>
                <a:path w="3504" h="7340" fill="none" extrusionOk="0">
                  <a:moveTo>
                    <a:pt x="1735" y="0"/>
                  </a:moveTo>
                  <a:cubicBezTo>
                    <a:pt x="2702" y="0"/>
                    <a:pt x="3503" y="1602"/>
                    <a:pt x="3503" y="3670"/>
                  </a:cubicBezTo>
                  <a:cubicBezTo>
                    <a:pt x="3503" y="5705"/>
                    <a:pt x="2702" y="7339"/>
                    <a:pt x="1735" y="7339"/>
                  </a:cubicBezTo>
                  <a:cubicBezTo>
                    <a:pt x="801" y="7339"/>
                    <a:pt x="1" y="5705"/>
                    <a:pt x="1" y="3670"/>
                  </a:cubicBezTo>
                  <a:cubicBezTo>
                    <a:pt x="1" y="2402"/>
                    <a:pt x="301" y="1268"/>
                    <a:pt x="734" y="601"/>
                  </a:cubicBezTo>
                </a:path>
              </a:pathLst>
            </a:custGeom>
            <a:noFill/>
            <a:ln w="10850" cap="rnd" cmpd="sng">
              <a:solidFill>
                <a:srgbClr val="F9E1CC"/>
              </a:solidFill>
              <a:prstDash val="solid"/>
              <a:miter lim="33357"/>
              <a:headEnd type="none" w="sm" len="sm"/>
              <a:tailEnd type="none" w="sm" len="sm"/>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2136700" y="4514225"/>
              <a:ext cx="110925" cy="139600"/>
            </a:xfrm>
            <a:custGeom>
              <a:avLst/>
              <a:gdLst/>
              <a:ahLst/>
              <a:cxnLst/>
              <a:rect l="l" t="t" r="r" b="b"/>
              <a:pathLst>
                <a:path w="4437" h="5584" extrusionOk="0">
                  <a:moveTo>
                    <a:pt x="1582" y="1"/>
                  </a:moveTo>
                  <a:cubicBezTo>
                    <a:pt x="1441" y="1"/>
                    <a:pt x="1302" y="26"/>
                    <a:pt x="1168" y="79"/>
                  </a:cubicBezTo>
                  <a:cubicBezTo>
                    <a:pt x="267" y="412"/>
                    <a:pt x="0" y="1913"/>
                    <a:pt x="567" y="3414"/>
                  </a:cubicBezTo>
                  <a:cubicBezTo>
                    <a:pt x="1086" y="4710"/>
                    <a:pt x="2027" y="5583"/>
                    <a:pt x="2875" y="5583"/>
                  </a:cubicBezTo>
                  <a:cubicBezTo>
                    <a:pt x="3010" y="5583"/>
                    <a:pt x="3142" y="5561"/>
                    <a:pt x="3269" y="5516"/>
                  </a:cubicBezTo>
                  <a:cubicBezTo>
                    <a:pt x="4170" y="5182"/>
                    <a:pt x="4437" y="3681"/>
                    <a:pt x="3836" y="2180"/>
                  </a:cubicBezTo>
                  <a:cubicBezTo>
                    <a:pt x="3351" y="895"/>
                    <a:pt x="2425" y="1"/>
                    <a:pt x="1582"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2156700" y="4282250"/>
              <a:ext cx="485375" cy="583375"/>
            </a:xfrm>
            <a:custGeom>
              <a:avLst/>
              <a:gdLst/>
              <a:ahLst/>
              <a:cxnLst/>
              <a:rect l="l" t="t" r="r" b="b"/>
              <a:pathLst>
                <a:path w="19415" h="23335" extrusionOk="0">
                  <a:moveTo>
                    <a:pt x="9704" y="1"/>
                  </a:moveTo>
                  <a:cubicBezTo>
                    <a:pt x="8382" y="1"/>
                    <a:pt x="7056" y="218"/>
                    <a:pt x="5772" y="651"/>
                  </a:cubicBezTo>
                  <a:cubicBezTo>
                    <a:pt x="5738" y="651"/>
                    <a:pt x="5705" y="685"/>
                    <a:pt x="5672" y="685"/>
                  </a:cubicBezTo>
                  <a:cubicBezTo>
                    <a:pt x="2169" y="1885"/>
                    <a:pt x="1" y="5355"/>
                    <a:pt x="435" y="9024"/>
                  </a:cubicBezTo>
                  <a:cubicBezTo>
                    <a:pt x="535" y="9558"/>
                    <a:pt x="601" y="10158"/>
                    <a:pt x="701" y="10725"/>
                  </a:cubicBezTo>
                  <a:cubicBezTo>
                    <a:pt x="1669" y="16563"/>
                    <a:pt x="4004" y="23334"/>
                    <a:pt x="9708" y="23334"/>
                  </a:cubicBezTo>
                  <a:cubicBezTo>
                    <a:pt x="15512" y="23334"/>
                    <a:pt x="17847" y="16363"/>
                    <a:pt x="18748" y="10492"/>
                  </a:cubicBezTo>
                  <a:cubicBezTo>
                    <a:pt x="18848" y="9991"/>
                    <a:pt x="18914" y="9524"/>
                    <a:pt x="18948" y="9024"/>
                  </a:cubicBezTo>
                  <a:cubicBezTo>
                    <a:pt x="19415" y="5355"/>
                    <a:pt x="17247" y="1885"/>
                    <a:pt x="13744" y="685"/>
                  </a:cubicBezTo>
                  <a:cubicBezTo>
                    <a:pt x="13711" y="685"/>
                    <a:pt x="13677" y="651"/>
                    <a:pt x="13611" y="651"/>
                  </a:cubicBezTo>
                  <a:cubicBezTo>
                    <a:pt x="12343" y="218"/>
                    <a:pt x="11025" y="1"/>
                    <a:pt x="9704" y="1"/>
                  </a:cubicBezTo>
                  <a:close/>
                </a:path>
              </a:pathLst>
            </a:custGeom>
            <a:solidFill>
              <a:srgbClr val="E06A3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2090825" y="4246925"/>
              <a:ext cx="420325" cy="267600"/>
            </a:xfrm>
            <a:custGeom>
              <a:avLst/>
              <a:gdLst/>
              <a:ahLst/>
              <a:cxnLst/>
              <a:rect l="l" t="t" r="r" b="b"/>
              <a:pathLst>
                <a:path w="16813" h="10704" extrusionOk="0">
                  <a:moveTo>
                    <a:pt x="10602" y="1"/>
                  </a:moveTo>
                  <a:cubicBezTo>
                    <a:pt x="6023" y="1"/>
                    <a:pt x="2714" y="2717"/>
                    <a:pt x="1602" y="5367"/>
                  </a:cubicBezTo>
                  <a:cubicBezTo>
                    <a:pt x="1" y="9069"/>
                    <a:pt x="3103" y="10704"/>
                    <a:pt x="3103" y="10704"/>
                  </a:cubicBezTo>
                  <a:cubicBezTo>
                    <a:pt x="14144" y="10470"/>
                    <a:pt x="16813" y="1564"/>
                    <a:pt x="16813" y="1564"/>
                  </a:cubicBezTo>
                  <a:cubicBezTo>
                    <a:pt x="14571" y="458"/>
                    <a:pt x="12480" y="1"/>
                    <a:pt x="10602"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2435250" y="4259550"/>
              <a:ext cx="281875" cy="253550"/>
            </a:xfrm>
            <a:custGeom>
              <a:avLst/>
              <a:gdLst/>
              <a:ahLst/>
              <a:cxnLst/>
              <a:rect l="l" t="t" r="r" b="b"/>
              <a:pathLst>
                <a:path w="11275" h="10142" extrusionOk="0">
                  <a:moveTo>
                    <a:pt x="2844" y="1"/>
                  </a:moveTo>
                  <a:cubicBezTo>
                    <a:pt x="285" y="1"/>
                    <a:pt x="0" y="1359"/>
                    <a:pt x="0" y="1359"/>
                  </a:cubicBezTo>
                  <a:cubicBezTo>
                    <a:pt x="0" y="1359"/>
                    <a:pt x="4279" y="10141"/>
                    <a:pt x="7686" y="10141"/>
                  </a:cubicBezTo>
                  <a:cubicBezTo>
                    <a:pt x="7749" y="10141"/>
                    <a:pt x="7811" y="10138"/>
                    <a:pt x="7873" y="10132"/>
                  </a:cubicBezTo>
                  <a:cubicBezTo>
                    <a:pt x="11275" y="9865"/>
                    <a:pt x="9607" y="1259"/>
                    <a:pt x="5037" y="258"/>
                  </a:cubicBezTo>
                  <a:cubicBezTo>
                    <a:pt x="4165" y="75"/>
                    <a:pt x="3442" y="1"/>
                    <a:pt x="2844"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2140025" y="4621250"/>
              <a:ext cx="87600" cy="183500"/>
            </a:xfrm>
            <a:custGeom>
              <a:avLst/>
              <a:gdLst/>
              <a:ahLst/>
              <a:cxnLst/>
              <a:rect l="l" t="t" r="r" b="b"/>
              <a:pathLst>
                <a:path w="3504" h="7340" fill="none" extrusionOk="0">
                  <a:moveTo>
                    <a:pt x="1735" y="1"/>
                  </a:moveTo>
                  <a:cubicBezTo>
                    <a:pt x="2703" y="1"/>
                    <a:pt x="3503" y="1635"/>
                    <a:pt x="3503" y="3670"/>
                  </a:cubicBezTo>
                  <a:cubicBezTo>
                    <a:pt x="3503" y="5738"/>
                    <a:pt x="2703" y="7339"/>
                    <a:pt x="1735" y="7339"/>
                  </a:cubicBezTo>
                  <a:cubicBezTo>
                    <a:pt x="801" y="7339"/>
                    <a:pt x="1" y="5738"/>
                    <a:pt x="1" y="3670"/>
                  </a:cubicBezTo>
                  <a:cubicBezTo>
                    <a:pt x="1" y="2436"/>
                    <a:pt x="301" y="1301"/>
                    <a:pt x="735" y="634"/>
                  </a:cubicBezTo>
                </a:path>
              </a:pathLst>
            </a:custGeom>
            <a:noFill/>
            <a:ln w="10850" cap="rnd" cmpd="sng">
              <a:solidFill>
                <a:srgbClr val="F9E1CC"/>
              </a:solidFill>
              <a:prstDash val="solid"/>
              <a:miter lim="33357"/>
              <a:headEnd type="none" w="sm" len="sm"/>
              <a:tailEnd type="none" w="sm" len="sm"/>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4440850" y="3681400"/>
              <a:ext cx="393625" cy="393650"/>
            </a:xfrm>
            <a:custGeom>
              <a:avLst/>
              <a:gdLst/>
              <a:ahLst/>
              <a:cxnLst/>
              <a:rect l="l" t="t" r="r" b="b"/>
              <a:pathLst>
                <a:path w="15745" h="15746" extrusionOk="0">
                  <a:moveTo>
                    <a:pt x="7872" y="1"/>
                  </a:moveTo>
                  <a:cubicBezTo>
                    <a:pt x="3503" y="1"/>
                    <a:pt x="0" y="3537"/>
                    <a:pt x="0" y="7873"/>
                  </a:cubicBezTo>
                  <a:cubicBezTo>
                    <a:pt x="0" y="12210"/>
                    <a:pt x="3503" y="15746"/>
                    <a:pt x="7872" y="15746"/>
                  </a:cubicBezTo>
                  <a:cubicBezTo>
                    <a:pt x="12209" y="15746"/>
                    <a:pt x="15745" y="12210"/>
                    <a:pt x="15745" y="7873"/>
                  </a:cubicBezTo>
                  <a:cubicBezTo>
                    <a:pt x="15745" y="3537"/>
                    <a:pt x="12209" y="1"/>
                    <a:pt x="7872" y="1"/>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40"/>
          <p:cNvGrpSpPr/>
          <p:nvPr/>
        </p:nvGrpSpPr>
        <p:grpSpPr>
          <a:xfrm>
            <a:off x="0" y="0"/>
            <a:ext cx="9954856" cy="5184300"/>
            <a:chOff x="0" y="0"/>
            <a:chExt cx="9954856" cy="5184300"/>
          </a:xfrm>
        </p:grpSpPr>
        <p:grpSp>
          <p:nvGrpSpPr>
            <p:cNvPr id="765" name="Google Shape;765;p40"/>
            <p:cNvGrpSpPr/>
            <p:nvPr/>
          </p:nvGrpSpPr>
          <p:grpSpPr>
            <a:xfrm>
              <a:off x="0" y="0"/>
              <a:ext cx="9954856" cy="5176800"/>
              <a:chOff x="0" y="381000"/>
              <a:chExt cx="9954856" cy="5176800"/>
            </a:xfrm>
          </p:grpSpPr>
          <p:sp>
            <p:nvSpPr>
              <p:cNvPr id="766" name="Google Shape;766;p40"/>
              <p:cNvSpPr/>
              <p:nvPr/>
            </p:nvSpPr>
            <p:spPr>
              <a:xfrm>
                <a:off x="3029100" y="659175"/>
                <a:ext cx="6925757" cy="4484317"/>
              </a:xfrm>
              <a:custGeom>
                <a:avLst/>
                <a:gdLst/>
                <a:ahLst/>
                <a:cxnLst/>
                <a:rect l="l" t="t" r="r" b="b"/>
                <a:pathLst>
                  <a:path w="118389" h="76655" extrusionOk="0">
                    <a:moveTo>
                      <a:pt x="70269" y="9737"/>
                    </a:moveTo>
                    <a:cubicBezTo>
                      <a:pt x="85469" y="9737"/>
                      <a:pt x="97791" y="22059"/>
                      <a:pt x="97791" y="37259"/>
                    </a:cubicBezTo>
                    <a:cubicBezTo>
                      <a:pt x="97791" y="52482"/>
                      <a:pt x="85469" y="64804"/>
                      <a:pt x="70269" y="64804"/>
                    </a:cubicBezTo>
                    <a:cubicBezTo>
                      <a:pt x="55068" y="64804"/>
                      <a:pt x="42746" y="52482"/>
                      <a:pt x="42746" y="37259"/>
                    </a:cubicBezTo>
                    <a:cubicBezTo>
                      <a:pt x="42746" y="22059"/>
                      <a:pt x="55068" y="9737"/>
                      <a:pt x="70269" y="9737"/>
                    </a:cubicBezTo>
                    <a:close/>
                    <a:moveTo>
                      <a:pt x="0" y="0"/>
                    </a:moveTo>
                    <a:lnTo>
                      <a:pt x="0" y="76654"/>
                    </a:lnTo>
                    <a:lnTo>
                      <a:pt x="118388" y="76654"/>
                    </a:lnTo>
                    <a:lnTo>
                      <a:pt x="118388" y="0"/>
                    </a:lnTo>
                    <a:close/>
                  </a:path>
                </a:pathLst>
              </a:custGeom>
              <a:solidFill>
                <a:schemeClr val="lt1"/>
              </a:solidFill>
              <a:ln>
                <a:noFill/>
              </a:ln>
              <a:effectLst>
                <a:outerShdw blurRad="57150" dist="123825" dir="93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0" y="381000"/>
                <a:ext cx="4419600" cy="517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4171950" y="381000"/>
                <a:ext cx="5782800" cy="457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40"/>
            <p:cNvSpPr/>
            <p:nvPr/>
          </p:nvSpPr>
          <p:spPr>
            <a:xfrm>
              <a:off x="4361575" y="4734600"/>
              <a:ext cx="5593200" cy="44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1" name="Google Shape;771;p40"/>
          <p:cNvSpPr txBox="1">
            <a:spLocks noGrp="1"/>
          </p:cNvSpPr>
          <p:nvPr>
            <p:ph type="ctrTitle"/>
          </p:nvPr>
        </p:nvSpPr>
        <p:spPr>
          <a:xfrm>
            <a:off x="720000" y="1177050"/>
            <a:ext cx="4393500" cy="2789400"/>
          </a:xfrm>
          <a:prstGeom prst="rect">
            <a:avLst/>
          </a:prstGeom>
        </p:spPr>
        <p:txBody>
          <a:bodyPr spcFirstLastPara="1" wrap="square" lIns="91425" tIns="45700" rIns="0" bIns="91425" anchor="ctr" anchorCtr="0">
            <a:noAutofit/>
          </a:bodyPr>
          <a:lstStyle/>
          <a:p>
            <a:pPr marL="0" lvl="0" indent="0" algn="l" rtl="0">
              <a:spcBef>
                <a:spcPts val="0"/>
              </a:spcBef>
              <a:spcAft>
                <a:spcPts val="0"/>
              </a:spcAft>
              <a:buClr>
                <a:schemeClr val="dk1"/>
              </a:buClr>
              <a:buSzPts val="1100"/>
              <a:buFont typeface="Arial"/>
              <a:buNone/>
            </a:pPr>
            <a:r>
              <a:rPr lang="en" sz="5100" dirty="0"/>
              <a:t>Elimination of Violence Against Woment</a:t>
            </a:r>
            <a:br>
              <a:rPr lang="en" sz="5100" dirty="0"/>
            </a:br>
            <a:r>
              <a:rPr lang="en" sz="6800" dirty="0">
                <a:solidFill>
                  <a:schemeClr val="dk2"/>
                </a:solidFill>
              </a:rPr>
              <a:t>Awareness Day</a:t>
            </a:r>
            <a:endParaRPr sz="3200" i="1" dirty="0">
              <a:solidFill>
                <a:schemeClr val="dk2"/>
              </a:solidFill>
            </a:endParaRPr>
          </a:p>
        </p:txBody>
      </p:sp>
      <p:sp>
        <p:nvSpPr>
          <p:cNvPr id="772" name="Google Shape;772;p40"/>
          <p:cNvSpPr/>
          <p:nvPr/>
        </p:nvSpPr>
        <p:spPr>
          <a:xfrm rot="1201544">
            <a:off x="-119498" y="-712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1053153" y="-221575"/>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40"/>
          <p:cNvGrpSpPr/>
          <p:nvPr/>
        </p:nvGrpSpPr>
        <p:grpSpPr>
          <a:xfrm>
            <a:off x="241987" y="997113"/>
            <a:ext cx="449651" cy="449651"/>
            <a:chOff x="1930662" y="2441838"/>
            <a:chExt cx="449651" cy="449651"/>
          </a:xfrm>
        </p:grpSpPr>
        <p:sp>
          <p:nvSpPr>
            <p:cNvPr id="775" name="Google Shape;775;p40"/>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40"/>
          <p:cNvGrpSpPr/>
          <p:nvPr/>
        </p:nvGrpSpPr>
        <p:grpSpPr>
          <a:xfrm rot="1201454">
            <a:off x="165795" y="137304"/>
            <a:ext cx="449628" cy="449628"/>
            <a:chOff x="1455618" y="1674938"/>
            <a:chExt cx="449651" cy="449651"/>
          </a:xfrm>
        </p:grpSpPr>
        <p:sp>
          <p:nvSpPr>
            <p:cNvPr id="778" name="Google Shape;778;p40"/>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40"/>
          <p:cNvGrpSpPr/>
          <p:nvPr/>
        </p:nvGrpSpPr>
        <p:grpSpPr>
          <a:xfrm>
            <a:off x="8203925" y="131150"/>
            <a:ext cx="673525" cy="674200"/>
            <a:chOff x="9205725" y="3481225"/>
            <a:chExt cx="673525" cy="674200"/>
          </a:xfrm>
        </p:grpSpPr>
        <p:sp>
          <p:nvSpPr>
            <p:cNvPr id="781" name="Google Shape;781;p40"/>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40"/>
          <p:cNvGrpSpPr/>
          <p:nvPr/>
        </p:nvGrpSpPr>
        <p:grpSpPr>
          <a:xfrm>
            <a:off x="7333884" y="3652057"/>
            <a:ext cx="2492350" cy="1146325"/>
            <a:chOff x="7462500" y="4212550"/>
            <a:chExt cx="2492350" cy="1146325"/>
          </a:xfrm>
        </p:grpSpPr>
        <p:sp>
          <p:nvSpPr>
            <p:cNvPr id="784" name="Google Shape;784;p40"/>
            <p:cNvSpPr/>
            <p:nvPr/>
          </p:nvSpPr>
          <p:spPr>
            <a:xfrm>
              <a:off x="7462500" y="4761675"/>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40"/>
            <p:cNvGrpSpPr/>
            <p:nvPr/>
          </p:nvGrpSpPr>
          <p:grpSpPr>
            <a:xfrm>
              <a:off x="7478600" y="4763775"/>
              <a:ext cx="871650" cy="583900"/>
              <a:chOff x="7478600" y="4763775"/>
              <a:chExt cx="871650" cy="583900"/>
            </a:xfrm>
          </p:grpSpPr>
          <p:sp>
            <p:nvSpPr>
              <p:cNvPr id="786" name="Google Shape;786;p40"/>
              <p:cNvSpPr/>
              <p:nvPr/>
            </p:nvSpPr>
            <p:spPr>
              <a:xfrm>
                <a:off x="7478600" y="4763775"/>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7481400" y="4799325"/>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40"/>
            <p:cNvSpPr/>
            <p:nvPr/>
          </p:nvSpPr>
          <p:spPr>
            <a:xfrm>
              <a:off x="8376125" y="4346525"/>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9" name="Google Shape;789;p40"/>
            <p:cNvGrpSpPr/>
            <p:nvPr/>
          </p:nvGrpSpPr>
          <p:grpSpPr>
            <a:xfrm>
              <a:off x="8380325" y="4361225"/>
              <a:ext cx="666525" cy="945850"/>
              <a:chOff x="8380325" y="4361225"/>
              <a:chExt cx="666525" cy="945850"/>
            </a:xfrm>
          </p:grpSpPr>
          <p:sp>
            <p:nvSpPr>
              <p:cNvPr id="790" name="Google Shape;790;p40"/>
              <p:cNvSpPr/>
              <p:nvPr/>
            </p:nvSpPr>
            <p:spPr>
              <a:xfrm>
                <a:off x="8380325" y="4361225"/>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0"/>
              <p:cNvSpPr/>
              <p:nvPr/>
            </p:nvSpPr>
            <p:spPr>
              <a:xfrm>
                <a:off x="8381025" y="4364025"/>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40"/>
            <p:cNvSpPr/>
            <p:nvPr/>
          </p:nvSpPr>
          <p:spPr>
            <a:xfrm>
              <a:off x="8045675" y="4676275"/>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3" name="Google Shape;793;p40"/>
            <p:cNvGrpSpPr/>
            <p:nvPr/>
          </p:nvGrpSpPr>
          <p:grpSpPr>
            <a:xfrm>
              <a:off x="8042875" y="4685375"/>
              <a:ext cx="673525" cy="673500"/>
              <a:chOff x="8042875" y="4685375"/>
              <a:chExt cx="673525" cy="673500"/>
            </a:xfrm>
          </p:grpSpPr>
          <p:sp>
            <p:nvSpPr>
              <p:cNvPr id="794" name="Google Shape;794;p40"/>
              <p:cNvSpPr/>
              <p:nvPr/>
            </p:nvSpPr>
            <p:spPr>
              <a:xfrm>
                <a:off x="8042875" y="4685375"/>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rgbClr val="DC4D69"/>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a:off x="8310325" y="4961675"/>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0"/>
            <p:cNvSpPr/>
            <p:nvPr/>
          </p:nvSpPr>
          <p:spPr>
            <a:xfrm>
              <a:off x="8809475" y="4212550"/>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40"/>
            <p:cNvGrpSpPr/>
            <p:nvPr/>
          </p:nvGrpSpPr>
          <p:grpSpPr>
            <a:xfrm>
              <a:off x="8818575" y="4217000"/>
              <a:ext cx="1136275" cy="1136275"/>
              <a:chOff x="8818575" y="4217000"/>
              <a:chExt cx="1136275" cy="1136275"/>
            </a:xfrm>
          </p:grpSpPr>
          <p:sp>
            <p:nvSpPr>
              <p:cNvPr id="798" name="Google Shape;798;p40"/>
              <p:cNvSpPr/>
              <p:nvPr/>
            </p:nvSpPr>
            <p:spPr>
              <a:xfrm>
                <a:off x="8818575" y="4217000"/>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0"/>
              <p:cNvSpPr/>
              <p:nvPr/>
            </p:nvSpPr>
            <p:spPr>
              <a:xfrm>
                <a:off x="8904000" y="4298925"/>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0"/>
              <p:cNvSpPr/>
              <p:nvPr/>
            </p:nvSpPr>
            <p:spPr>
              <a:xfrm>
                <a:off x="9073425" y="4469750"/>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0"/>
              <p:cNvSpPr/>
              <p:nvPr/>
            </p:nvSpPr>
            <p:spPr>
              <a:xfrm>
                <a:off x="9297450" y="4709000"/>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3" name="Picture 142">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11040" y="4585909"/>
            <a:ext cx="9943710" cy="5817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45"/>
          <p:cNvSpPr/>
          <p:nvPr/>
        </p:nvSpPr>
        <p:spPr>
          <a:xfrm>
            <a:off x="5418100" y="1038888"/>
            <a:ext cx="3644100" cy="3644100"/>
          </a:xfrm>
          <a:prstGeom prst="ellipse">
            <a:avLst/>
          </a:prstGeom>
          <a:solidFill>
            <a:srgbClr val="674EA7"/>
          </a:solidFill>
          <a:ln>
            <a:noFill/>
          </a:ln>
          <a:effectLst>
            <a:outerShdw blurRad="57150" dist="66675" dir="2940000" algn="bl" rotWithShape="0">
              <a:schemeClr val="dk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txBox="1">
            <a:spLocks noGrp="1"/>
          </p:cNvSpPr>
          <p:nvPr>
            <p:ph type="title"/>
          </p:nvPr>
        </p:nvSpPr>
        <p:spPr>
          <a:xfrm>
            <a:off x="934561" y="314800"/>
            <a:ext cx="7798622" cy="672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dirty="0"/>
              <a:t>Please read to class before begin</a:t>
            </a:r>
            <a:r>
              <a:rPr lang="en-GB" sz="3200" dirty="0"/>
              <a:t>n</a:t>
            </a:r>
            <a:r>
              <a:rPr lang="en" sz="3200" dirty="0"/>
              <a:t>ing presentation</a:t>
            </a:r>
            <a:endParaRPr sz="3200" dirty="0"/>
          </a:p>
        </p:txBody>
      </p:sp>
      <p:sp>
        <p:nvSpPr>
          <p:cNvPr id="1017" name="Google Shape;1017;p45"/>
          <p:cNvSpPr txBox="1">
            <a:spLocks noGrp="1"/>
          </p:cNvSpPr>
          <p:nvPr>
            <p:ph type="subTitle" idx="1"/>
          </p:nvPr>
        </p:nvSpPr>
        <p:spPr>
          <a:xfrm>
            <a:off x="40356" y="1149392"/>
            <a:ext cx="5607188" cy="3688696"/>
          </a:xfrm>
          <a:prstGeom prst="rect">
            <a:avLst/>
          </a:prstGeom>
        </p:spPr>
        <p:txBody>
          <a:bodyPr spcFirstLastPara="1" wrap="square" lIns="91425" tIns="91425" rIns="91425" bIns="91425" anchor="t" anchorCtr="0">
            <a:noAutofit/>
          </a:bodyPr>
          <a:lstStyle/>
          <a:p>
            <a:pPr marL="0" lvl="0" indent="0" algn="l"/>
            <a:r>
              <a:rPr lang="en-US" sz="1200" dirty="0"/>
              <a:t>This activity will cover important topics which require a mature and sensitive approach to discussing them.</a:t>
            </a:r>
          </a:p>
          <a:p>
            <a:pPr marL="0" lvl="0" indent="0" algn="l"/>
            <a:endParaRPr lang="en-US" sz="1200" dirty="0"/>
          </a:p>
          <a:p>
            <a:pPr marL="0" lvl="0" indent="0" algn="l"/>
            <a:r>
              <a:rPr lang="en-US" sz="1200" dirty="0"/>
              <a:t>Some of us might find these upsetting which is a natural response to feel.</a:t>
            </a:r>
          </a:p>
          <a:p>
            <a:pPr marL="0" lvl="0" indent="0" algn="l"/>
            <a:endParaRPr lang="en-US" sz="1200" dirty="0"/>
          </a:p>
          <a:p>
            <a:pPr marL="0" lvl="0" indent="0" algn="l"/>
            <a:r>
              <a:rPr lang="en-US" sz="1200" dirty="0"/>
              <a:t>If you see this symbol on a slide it is a Content Warning for the information to follow.</a:t>
            </a:r>
          </a:p>
          <a:p>
            <a:pPr marL="0" lvl="0" indent="0" algn="l"/>
            <a:endParaRPr lang="en-US" sz="1200" dirty="0"/>
          </a:p>
          <a:p>
            <a:pPr marL="0" lvl="0" indent="0" algn="l"/>
            <a:r>
              <a:rPr lang="en-US" sz="1200" dirty="0"/>
              <a:t>During this lesson or after this lesson you can access support from:</a:t>
            </a:r>
          </a:p>
          <a:p>
            <a:pPr marL="171450" lvl="0" indent="-171450" algn="l">
              <a:buFont typeface="Arial" panose="020B0604020202020204" pitchFamily="34" charset="0"/>
              <a:buChar char="•"/>
            </a:pPr>
            <a:r>
              <a:rPr lang="en-US" sz="1200" dirty="0"/>
              <a:t>using your time out pass, or asking your teacher for some time out</a:t>
            </a:r>
          </a:p>
          <a:p>
            <a:pPr marL="171450" lvl="0" indent="-171450" algn="l">
              <a:buFont typeface="Arial" panose="020B0604020202020204" pitchFamily="34" charset="0"/>
              <a:buChar char="•"/>
            </a:pPr>
            <a:r>
              <a:rPr lang="en-US" sz="1200" dirty="0"/>
              <a:t>accessing student services</a:t>
            </a:r>
          </a:p>
          <a:p>
            <a:pPr marL="171450" lvl="0" indent="-171450" algn="l">
              <a:buFont typeface="Arial" panose="020B0604020202020204" pitchFamily="34" charset="0"/>
              <a:buChar char="•"/>
            </a:pPr>
            <a:r>
              <a:rPr lang="en-US" sz="1200" dirty="0"/>
              <a:t>speaking to your form tutor or Student Support.</a:t>
            </a:r>
          </a:p>
          <a:p>
            <a:pPr marL="171450" lvl="0" indent="-171450" algn="l">
              <a:buFont typeface="Arial" panose="020B0604020202020204" pitchFamily="34" charset="0"/>
              <a:buChar char="•"/>
            </a:pPr>
            <a:r>
              <a:rPr lang="en-US" sz="1200" dirty="0"/>
              <a:t>speaking to one of the Safeguarding Team</a:t>
            </a:r>
          </a:p>
          <a:p>
            <a:pPr marL="171450" lvl="0" indent="-171450" algn="l">
              <a:buFont typeface="Arial" panose="020B0604020202020204" pitchFamily="34" charset="0"/>
              <a:buChar char="•"/>
            </a:pPr>
            <a:r>
              <a:rPr lang="en-US" sz="1200" dirty="0"/>
              <a:t>outside agencies such as </a:t>
            </a:r>
            <a:r>
              <a:rPr lang="en-US" sz="1200" dirty="0" err="1"/>
              <a:t>Childline</a:t>
            </a:r>
            <a:r>
              <a:rPr lang="en-US" sz="1200" dirty="0"/>
              <a:t>, Young Minds, </a:t>
            </a:r>
            <a:r>
              <a:rPr lang="en-US" sz="1200" dirty="0" err="1"/>
              <a:t>Kooth</a:t>
            </a:r>
            <a:endParaRPr lang="en-US" sz="1200" dirty="0"/>
          </a:p>
          <a:p>
            <a:pPr marL="0" lvl="0" indent="0" algn="l"/>
            <a:endParaRPr lang="en-US" sz="1200" dirty="0"/>
          </a:p>
          <a:p>
            <a:pPr marL="0" lvl="0" indent="0" algn="l"/>
            <a:endParaRPr lang="en-US" sz="1200" dirty="0"/>
          </a:p>
        </p:txBody>
      </p:sp>
      <p:grpSp>
        <p:nvGrpSpPr>
          <p:cNvPr id="1018" name="Google Shape;1018;p45"/>
          <p:cNvGrpSpPr/>
          <p:nvPr/>
        </p:nvGrpSpPr>
        <p:grpSpPr>
          <a:xfrm>
            <a:off x="5995400" y="1670850"/>
            <a:ext cx="2378175" cy="3447271"/>
            <a:chOff x="2573575" y="1060600"/>
            <a:chExt cx="2378175" cy="3447271"/>
          </a:xfrm>
        </p:grpSpPr>
        <p:sp>
          <p:nvSpPr>
            <p:cNvPr id="1019" name="Google Shape;1019;p45"/>
            <p:cNvSpPr/>
            <p:nvPr/>
          </p:nvSpPr>
          <p:spPr>
            <a:xfrm>
              <a:off x="2937275" y="1131250"/>
              <a:ext cx="1220050" cy="2122875"/>
            </a:xfrm>
            <a:custGeom>
              <a:avLst/>
              <a:gdLst/>
              <a:ahLst/>
              <a:cxnLst/>
              <a:rect l="l" t="t" r="r" b="b"/>
              <a:pathLst>
                <a:path w="48802" h="84915" extrusionOk="0">
                  <a:moveTo>
                    <a:pt x="27787" y="1"/>
                  </a:moveTo>
                  <a:cubicBezTo>
                    <a:pt x="21115" y="334"/>
                    <a:pt x="14477" y="3003"/>
                    <a:pt x="9874" y="7840"/>
                  </a:cubicBezTo>
                  <a:cubicBezTo>
                    <a:pt x="5304" y="12676"/>
                    <a:pt x="3002" y="19781"/>
                    <a:pt x="4537" y="26286"/>
                  </a:cubicBezTo>
                  <a:cubicBezTo>
                    <a:pt x="5638" y="30723"/>
                    <a:pt x="8373" y="35092"/>
                    <a:pt x="7406" y="39529"/>
                  </a:cubicBezTo>
                  <a:cubicBezTo>
                    <a:pt x="6972" y="41697"/>
                    <a:pt x="5638" y="43632"/>
                    <a:pt x="4570" y="45600"/>
                  </a:cubicBezTo>
                  <a:cubicBezTo>
                    <a:pt x="0" y="54440"/>
                    <a:pt x="1968" y="66148"/>
                    <a:pt x="9073" y="73053"/>
                  </a:cubicBezTo>
                  <a:cubicBezTo>
                    <a:pt x="10941" y="74821"/>
                    <a:pt x="13043" y="76322"/>
                    <a:pt x="14711" y="78223"/>
                  </a:cubicBezTo>
                  <a:cubicBezTo>
                    <a:pt x="16379" y="80191"/>
                    <a:pt x="17646" y="82660"/>
                    <a:pt x="19881" y="83927"/>
                  </a:cubicBezTo>
                  <a:cubicBezTo>
                    <a:pt x="21222" y="84672"/>
                    <a:pt x="22739" y="84915"/>
                    <a:pt x="24277" y="84915"/>
                  </a:cubicBezTo>
                  <a:cubicBezTo>
                    <a:pt x="25149" y="84915"/>
                    <a:pt x="26029" y="84837"/>
                    <a:pt x="26886" y="84728"/>
                  </a:cubicBezTo>
                  <a:cubicBezTo>
                    <a:pt x="33224" y="83994"/>
                    <a:pt x="39829" y="82026"/>
                    <a:pt x="43898" y="77156"/>
                  </a:cubicBezTo>
                  <a:cubicBezTo>
                    <a:pt x="47034" y="73420"/>
                    <a:pt x="48268" y="68416"/>
                    <a:pt x="48535" y="63579"/>
                  </a:cubicBezTo>
                  <a:cubicBezTo>
                    <a:pt x="48802" y="58809"/>
                    <a:pt x="48168" y="53906"/>
                    <a:pt x="46600" y="49336"/>
                  </a:cubicBezTo>
                  <a:cubicBezTo>
                    <a:pt x="45199" y="45033"/>
                    <a:pt x="43031" y="40997"/>
                    <a:pt x="42030" y="36560"/>
                  </a:cubicBezTo>
                  <a:cubicBezTo>
                    <a:pt x="41063" y="32357"/>
                    <a:pt x="41163" y="27987"/>
                    <a:pt x="41130" y="23651"/>
                  </a:cubicBezTo>
                  <a:cubicBezTo>
                    <a:pt x="41063" y="19314"/>
                    <a:pt x="40863" y="14878"/>
                    <a:pt x="39328" y="10842"/>
                  </a:cubicBezTo>
                  <a:cubicBezTo>
                    <a:pt x="37794" y="6805"/>
                    <a:pt x="34658" y="3136"/>
                    <a:pt x="30489" y="2002"/>
                  </a:cubicBezTo>
                  <a:lnTo>
                    <a:pt x="27787" y="1"/>
                  </a:ln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3204125" y="1196300"/>
              <a:ext cx="949875" cy="2054750"/>
            </a:xfrm>
            <a:custGeom>
              <a:avLst/>
              <a:gdLst/>
              <a:ahLst/>
              <a:cxnLst/>
              <a:rect l="l" t="t" r="r" b="b"/>
              <a:pathLst>
                <a:path w="37995" h="82190" extrusionOk="0">
                  <a:moveTo>
                    <a:pt x="21316" y="0"/>
                  </a:moveTo>
                  <a:cubicBezTo>
                    <a:pt x="18547" y="1668"/>
                    <a:pt x="15778" y="3370"/>
                    <a:pt x="13477" y="5638"/>
                  </a:cubicBezTo>
                  <a:cubicBezTo>
                    <a:pt x="10975" y="8140"/>
                    <a:pt x="8807" y="11042"/>
                    <a:pt x="6539" y="13710"/>
                  </a:cubicBezTo>
                  <a:cubicBezTo>
                    <a:pt x="3837" y="16879"/>
                    <a:pt x="2469" y="20248"/>
                    <a:pt x="2436" y="24518"/>
                  </a:cubicBezTo>
                  <a:cubicBezTo>
                    <a:pt x="2369" y="28554"/>
                    <a:pt x="3336" y="32524"/>
                    <a:pt x="4137" y="36427"/>
                  </a:cubicBezTo>
                  <a:cubicBezTo>
                    <a:pt x="4837" y="40196"/>
                    <a:pt x="4937" y="43665"/>
                    <a:pt x="3670" y="47268"/>
                  </a:cubicBezTo>
                  <a:cubicBezTo>
                    <a:pt x="2536" y="50437"/>
                    <a:pt x="1168" y="53339"/>
                    <a:pt x="768" y="56708"/>
                  </a:cubicBezTo>
                  <a:cubicBezTo>
                    <a:pt x="1" y="62212"/>
                    <a:pt x="601" y="69383"/>
                    <a:pt x="4804" y="73520"/>
                  </a:cubicBezTo>
                  <a:cubicBezTo>
                    <a:pt x="5838" y="74487"/>
                    <a:pt x="5605" y="75921"/>
                    <a:pt x="4804" y="76722"/>
                  </a:cubicBezTo>
                  <a:cubicBezTo>
                    <a:pt x="6038" y="78390"/>
                    <a:pt x="7206" y="80191"/>
                    <a:pt x="9007" y="81225"/>
                  </a:cubicBezTo>
                  <a:cubicBezTo>
                    <a:pt x="10320" y="81955"/>
                    <a:pt x="11803" y="82189"/>
                    <a:pt x="13309" y="82189"/>
                  </a:cubicBezTo>
                  <a:cubicBezTo>
                    <a:pt x="14212" y="82189"/>
                    <a:pt x="15124" y="82105"/>
                    <a:pt x="16012" y="81992"/>
                  </a:cubicBezTo>
                  <a:cubicBezTo>
                    <a:pt x="22350" y="81259"/>
                    <a:pt x="28955" y="79291"/>
                    <a:pt x="33024" y="74420"/>
                  </a:cubicBezTo>
                  <a:cubicBezTo>
                    <a:pt x="36160" y="70718"/>
                    <a:pt x="37394" y="65714"/>
                    <a:pt x="37661" y="60877"/>
                  </a:cubicBezTo>
                  <a:cubicBezTo>
                    <a:pt x="37994" y="56174"/>
                    <a:pt x="37361" y="51337"/>
                    <a:pt x="35826" y="46734"/>
                  </a:cubicBezTo>
                  <a:cubicBezTo>
                    <a:pt x="34392" y="42431"/>
                    <a:pt x="32224" y="38395"/>
                    <a:pt x="31223" y="33991"/>
                  </a:cubicBezTo>
                  <a:cubicBezTo>
                    <a:pt x="30289" y="29755"/>
                    <a:pt x="30356" y="25385"/>
                    <a:pt x="30322" y="21049"/>
                  </a:cubicBezTo>
                  <a:cubicBezTo>
                    <a:pt x="30289" y="16712"/>
                    <a:pt x="30055" y="12309"/>
                    <a:pt x="28521" y="8240"/>
                  </a:cubicBezTo>
                  <a:cubicBezTo>
                    <a:pt x="27187" y="4737"/>
                    <a:pt x="24685" y="1568"/>
                    <a:pt x="21316" y="0"/>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2828025" y="1920150"/>
              <a:ext cx="1893875" cy="1246300"/>
            </a:xfrm>
            <a:custGeom>
              <a:avLst/>
              <a:gdLst/>
              <a:ahLst/>
              <a:cxnLst/>
              <a:rect l="l" t="t" r="r" b="b"/>
              <a:pathLst>
                <a:path w="75755" h="49852" extrusionOk="0">
                  <a:moveTo>
                    <a:pt x="45900" y="0"/>
                  </a:moveTo>
                  <a:lnTo>
                    <a:pt x="29755" y="8640"/>
                  </a:lnTo>
                  <a:cubicBezTo>
                    <a:pt x="32157" y="11575"/>
                    <a:pt x="31656" y="19081"/>
                    <a:pt x="29755" y="22316"/>
                  </a:cubicBezTo>
                  <a:cubicBezTo>
                    <a:pt x="27887" y="25585"/>
                    <a:pt x="25485" y="25752"/>
                    <a:pt x="21349" y="27187"/>
                  </a:cubicBezTo>
                  <a:cubicBezTo>
                    <a:pt x="17813" y="28454"/>
                    <a:pt x="14344" y="29088"/>
                    <a:pt x="10808" y="30356"/>
                  </a:cubicBezTo>
                  <a:cubicBezTo>
                    <a:pt x="8306" y="31290"/>
                    <a:pt x="5738" y="32090"/>
                    <a:pt x="3837" y="33958"/>
                  </a:cubicBezTo>
                  <a:cubicBezTo>
                    <a:pt x="668" y="37127"/>
                    <a:pt x="834" y="42131"/>
                    <a:pt x="0" y="46500"/>
                  </a:cubicBezTo>
                  <a:cubicBezTo>
                    <a:pt x="6238" y="48135"/>
                    <a:pt x="11409" y="49469"/>
                    <a:pt x="17880" y="49803"/>
                  </a:cubicBezTo>
                  <a:cubicBezTo>
                    <a:pt x="18672" y="49837"/>
                    <a:pt x="19464" y="49852"/>
                    <a:pt x="20256" y="49852"/>
                  </a:cubicBezTo>
                  <a:cubicBezTo>
                    <a:pt x="24934" y="49852"/>
                    <a:pt x="29608" y="49331"/>
                    <a:pt x="34258" y="49102"/>
                  </a:cubicBezTo>
                  <a:cubicBezTo>
                    <a:pt x="38831" y="48837"/>
                    <a:pt x="43420" y="48823"/>
                    <a:pt x="48006" y="48823"/>
                  </a:cubicBezTo>
                  <a:cubicBezTo>
                    <a:pt x="48562" y="48823"/>
                    <a:pt x="49119" y="48823"/>
                    <a:pt x="49676" y="48823"/>
                  </a:cubicBezTo>
                  <a:cubicBezTo>
                    <a:pt x="57811" y="48823"/>
                    <a:pt x="65928" y="48778"/>
                    <a:pt x="73920" y="47368"/>
                  </a:cubicBezTo>
                  <a:cubicBezTo>
                    <a:pt x="74253" y="47334"/>
                    <a:pt x="74620" y="47268"/>
                    <a:pt x="74887" y="47001"/>
                  </a:cubicBezTo>
                  <a:cubicBezTo>
                    <a:pt x="75121" y="46767"/>
                    <a:pt x="75221" y="46367"/>
                    <a:pt x="75254" y="46000"/>
                  </a:cubicBezTo>
                  <a:cubicBezTo>
                    <a:pt x="75755" y="42464"/>
                    <a:pt x="74454" y="38795"/>
                    <a:pt x="72185" y="36060"/>
                  </a:cubicBezTo>
                  <a:cubicBezTo>
                    <a:pt x="69884" y="33291"/>
                    <a:pt x="66681" y="31423"/>
                    <a:pt x="63246" y="30322"/>
                  </a:cubicBezTo>
                  <a:cubicBezTo>
                    <a:pt x="58542" y="28888"/>
                    <a:pt x="53172" y="28788"/>
                    <a:pt x="49202" y="25819"/>
                  </a:cubicBezTo>
                  <a:cubicBezTo>
                    <a:pt x="45500" y="23084"/>
                    <a:pt x="43698" y="18280"/>
                    <a:pt x="43565" y="13644"/>
                  </a:cubicBezTo>
                  <a:cubicBezTo>
                    <a:pt x="43431" y="9040"/>
                    <a:pt x="44666" y="4470"/>
                    <a:pt x="45900" y="0"/>
                  </a:cubicBezTo>
                  <a:close/>
                </a:path>
              </a:pathLst>
            </a:custGeom>
            <a:solidFill>
              <a:srgbClr val="FFA695"/>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3572725" y="1926825"/>
              <a:ext cx="389475" cy="396150"/>
            </a:xfrm>
            <a:custGeom>
              <a:avLst/>
              <a:gdLst/>
              <a:ahLst/>
              <a:cxnLst/>
              <a:rect l="l" t="t" r="r" b="b"/>
              <a:pathLst>
                <a:path w="15579" h="15846" extrusionOk="0">
                  <a:moveTo>
                    <a:pt x="15578" y="0"/>
                  </a:moveTo>
                  <a:lnTo>
                    <a:pt x="0" y="10374"/>
                  </a:lnTo>
                  <a:cubicBezTo>
                    <a:pt x="1034" y="12142"/>
                    <a:pt x="1635" y="13777"/>
                    <a:pt x="1535" y="15845"/>
                  </a:cubicBezTo>
                  <a:cubicBezTo>
                    <a:pt x="4570" y="14978"/>
                    <a:pt x="8140" y="13844"/>
                    <a:pt x="10641" y="11876"/>
                  </a:cubicBezTo>
                  <a:cubicBezTo>
                    <a:pt x="11942" y="10841"/>
                    <a:pt x="13210" y="9774"/>
                    <a:pt x="14444" y="8640"/>
                  </a:cubicBezTo>
                  <a:cubicBezTo>
                    <a:pt x="14911" y="6305"/>
                    <a:pt x="14911" y="2302"/>
                    <a:pt x="15578" y="0"/>
                  </a:cubicBezTo>
                  <a:close/>
                </a:path>
              </a:pathLst>
            </a:custGeom>
            <a:solidFill>
              <a:srgbClr val="E8887C"/>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3179950" y="1318875"/>
              <a:ext cx="744725" cy="1004700"/>
            </a:xfrm>
            <a:custGeom>
              <a:avLst/>
              <a:gdLst/>
              <a:ahLst/>
              <a:cxnLst/>
              <a:rect l="l" t="t" r="r" b="b"/>
              <a:pathLst>
                <a:path w="29789" h="40188" extrusionOk="0">
                  <a:moveTo>
                    <a:pt x="12342" y="1"/>
                  </a:moveTo>
                  <a:cubicBezTo>
                    <a:pt x="9140" y="1602"/>
                    <a:pt x="6338" y="4071"/>
                    <a:pt x="4603" y="7173"/>
                  </a:cubicBezTo>
                  <a:cubicBezTo>
                    <a:pt x="2836" y="10308"/>
                    <a:pt x="2235" y="14078"/>
                    <a:pt x="3102" y="17513"/>
                  </a:cubicBezTo>
                  <a:cubicBezTo>
                    <a:pt x="3403" y="18648"/>
                    <a:pt x="3836" y="19782"/>
                    <a:pt x="3669" y="20916"/>
                  </a:cubicBezTo>
                  <a:cubicBezTo>
                    <a:pt x="3436" y="22984"/>
                    <a:pt x="1334" y="24318"/>
                    <a:pt x="267" y="26120"/>
                  </a:cubicBezTo>
                  <a:cubicBezTo>
                    <a:pt x="134" y="26320"/>
                    <a:pt x="0" y="26587"/>
                    <a:pt x="100" y="26787"/>
                  </a:cubicBezTo>
                  <a:cubicBezTo>
                    <a:pt x="134" y="26954"/>
                    <a:pt x="234" y="27087"/>
                    <a:pt x="334" y="27154"/>
                  </a:cubicBezTo>
                  <a:cubicBezTo>
                    <a:pt x="1168" y="27954"/>
                    <a:pt x="2669" y="27954"/>
                    <a:pt x="3169" y="29022"/>
                  </a:cubicBezTo>
                  <a:cubicBezTo>
                    <a:pt x="3436" y="29622"/>
                    <a:pt x="3269" y="30256"/>
                    <a:pt x="3269" y="30856"/>
                  </a:cubicBezTo>
                  <a:cubicBezTo>
                    <a:pt x="3269" y="31441"/>
                    <a:pt x="3667" y="32139"/>
                    <a:pt x="4173" y="32139"/>
                  </a:cubicBezTo>
                  <a:cubicBezTo>
                    <a:pt x="4216" y="32139"/>
                    <a:pt x="4259" y="32134"/>
                    <a:pt x="4303" y="32124"/>
                  </a:cubicBezTo>
                  <a:lnTo>
                    <a:pt x="4303" y="32124"/>
                  </a:lnTo>
                  <a:cubicBezTo>
                    <a:pt x="3936" y="32458"/>
                    <a:pt x="3903" y="33025"/>
                    <a:pt x="4103" y="33492"/>
                  </a:cubicBezTo>
                  <a:cubicBezTo>
                    <a:pt x="4303" y="33959"/>
                    <a:pt x="4637" y="34359"/>
                    <a:pt x="4804" y="34826"/>
                  </a:cubicBezTo>
                  <a:cubicBezTo>
                    <a:pt x="5171" y="35693"/>
                    <a:pt x="5070" y="36761"/>
                    <a:pt x="5104" y="37695"/>
                  </a:cubicBezTo>
                  <a:cubicBezTo>
                    <a:pt x="5137" y="38662"/>
                    <a:pt x="5504" y="39796"/>
                    <a:pt x="6438" y="40096"/>
                  </a:cubicBezTo>
                  <a:cubicBezTo>
                    <a:pt x="6614" y="40164"/>
                    <a:pt x="6794" y="40188"/>
                    <a:pt x="6981" y="40188"/>
                  </a:cubicBezTo>
                  <a:cubicBezTo>
                    <a:pt x="7255" y="40188"/>
                    <a:pt x="7541" y="40136"/>
                    <a:pt x="7839" y="40096"/>
                  </a:cubicBezTo>
                  <a:cubicBezTo>
                    <a:pt x="10441" y="39663"/>
                    <a:pt x="13076" y="39262"/>
                    <a:pt x="15645" y="38829"/>
                  </a:cubicBezTo>
                  <a:cubicBezTo>
                    <a:pt x="17980" y="38462"/>
                    <a:pt x="20648" y="37461"/>
                    <a:pt x="22716" y="36294"/>
                  </a:cubicBezTo>
                  <a:cubicBezTo>
                    <a:pt x="26186" y="34326"/>
                    <a:pt x="27987" y="31423"/>
                    <a:pt x="29788" y="25419"/>
                  </a:cubicBezTo>
                  <a:lnTo>
                    <a:pt x="12342" y="1"/>
                  </a:lnTo>
                  <a:close/>
                </a:path>
              </a:pathLst>
            </a:custGeom>
            <a:solidFill>
              <a:srgbClr val="FFA695"/>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3275850" y="1656300"/>
              <a:ext cx="214350" cy="68000"/>
            </a:xfrm>
            <a:custGeom>
              <a:avLst/>
              <a:gdLst/>
              <a:ahLst/>
              <a:cxnLst/>
              <a:rect l="l" t="t" r="r" b="b"/>
              <a:pathLst>
                <a:path w="8574" h="2720" extrusionOk="0">
                  <a:moveTo>
                    <a:pt x="5917" y="0"/>
                  </a:moveTo>
                  <a:cubicBezTo>
                    <a:pt x="5561" y="0"/>
                    <a:pt x="5191" y="32"/>
                    <a:pt x="4804" y="80"/>
                  </a:cubicBezTo>
                  <a:cubicBezTo>
                    <a:pt x="3469" y="180"/>
                    <a:pt x="2335" y="514"/>
                    <a:pt x="1168" y="1181"/>
                  </a:cubicBezTo>
                  <a:cubicBezTo>
                    <a:pt x="300" y="1681"/>
                    <a:pt x="0" y="2415"/>
                    <a:pt x="401" y="2615"/>
                  </a:cubicBezTo>
                  <a:cubicBezTo>
                    <a:pt x="527" y="2691"/>
                    <a:pt x="668" y="2719"/>
                    <a:pt x="816" y="2719"/>
                  </a:cubicBezTo>
                  <a:cubicBezTo>
                    <a:pt x="1058" y="2719"/>
                    <a:pt x="1319" y="2644"/>
                    <a:pt x="1568" y="2582"/>
                  </a:cubicBezTo>
                  <a:cubicBezTo>
                    <a:pt x="2936" y="2115"/>
                    <a:pt x="4770" y="914"/>
                    <a:pt x="6238" y="914"/>
                  </a:cubicBezTo>
                  <a:cubicBezTo>
                    <a:pt x="7072" y="914"/>
                    <a:pt x="7472" y="1014"/>
                    <a:pt x="8273" y="1315"/>
                  </a:cubicBezTo>
                  <a:cubicBezTo>
                    <a:pt x="8340" y="1315"/>
                    <a:pt x="8440" y="1248"/>
                    <a:pt x="8473" y="1181"/>
                  </a:cubicBezTo>
                  <a:cubicBezTo>
                    <a:pt x="8573" y="1081"/>
                    <a:pt x="8440" y="848"/>
                    <a:pt x="8306" y="781"/>
                  </a:cubicBezTo>
                  <a:cubicBezTo>
                    <a:pt x="7572" y="189"/>
                    <a:pt x="6788" y="0"/>
                    <a:pt x="5917" y="0"/>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3324575" y="1781775"/>
              <a:ext cx="150125" cy="68500"/>
            </a:xfrm>
            <a:custGeom>
              <a:avLst/>
              <a:gdLst/>
              <a:ahLst/>
              <a:cxnLst/>
              <a:rect l="l" t="t" r="r" b="b"/>
              <a:pathLst>
                <a:path w="6005" h="2740" extrusionOk="0">
                  <a:moveTo>
                    <a:pt x="5667" y="0"/>
                  </a:moveTo>
                  <a:cubicBezTo>
                    <a:pt x="5605" y="0"/>
                    <a:pt x="5542" y="29"/>
                    <a:pt x="5490" y="98"/>
                  </a:cubicBezTo>
                  <a:cubicBezTo>
                    <a:pt x="4856" y="832"/>
                    <a:pt x="4089" y="1533"/>
                    <a:pt x="3188" y="1933"/>
                  </a:cubicBezTo>
                  <a:cubicBezTo>
                    <a:pt x="2755" y="2100"/>
                    <a:pt x="2321" y="2200"/>
                    <a:pt x="1854" y="2200"/>
                  </a:cubicBezTo>
                  <a:cubicBezTo>
                    <a:pt x="1387" y="2200"/>
                    <a:pt x="820" y="2166"/>
                    <a:pt x="520" y="1766"/>
                  </a:cubicBezTo>
                  <a:cubicBezTo>
                    <a:pt x="471" y="1689"/>
                    <a:pt x="404" y="1656"/>
                    <a:pt x="336" y="1656"/>
                  </a:cubicBezTo>
                  <a:cubicBezTo>
                    <a:pt x="169" y="1656"/>
                    <a:pt x="1" y="1853"/>
                    <a:pt x="119" y="2066"/>
                  </a:cubicBezTo>
                  <a:cubicBezTo>
                    <a:pt x="492" y="2569"/>
                    <a:pt x="1093" y="2739"/>
                    <a:pt x="1714" y="2739"/>
                  </a:cubicBezTo>
                  <a:cubicBezTo>
                    <a:pt x="2205" y="2739"/>
                    <a:pt x="2709" y="2633"/>
                    <a:pt x="3122" y="2500"/>
                  </a:cubicBezTo>
                  <a:cubicBezTo>
                    <a:pt x="4222" y="2100"/>
                    <a:pt x="5123" y="1332"/>
                    <a:pt x="5857" y="432"/>
                  </a:cubicBezTo>
                  <a:cubicBezTo>
                    <a:pt x="6005" y="234"/>
                    <a:pt x="5842" y="0"/>
                    <a:pt x="5667"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2711275" y="3132675"/>
              <a:ext cx="2214100" cy="1375175"/>
            </a:xfrm>
            <a:custGeom>
              <a:avLst/>
              <a:gdLst/>
              <a:ahLst/>
              <a:cxnLst/>
              <a:rect l="l" t="t" r="r" b="b"/>
              <a:pathLst>
                <a:path w="88564" h="55007" extrusionOk="0">
                  <a:moveTo>
                    <a:pt x="4337" y="1"/>
                  </a:moveTo>
                  <a:lnTo>
                    <a:pt x="4337" y="1"/>
                  </a:lnTo>
                  <a:cubicBezTo>
                    <a:pt x="0" y="16646"/>
                    <a:pt x="5638" y="34659"/>
                    <a:pt x="1368" y="51304"/>
                  </a:cubicBezTo>
                  <a:cubicBezTo>
                    <a:pt x="14978" y="53806"/>
                    <a:pt x="28721" y="55007"/>
                    <a:pt x="42531" y="55007"/>
                  </a:cubicBezTo>
                  <a:cubicBezTo>
                    <a:pt x="47701" y="55007"/>
                    <a:pt x="52905" y="54807"/>
                    <a:pt x="58042" y="54106"/>
                  </a:cubicBezTo>
                  <a:cubicBezTo>
                    <a:pt x="62345" y="53506"/>
                    <a:pt x="66581" y="52538"/>
                    <a:pt x="70851" y="51604"/>
                  </a:cubicBezTo>
                  <a:cubicBezTo>
                    <a:pt x="76422" y="50337"/>
                    <a:pt x="82026" y="49103"/>
                    <a:pt x="87630" y="47835"/>
                  </a:cubicBezTo>
                  <a:cubicBezTo>
                    <a:pt x="87930" y="47768"/>
                    <a:pt x="88263" y="47668"/>
                    <a:pt x="88397" y="47435"/>
                  </a:cubicBezTo>
                  <a:cubicBezTo>
                    <a:pt x="88564" y="47135"/>
                    <a:pt x="88430" y="46801"/>
                    <a:pt x="88297" y="46501"/>
                  </a:cubicBezTo>
                  <a:cubicBezTo>
                    <a:pt x="85261" y="38662"/>
                    <a:pt x="83360" y="30323"/>
                    <a:pt x="82760" y="21917"/>
                  </a:cubicBezTo>
                  <a:cubicBezTo>
                    <a:pt x="82259" y="14945"/>
                    <a:pt x="82559" y="7740"/>
                    <a:pt x="79857" y="1268"/>
                  </a:cubicBezTo>
                  <a:lnTo>
                    <a:pt x="4337" y="1"/>
                  </a:ln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3081550" y="3603850"/>
              <a:ext cx="312725" cy="904021"/>
            </a:xfrm>
            <a:custGeom>
              <a:avLst/>
              <a:gdLst/>
              <a:ahLst/>
              <a:cxnLst/>
              <a:rect l="l" t="t" r="r" b="b"/>
              <a:pathLst>
                <a:path w="12509" h="38028" extrusionOk="0">
                  <a:moveTo>
                    <a:pt x="2435" y="1"/>
                  </a:moveTo>
                  <a:cubicBezTo>
                    <a:pt x="1701" y="1001"/>
                    <a:pt x="1501" y="2269"/>
                    <a:pt x="1334" y="3470"/>
                  </a:cubicBezTo>
                  <a:cubicBezTo>
                    <a:pt x="0" y="14344"/>
                    <a:pt x="4370" y="25619"/>
                    <a:pt x="1601" y="36260"/>
                  </a:cubicBezTo>
                  <a:lnTo>
                    <a:pt x="12509" y="38028"/>
                  </a:lnTo>
                  <a:cubicBezTo>
                    <a:pt x="10841" y="30022"/>
                    <a:pt x="11508" y="21349"/>
                    <a:pt x="7772" y="14111"/>
                  </a:cubicBezTo>
                  <a:cubicBezTo>
                    <a:pt x="7172" y="12843"/>
                    <a:pt x="6405" y="11676"/>
                    <a:pt x="6004" y="10408"/>
                  </a:cubicBezTo>
                  <a:cubicBezTo>
                    <a:pt x="5404" y="8607"/>
                    <a:pt x="5504" y="6639"/>
                    <a:pt x="5204" y="4771"/>
                  </a:cubicBezTo>
                  <a:cubicBezTo>
                    <a:pt x="4937" y="2903"/>
                    <a:pt x="4103" y="901"/>
                    <a:pt x="2435"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4180650" y="3715850"/>
              <a:ext cx="311075" cy="756216"/>
            </a:xfrm>
            <a:custGeom>
              <a:avLst/>
              <a:gdLst/>
              <a:ahLst/>
              <a:cxnLst/>
              <a:rect l="l" t="t" r="r" b="b"/>
              <a:pathLst>
                <a:path w="12443" h="37618" extrusionOk="0">
                  <a:moveTo>
                    <a:pt x="5938" y="0"/>
                  </a:moveTo>
                  <a:cubicBezTo>
                    <a:pt x="5769" y="0"/>
                    <a:pt x="5609" y="47"/>
                    <a:pt x="5471" y="157"/>
                  </a:cubicBezTo>
                  <a:cubicBezTo>
                    <a:pt x="5204" y="358"/>
                    <a:pt x="5138" y="758"/>
                    <a:pt x="5104" y="1091"/>
                  </a:cubicBezTo>
                  <a:cubicBezTo>
                    <a:pt x="3136" y="13200"/>
                    <a:pt x="1468" y="25375"/>
                    <a:pt x="1" y="37618"/>
                  </a:cubicBezTo>
                  <a:lnTo>
                    <a:pt x="12443" y="36784"/>
                  </a:lnTo>
                  <a:cubicBezTo>
                    <a:pt x="9341" y="30012"/>
                    <a:pt x="8040" y="22440"/>
                    <a:pt x="8807" y="15035"/>
                  </a:cubicBezTo>
                  <a:cubicBezTo>
                    <a:pt x="9041" y="12533"/>
                    <a:pt x="9508" y="10131"/>
                    <a:pt x="9474" y="7629"/>
                  </a:cubicBezTo>
                  <a:cubicBezTo>
                    <a:pt x="9441" y="5161"/>
                    <a:pt x="8840" y="2592"/>
                    <a:pt x="7206" y="691"/>
                  </a:cubicBezTo>
                  <a:cubicBezTo>
                    <a:pt x="6891" y="328"/>
                    <a:pt x="6384" y="0"/>
                    <a:pt x="5938" y="0"/>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2773825" y="3104500"/>
              <a:ext cx="1998950" cy="654875"/>
            </a:xfrm>
            <a:custGeom>
              <a:avLst/>
              <a:gdLst/>
              <a:ahLst/>
              <a:cxnLst/>
              <a:rect l="l" t="t" r="r" b="b"/>
              <a:pathLst>
                <a:path w="79958" h="26195" extrusionOk="0">
                  <a:moveTo>
                    <a:pt x="74936" y="1"/>
                  </a:moveTo>
                  <a:cubicBezTo>
                    <a:pt x="74549" y="1"/>
                    <a:pt x="74048" y="130"/>
                    <a:pt x="73778" y="130"/>
                  </a:cubicBezTo>
                  <a:cubicBezTo>
                    <a:pt x="73757" y="130"/>
                    <a:pt x="73737" y="129"/>
                    <a:pt x="73720" y="127"/>
                  </a:cubicBezTo>
                  <a:cubicBezTo>
                    <a:pt x="73678" y="123"/>
                    <a:pt x="73637" y="120"/>
                    <a:pt x="73597" y="120"/>
                  </a:cubicBezTo>
                  <a:cubicBezTo>
                    <a:pt x="73059" y="120"/>
                    <a:pt x="72653" y="522"/>
                    <a:pt x="72218" y="894"/>
                  </a:cubicBezTo>
                  <a:cubicBezTo>
                    <a:pt x="69416" y="3229"/>
                    <a:pt x="65747" y="4230"/>
                    <a:pt x="62211" y="5064"/>
                  </a:cubicBezTo>
                  <a:cubicBezTo>
                    <a:pt x="55406" y="6632"/>
                    <a:pt x="48535" y="7933"/>
                    <a:pt x="41563" y="8033"/>
                  </a:cubicBezTo>
                  <a:cubicBezTo>
                    <a:pt x="41373" y="8035"/>
                    <a:pt x="41182" y="8035"/>
                    <a:pt x="40991" y="8035"/>
                  </a:cubicBezTo>
                  <a:cubicBezTo>
                    <a:pt x="33057" y="8035"/>
                    <a:pt x="25043" y="6593"/>
                    <a:pt x="17141" y="6593"/>
                  </a:cubicBezTo>
                  <a:cubicBezTo>
                    <a:pt x="14098" y="6593"/>
                    <a:pt x="11072" y="6807"/>
                    <a:pt x="8073" y="7399"/>
                  </a:cubicBezTo>
                  <a:lnTo>
                    <a:pt x="0" y="11469"/>
                  </a:lnTo>
                  <a:cubicBezTo>
                    <a:pt x="1535" y="14804"/>
                    <a:pt x="4670" y="17406"/>
                    <a:pt x="8239" y="18307"/>
                  </a:cubicBezTo>
                  <a:cubicBezTo>
                    <a:pt x="9905" y="18733"/>
                    <a:pt x="11623" y="18811"/>
                    <a:pt x="13350" y="18811"/>
                  </a:cubicBezTo>
                  <a:cubicBezTo>
                    <a:pt x="14345" y="18811"/>
                    <a:pt x="15343" y="18785"/>
                    <a:pt x="16336" y="18785"/>
                  </a:cubicBezTo>
                  <a:cubicBezTo>
                    <a:pt x="18210" y="18785"/>
                    <a:pt x="20066" y="18877"/>
                    <a:pt x="21849" y="19408"/>
                  </a:cubicBezTo>
                  <a:cubicBezTo>
                    <a:pt x="25085" y="20375"/>
                    <a:pt x="27753" y="22610"/>
                    <a:pt x="30756" y="24144"/>
                  </a:cubicBezTo>
                  <a:cubicBezTo>
                    <a:pt x="33235" y="25409"/>
                    <a:pt x="36021" y="26195"/>
                    <a:pt x="38780" y="26195"/>
                  </a:cubicBezTo>
                  <a:cubicBezTo>
                    <a:pt x="39658" y="26195"/>
                    <a:pt x="40534" y="26115"/>
                    <a:pt x="41396" y="25946"/>
                  </a:cubicBezTo>
                  <a:cubicBezTo>
                    <a:pt x="43998" y="25445"/>
                    <a:pt x="46333" y="24144"/>
                    <a:pt x="48835" y="23277"/>
                  </a:cubicBezTo>
                  <a:cubicBezTo>
                    <a:pt x="51467" y="22356"/>
                    <a:pt x="54243" y="21871"/>
                    <a:pt x="57018" y="21871"/>
                  </a:cubicBezTo>
                  <a:cubicBezTo>
                    <a:pt x="57761" y="21871"/>
                    <a:pt x="58503" y="21906"/>
                    <a:pt x="59243" y="21976"/>
                  </a:cubicBezTo>
                  <a:cubicBezTo>
                    <a:pt x="62101" y="22231"/>
                    <a:pt x="64936" y="22990"/>
                    <a:pt x="67767" y="22990"/>
                  </a:cubicBezTo>
                  <a:cubicBezTo>
                    <a:pt x="68272" y="22990"/>
                    <a:pt x="68778" y="22966"/>
                    <a:pt x="69283" y="22910"/>
                  </a:cubicBezTo>
                  <a:cubicBezTo>
                    <a:pt x="73419" y="22410"/>
                    <a:pt x="76622" y="19308"/>
                    <a:pt x="79957" y="16839"/>
                  </a:cubicBezTo>
                  <a:cubicBezTo>
                    <a:pt x="79457" y="10902"/>
                    <a:pt x="79724" y="4297"/>
                    <a:pt x="75387" y="127"/>
                  </a:cubicBezTo>
                  <a:cubicBezTo>
                    <a:pt x="75293" y="32"/>
                    <a:pt x="75128" y="1"/>
                    <a:pt x="74936"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2573575" y="2992575"/>
              <a:ext cx="2378175" cy="640700"/>
            </a:xfrm>
            <a:custGeom>
              <a:avLst/>
              <a:gdLst/>
              <a:ahLst/>
              <a:cxnLst/>
              <a:rect l="l" t="t" r="r" b="b"/>
              <a:pathLst>
                <a:path w="95127" h="25628" extrusionOk="0">
                  <a:moveTo>
                    <a:pt x="10412" y="1"/>
                  </a:moveTo>
                  <a:cubicBezTo>
                    <a:pt x="5909" y="1936"/>
                    <a:pt x="2506" y="9541"/>
                    <a:pt x="305" y="14912"/>
                  </a:cubicBezTo>
                  <a:cubicBezTo>
                    <a:pt x="0" y="15642"/>
                    <a:pt x="557" y="16401"/>
                    <a:pt x="1316" y="16401"/>
                  </a:cubicBezTo>
                  <a:cubicBezTo>
                    <a:pt x="1389" y="16401"/>
                    <a:pt x="1463" y="16394"/>
                    <a:pt x="1539" y="16379"/>
                  </a:cubicBezTo>
                  <a:cubicBezTo>
                    <a:pt x="2229" y="16262"/>
                    <a:pt x="2929" y="16203"/>
                    <a:pt x="3628" y="16203"/>
                  </a:cubicBezTo>
                  <a:cubicBezTo>
                    <a:pt x="5899" y="16203"/>
                    <a:pt x="8157" y="16823"/>
                    <a:pt x="10045" y="18047"/>
                  </a:cubicBezTo>
                  <a:cubicBezTo>
                    <a:pt x="12046" y="19315"/>
                    <a:pt x="13881" y="21316"/>
                    <a:pt x="16316" y="21316"/>
                  </a:cubicBezTo>
                  <a:cubicBezTo>
                    <a:pt x="18751" y="21316"/>
                    <a:pt x="20653" y="19248"/>
                    <a:pt x="22988" y="18447"/>
                  </a:cubicBezTo>
                  <a:cubicBezTo>
                    <a:pt x="23711" y="18211"/>
                    <a:pt x="24442" y="18105"/>
                    <a:pt x="25176" y="18105"/>
                  </a:cubicBezTo>
                  <a:cubicBezTo>
                    <a:pt x="28266" y="18105"/>
                    <a:pt x="31387" y="19977"/>
                    <a:pt x="34029" y="21783"/>
                  </a:cubicBezTo>
                  <a:cubicBezTo>
                    <a:pt x="36706" y="23660"/>
                    <a:pt x="39863" y="25628"/>
                    <a:pt x="43045" y="25628"/>
                  </a:cubicBezTo>
                  <a:cubicBezTo>
                    <a:pt x="43709" y="25628"/>
                    <a:pt x="44375" y="25542"/>
                    <a:pt x="45037" y="25352"/>
                  </a:cubicBezTo>
                  <a:cubicBezTo>
                    <a:pt x="49340" y="24051"/>
                    <a:pt x="51608" y="18781"/>
                    <a:pt x="56078" y="18181"/>
                  </a:cubicBezTo>
                  <a:cubicBezTo>
                    <a:pt x="56378" y="18134"/>
                    <a:pt x="56680" y="18113"/>
                    <a:pt x="56981" y="18113"/>
                  </a:cubicBezTo>
                  <a:cubicBezTo>
                    <a:pt x="58189" y="18113"/>
                    <a:pt x="59400" y="18454"/>
                    <a:pt x="60548" y="18881"/>
                  </a:cubicBezTo>
                  <a:cubicBezTo>
                    <a:pt x="63250" y="19882"/>
                    <a:pt x="65751" y="21383"/>
                    <a:pt x="68520" y="22384"/>
                  </a:cubicBezTo>
                  <a:cubicBezTo>
                    <a:pt x="69996" y="22930"/>
                    <a:pt x="71621" y="23288"/>
                    <a:pt x="73215" y="23288"/>
                  </a:cubicBezTo>
                  <a:cubicBezTo>
                    <a:pt x="74541" y="23288"/>
                    <a:pt x="75845" y="23041"/>
                    <a:pt x="77026" y="22450"/>
                  </a:cubicBezTo>
                  <a:cubicBezTo>
                    <a:pt x="80028" y="20949"/>
                    <a:pt x="81529" y="17647"/>
                    <a:pt x="83964" y="15412"/>
                  </a:cubicBezTo>
                  <a:cubicBezTo>
                    <a:pt x="86172" y="13405"/>
                    <a:pt x="89192" y="12285"/>
                    <a:pt x="92179" y="12285"/>
                  </a:cubicBezTo>
                  <a:cubicBezTo>
                    <a:pt x="92667" y="12285"/>
                    <a:pt x="93155" y="12315"/>
                    <a:pt x="93638" y="12376"/>
                  </a:cubicBezTo>
                  <a:cubicBezTo>
                    <a:pt x="93670" y="12379"/>
                    <a:pt x="93701" y="12380"/>
                    <a:pt x="93732" y="12380"/>
                  </a:cubicBezTo>
                  <a:cubicBezTo>
                    <a:pt x="94521" y="12380"/>
                    <a:pt x="95127" y="11581"/>
                    <a:pt x="94806" y="10875"/>
                  </a:cubicBezTo>
                  <a:cubicBezTo>
                    <a:pt x="93471" y="7773"/>
                    <a:pt x="91970" y="4771"/>
                    <a:pt x="89602" y="2369"/>
                  </a:cubicBezTo>
                  <a:cubicBezTo>
                    <a:pt x="88901" y="1602"/>
                    <a:pt x="88067" y="902"/>
                    <a:pt x="87067" y="568"/>
                  </a:cubicBezTo>
                  <a:cubicBezTo>
                    <a:pt x="86397" y="345"/>
                    <a:pt x="85709" y="272"/>
                    <a:pt x="85018" y="272"/>
                  </a:cubicBezTo>
                  <a:cubicBezTo>
                    <a:pt x="84366" y="272"/>
                    <a:pt x="83711" y="336"/>
                    <a:pt x="83064" y="401"/>
                  </a:cubicBezTo>
                  <a:cubicBezTo>
                    <a:pt x="71090" y="1625"/>
                    <a:pt x="59082" y="2814"/>
                    <a:pt x="47089" y="2814"/>
                  </a:cubicBezTo>
                  <a:cubicBezTo>
                    <a:pt x="42410" y="2814"/>
                    <a:pt x="37733" y="2633"/>
                    <a:pt x="33061" y="2202"/>
                  </a:cubicBezTo>
                  <a:cubicBezTo>
                    <a:pt x="25523" y="1502"/>
                    <a:pt x="18017" y="134"/>
                    <a:pt x="10412"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3358400" y="1060600"/>
              <a:ext cx="1583650" cy="2519100"/>
            </a:xfrm>
            <a:custGeom>
              <a:avLst/>
              <a:gdLst/>
              <a:ahLst/>
              <a:cxnLst/>
              <a:rect l="l" t="t" r="r" b="b"/>
              <a:pathLst>
                <a:path w="63346" h="100764" extrusionOk="0">
                  <a:moveTo>
                    <a:pt x="20548" y="0"/>
                  </a:moveTo>
                  <a:cubicBezTo>
                    <a:pt x="13029" y="0"/>
                    <a:pt x="5543" y="3792"/>
                    <a:pt x="1268" y="9998"/>
                  </a:cubicBezTo>
                  <a:cubicBezTo>
                    <a:pt x="1" y="15102"/>
                    <a:pt x="2936" y="20639"/>
                    <a:pt x="6805" y="24242"/>
                  </a:cubicBezTo>
                  <a:cubicBezTo>
                    <a:pt x="9307" y="26510"/>
                    <a:pt x="12443" y="27911"/>
                    <a:pt x="15178" y="29846"/>
                  </a:cubicBezTo>
                  <a:cubicBezTo>
                    <a:pt x="19181" y="32781"/>
                    <a:pt x="22383" y="37318"/>
                    <a:pt x="22183" y="42288"/>
                  </a:cubicBezTo>
                  <a:cubicBezTo>
                    <a:pt x="22016" y="46458"/>
                    <a:pt x="19515" y="50160"/>
                    <a:pt x="18147" y="54130"/>
                  </a:cubicBezTo>
                  <a:cubicBezTo>
                    <a:pt x="15278" y="62336"/>
                    <a:pt x="17613" y="72110"/>
                    <a:pt x="23851" y="78147"/>
                  </a:cubicBezTo>
                  <a:cubicBezTo>
                    <a:pt x="26219" y="80449"/>
                    <a:pt x="29055" y="82150"/>
                    <a:pt x="31690" y="84151"/>
                  </a:cubicBezTo>
                  <a:cubicBezTo>
                    <a:pt x="34325" y="86086"/>
                    <a:pt x="36860" y="88455"/>
                    <a:pt x="38195" y="91457"/>
                  </a:cubicBezTo>
                  <a:cubicBezTo>
                    <a:pt x="39529" y="94425"/>
                    <a:pt x="39529" y="98228"/>
                    <a:pt x="37461" y="100763"/>
                  </a:cubicBezTo>
                  <a:cubicBezTo>
                    <a:pt x="48102" y="99562"/>
                    <a:pt x="57308" y="91156"/>
                    <a:pt x="60344" y="80849"/>
                  </a:cubicBezTo>
                  <a:cubicBezTo>
                    <a:pt x="63346" y="70542"/>
                    <a:pt x="60510" y="58967"/>
                    <a:pt x="53839" y="50594"/>
                  </a:cubicBezTo>
                  <a:cubicBezTo>
                    <a:pt x="51671" y="47859"/>
                    <a:pt x="49136" y="45457"/>
                    <a:pt x="47401" y="42422"/>
                  </a:cubicBezTo>
                  <a:cubicBezTo>
                    <a:pt x="42998" y="34516"/>
                    <a:pt x="45200" y="24575"/>
                    <a:pt x="42398" y="15969"/>
                  </a:cubicBezTo>
                  <a:cubicBezTo>
                    <a:pt x="39729" y="7797"/>
                    <a:pt x="32190" y="1459"/>
                    <a:pt x="23684" y="225"/>
                  </a:cubicBezTo>
                  <a:cubicBezTo>
                    <a:pt x="22644" y="74"/>
                    <a:pt x="21596" y="0"/>
                    <a:pt x="20548" y="0"/>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3374250" y="1353075"/>
              <a:ext cx="1514425" cy="2228300"/>
            </a:xfrm>
            <a:custGeom>
              <a:avLst/>
              <a:gdLst/>
              <a:ahLst/>
              <a:cxnLst/>
              <a:rect l="l" t="t" r="r" b="b"/>
              <a:pathLst>
                <a:path w="60577" h="89132" extrusionOk="0">
                  <a:moveTo>
                    <a:pt x="367" y="1"/>
                  </a:moveTo>
                  <a:lnTo>
                    <a:pt x="367" y="1"/>
                  </a:lnTo>
                  <a:cubicBezTo>
                    <a:pt x="0" y="4604"/>
                    <a:pt x="2702" y="9407"/>
                    <a:pt x="6171" y="12576"/>
                  </a:cubicBezTo>
                  <a:cubicBezTo>
                    <a:pt x="8640" y="14845"/>
                    <a:pt x="11809" y="16246"/>
                    <a:pt x="14544" y="18180"/>
                  </a:cubicBezTo>
                  <a:cubicBezTo>
                    <a:pt x="18580" y="21082"/>
                    <a:pt x="21749" y="25652"/>
                    <a:pt x="21549" y="30623"/>
                  </a:cubicBezTo>
                  <a:cubicBezTo>
                    <a:pt x="21382" y="34826"/>
                    <a:pt x="18881" y="38495"/>
                    <a:pt x="17513" y="42464"/>
                  </a:cubicBezTo>
                  <a:cubicBezTo>
                    <a:pt x="14644" y="50670"/>
                    <a:pt x="16979" y="60444"/>
                    <a:pt x="23217" y="66482"/>
                  </a:cubicBezTo>
                  <a:cubicBezTo>
                    <a:pt x="25585" y="68783"/>
                    <a:pt x="28421" y="70518"/>
                    <a:pt x="31056" y="72486"/>
                  </a:cubicBezTo>
                  <a:cubicBezTo>
                    <a:pt x="33691" y="74487"/>
                    <a:pt x="36226" y="76789"/>
                    <a:pt x="37561" y="79791"/>
                  </a:cubicBezTo>
                  <a:cubicBezTo>
                    <a:pt x="38928" y="82793"/>
                    <a:pt x="38928" y="86563"/>
                    <a:pt x="36827" y="89131"/>
                  </a:cubicBezTo>
                  <a:cubicBezTo>
                    <a:pt x="47434" y="87897"/>
                    <a:pt x="56674" y="79457"/>
                    <a:pt x="59710" y="69183"/>
                  </a:cubicBezTo>
                  <a:cubicBezTo>
                    <a:pt x="60077" y="67849"/>
                    <a:pt x="60377" y="66515"/>
                    <a:pt x="60577" y="65147"/>
                  </a:cubicBezTo>
                  <a:lnTo>
                    <a:pt x="60577" y="65147"/>
                  </a:lnTo>
                  <a:cubicBezTo>
                    <a:pt x="59173" y="65762"/>
                    <a:pt x="57662" y="66035"/>
                    <a:pt x="56116" y="66035"/>
                  </a:cubicBezTo>
                  <a:cubicBezTo>
                    <a:pt x="51710" y="66035"/>
                    <a:pt x="47024" y="63817"/>
                    <a:pt x="43765" y="60978"/>
                  </a:cubicBezTo>
                  <a:cubicBezTo>
                    <a:pt x="41096" y="58609"/>
                    <a:pt x="39128" y="55607"/>
                    <a:pt x="37861" y="52305"/>
                  </a:cubicBezTo>
                  <a:cubicBezTo>
                    <a:pt x="36360" y="48502"/>
                    <a:pt x="36160" y="44432"/>
                    <a:pt x="35259" y="40496"/>
                  </a:cubicBezTo>
                  <a:cubicBezTo>
                    <a:pt x="34358" y="36493"/>
                    <a:pt x="32757" y="32624"/>
                    <a:pt x="31089" y="28921"/>
                  </a:cubicBezTo>
                  <a:cubicBezTo>
                    <a:pt x="29655" y="25652"/>
                    <a:pt x="28187" y="22150"/>
                    <a:pt x="25752" y="19481"/>
                  </a:cubicBezTo>
                  <a:cubicBezTo>
                    <a:pt x="22049" y="15412"/>
                    <a:pt x="16712" y="13343"/>
                    <a:pt x="11976" y="10808"/>
                  </a:cubicBezTo>
                  <a:cubicBezTo>
                    <a:pt x="7072" y="8140"/>
                    <a:pt x="2969" y="4904"/>
                    <a:pt x="367" y="1"/>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3749525" y="1721275"/>
              <a:ext cx="185150" cy="250700"/>
            </a:xfrm>
            <a:custGeom>
              <a:avLst/>
              <a:gdLst/>
              <a:ahLst/>
              <a:cxnLst/>
              <a:rect l="l" t="t" r="r" b="b"/>
              <a:pathLst>
                <a:path w="7406" h="10028" extrusionOk="0">
                  <a:moveTo>
                    <a:pt x="4064" y="1"/>
                  </a:moveTo>
                  <a:cubicBezTo>
                    <a:pt x="3820" y="1"/>
                    <a:pt x="3575" y="28"/>
                    <a:pt x="3336" y="83"/>
                  </a:cubicBezTo>
                  <a:cubicBezTo>
                    <a:pt x="2302" y="383"/>
                    <a:pt x="1468" y="1184"/>
                    <a:pt x="834" y="2085"/>
                  </a:cubicBezTo>
                  <a:cubicBezTo>
                    <a:pt x="367" y="2752"/>
                    <a:pt x="0" y="3586"/>
                    <a:pt x="134" y="4386"/>
                  </a:cubicBezTo>
                  <a:lnTo>
                    <a:pt x="500" y="7622"/>
                  </a:lnTo>
                  <a:cubicBezTo>
                    <a:pt x="500" y="8256"/>
                    <a:pt x="634" y="8956"/>
                    <a:pt x="1034" y="9423"/>
                  </a:cubicBezTo>
                  <a:cubicBezTo>
                    <a:pt x="1432" y="9852"/>
                    <a:pt x="2028" y="10028"/>
                    <a:pt x="2561" y="10028"/>
                  </a:cubicBezTo>
                  <a:cubicBezTo>
                    <a:pt x="2609" y="10028"/>
                    <a:pt x="2656" y="10026"/>
                    <a:pt x="2702" y="10024"/>
                  </a:cubicBezTo>
                  <a:cubicBezTo>
                    <a:pt x="3302" y="9990"/>
                    <a:pt x="3870" y="9723"/>
                    <a:pt x="4370" y="9390"/>
                  </a:cubicBezTo>
                  <a:cubicBezTo>
                    <a:pt x="5337" y="8756"/>
                    <a:pt x="6171" y="7855"/>
                    <a:pt x="6672" y="6755"/>
                  </a:cubicBezTo>
                  <a:cubicBezTo>
                    <a:pt x="6972" y="6087"/>
                    <a:pt x="7172" y="5354"/>
                    <a:pt x="7305" y="4586"/>
                  </a:cubicBezTo>
                  <a:cubicBezTo>
                    <a:pt x="7372" y="3953"/>
                    <a:pt x="7405" y="3352"/>
                    <a:pt x="7305" y="2718"/>
                  </a:cubicBezTo>
                  <a:cubicBezTo>
                    <a:pt x="7139" y="1851"/>
                    <a:pt x="6638" y="1051"/>
                    <a:pt x="5871" y="550"/>
                  </a:cubicBezTo>
                  <a:cubicBezTo>
                    <a:pt x="5340" y="188"/>
                    <a:pt x="4704" y="1"/>
                    <a:pt x="4064" y="1"/>
                  </a:cubicBezTo>
                  <a:close/>
                </a:path>
              </a:pathLst>
            </a:custGeom>
            <a:solidFill>
              <a:srgbClr val="FFA695"/>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3815025" y="1202125"/>
              <a:ext cx="434875" cy="477375"/>
            </a:xfrm>
            <a:custGeom>
              <a:avLst/>
              <a:gdLst/>
              <a:ahLst/>
              <a:cxnLst/>
              <a:rect l="l" t="t" r="r" b="b"/>
              <a:pathLst>
                <a:path w="17395" h="19095" extrusionOk="0">
                  <a:moveTo>
                    <a:pt x="3318" y="1"/>
                  </a:moveTo>
                  <a:cubicBezTo>
                    <a:pt x="3218" y="1"/>
                    <a:pt x="3084" y="168"/>
                    <a:pt x="3051" y="301"/>
                  </a:cubicBezTo>
                  <a:cubicBezTo>
                    <a:pt x="2484" y="1469"/>
                    <a:pt x="2083" y="2736"/>
                    <a:pt x="1650" y="3937"/>
                  </a:cubicBezTo>
                  <a:cubicBezTo>
                    <a:pt x="1283" y="5071"/>
                    <a:pt x="916" y="6139"/>
                    <a:pt x="749" y="7306"/>
                  </a:cubicBezTo>
                  <a:cubicBezTo>
                    <a:pt x="416" y="9741"/>
                    <a:pt x="1149" y="12310"/>
                    <a:pt x="2751" y="14178"/>
                  </a:cubicBezTo>
                  <a:cubicBezTo>
                    <a:pt x="2484" y="14578"/>
                    <a:pt x="2284" y="14878"/>
                    <a:pt x="2083" y="15279"/>
                  </a:cubicBezTo>
                  <a:cubicBezTo>
                    <a:pt x="1416" y="16379"/>
                    <a:pt x="749" y="17513"/>
                    <a:pt x="115" y="18681"/>
                  </a:cubicBezTo>
                  <a:cubicBezTo>
                    <a:pt x="1" y="18888"/>
                    <a:pt x="186" y="19094"/>
                    <a:pt x="367" y="19094"/>
                  </a:cubicBezTo>
                  <a:cubicBezTo>
                    <a:pt x="449" y="19094"/>
                    <a:pt x="530" y="19052"/>
                    <a:pt x="582" y="18948"/>
                  </a:cubicBezTo>
                  <a:cubicBezTo>
                    <a:pt x="1283" y="17647"/>
                    <a:pt x="1983" y="16379"/>
                    <a:pt x="2784" y="15145"/>
                  </a:cubicBezTo>
                  <a:cubicBezTo>
                    <a:pt x="3934" y="16372"/>
                    <a:pt x="5594" y="16933"/>
                    <a:pt x="7283" y="16933"/>
                  </a:cubicBezTo>
                  <a:cubicBezTo>
                    <a:pt x="7797" y="16933"/>
                    <a:pt x="8315" y="16881"/>
                    <a:pt x="8822" y="16780"/>
                  </a:cubicBezTo>
                  <a:cubicBezTo>
                    <a:pt x="10756" y="16379"/>
                    <a:pt x="12458" y="15345"/>
                    <a:pt x="13992" y="14111"/>
                  </a:cubicBezTo>
                  <a:cubicBezTo>
                    <a:pt x="14259" y="13878"/>
                    <a:pt x="14159" y="13477"/>
                    <a:pt x="13892" y="13377"/>
                  </a:cubicBezTo>
                  <a:cubicBezTo>
                    <a:pt x="12157" y="12877"/>
                    <a:pt x="10423" y="12510"/>
                    <a:pt x="8655" y="12510"/>
                  </a:cubicBezTo>
                  <a:cubicBezTo>
                    <a:pt x="6920" y="12510"/>
                    <a:pt x="5152" y="12910"/>
                    <a:pt x="3718" y="13777"/>
                  </a:cubicBezTo>
                  <a:cubicBezTo>
                    <a:pt x="3885" y="13511"/>
                    <a:pt x="4052" y="13210"/>
                    <a:pt x="4252" y="12977"/>
                  </a:cubicBezTo>
                  <a:cubicBezTo>
                    <a:pt x="4986" y="11876"/>
                    <a:pt x="5786" y="10875"/>
                    <a:pt x="6620" y="9875"/>
                  </a:cubicBezTo>
                  <a:cubicBezTo>
                    <a:pt x="11057" y="9808"/>
                    <a:pt x="15626" y="6839"/>
                    <a:pt x="17161" y="2703"/>
                  </a:cubicBezTo>
                  <a:cubicBezTo>
                    <a:pt x="17294" y="2503"/>
                    <a:pt x="17394" y="2136"/>
                    <a:pt x="17128" y="1936"/>
                  </a:cubicBezTo>
                  <a:cubicBezTo>
                    <a:pt x="16994" y="1802"/>
                    <a:pt x="16861" y="1802"/>
                    <a:pt x="16661" y="1802"/>
                  </a:cubicBezTo>
                  <a:cubicBezTo>
                    <a:pt x="16486" y="1792"/>
                    <a:pt x="16311" y="1787"/>
                    <a:pt x="16136" y="1787"/>
                  </a:cubicBezTo>
                  <a:cubicBezTo>
                    <a:pt x="13974" y="1787"/>
                    <a:pt x="11817" y="2541"/>
                    <a:pt x="10089" y="3837"/>
                  </a:cubicBezTo>
                  <a:cubicBezTo>
                    <a:pt x="8288" y="5238"/>
                    <a:pt x="6987" y="7239"/>
                    <a:pt x="6420" y="9408"/>
                  </a:cubicBezTo>
                  <a:lnTo>
                    <a:pt x="6153" y="9641"/>
                  </a:lnTo>
                  <a:cubicBezTo>
                    <a:pt x="5453" y="10442"/>
                    <a:pt x="4819" y="11276"/>
                    <a:pt x="4218" y="12143"/>
                  </a:cubicBezTo>
                  <a:cubicBezTo>
                    <a:pt x="4885" y="10609"/>
                    <a:pt x="5319" y="8974"/>
                    <a:pt x="5453" y="7306"/>
                  </a:cubicBezTo>
                  <a:cubicBezTo>
                    <a:pt x="5619" y="4838"/>
                    <a:pt x="5086" y="2303"/>
                    <a:pt x="3651" y="268"/>
                  </a:cubicBezTo>
                  <a:cubicBezTo>
                    <a:pt x="3585" y="134"/>
                    <a:pt x="3451" y="1"/>
                    <a:pt x="3318" y="1"/>
                  </a:cubicBezTo>
                  <a:close/>
                </a:path>
              </a:pathLst>
            </a:custGeom>
            <a:solidFill>
              <a:srgbClr val="93A297"/>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3619425" y="1392225"/>
              <a:ext cx="379450" cy="397325"/>
            </a:xfrm>
            <a:custGeom>
              <a:avLst/>
              <a:gdLst/>
              <a:ahLst/>
              <a:cxnLst/>
              <a:rect l="l" t="t" r="r" b="b"/>
              <a:pathLst>
                <a:path w="15178" h="15893" extrusionOk="0">
                  <a:moveTo>
                    <a:pt x="8932" y="0"/>
                  </a:moveTo>
                  <a:cubicBezTo>
                    <a:pt x="8879" y="0"/>
                    <a:pt x="8826" y="1"/>
                    <a:pt x="8773" y="2"/>
                  </a:cubicBezTo>
                  <a:cubicBezTo>
                    <a:pt x="7606" y="36"/>
                    <a:pt x="6038" y="536"/>
                    <a:pt x="4904" y="870"/>
                  </a:cubicBezTo>
                  <a:cubicBezTo>
                    <a:pt x="3236" y="1036"/>
                    <a:pt x="1702" y="2137"/>
                    <a:pt x="868" y="3538"/>
                  </a:cubicBezTo>
                  <a:cubicBezTo>
                    <a:pt x="501" y="4172"/>
                    <a:pt x="201" y="4873"/>
                    <a:pt x="100" y="5573"/>
                  </a:cubicBezTo>
                  <a:cubicBezTo>
                    <a:pt x="34" y="6207"/>
                    <a:pt x="67" y="6874"/>
                    <a:pt x="100" y="7508"/>
                  </a:cubicBezTo>
                  <a:cubicBezTo>
                    <a:pt x="201" y="9276"/>
                    <a:pt x="0" y="11177"/>
                    <a:pt x="834" y="12745"/>
                  </a:cubicBezTo>
                  <a:cubicBezTo>
                    <a:pt x="1068" y="13212"/>
                    <a:pt x="1401" y="13645"/>
                    <a:pt x="1868" y="13912"/>
                  </a:cubicBezTo>
                  <a:cubicBezTo>
                    <a:pt x="2369" y="14213"/>
                    <a:pt x="2936" y="14346"/>
                    <a:pt x="3503" y="14513"/>
                  </a:cubicBezTo>
                  <a:cubicBezTo>
                    <a:pt x="4270" y="14780"/>
                    <a:pt x="5004" y="15247"/>
                    <a:pt x="5771" y="15547"/>
                  </a:cubicBezTo>
                  <a:cubicBezTo>
                    <a:pt x="6379" y="15775"/>
                    <a:pt x="7043" y="15892"/>
                    <a:pt x="7708" y="15892"/>
                  </a:cubicBezTo>
                  <a:cubicBezTo>
                    <a:pt x="8503" y="15892"/>
                    <a:pt x="9300" y="15725"/>
                    <a:pt x="10008" y="15380"/>
                  </a:cubicBezTo>
                  <a:cubicBezTo>
                    <a:pt x="11275" y="14746"/>
                    <a:pt x="12343" y="13645"/>
                    <a:pt x="12843" y="12244"/>
                  </a:cubicBezTo>
                  <a:cubicBezTo>
                    <a:pt x="13043" y="11677"/>
                    <a:pt x="13110" y="11044"/>
                    <a:pt x="13443" y="10510"/>
                  </a:cubicBezTo>
                  <a:cubicBezTo>
                    <a:pt x="13744" y="10010"/>
                    <a:pt x="14211" y="9609"/>
                    <a:pt x="14544" y="9142"/>
                  </a:cubicBezTo>
                  <a:cubicBezTo>
                    <a:pt x="15011" y="8408"/>
                    <a:pt x="15178" y="7541"/>
                    <a:pt x="15044" y="6707"/>
                  </a:cubicBezTo>
                  <a:cubicBezTo>
                    <a:pt x="14878" y="5373"/>
                    <a:pt x="14044" y="4305"/>
                    <a:pt x="13377" y="3138"/>
                  </a:cubicBezTo>
                  <a:cubicBezTo>
                    <a:pt x="12943" y="2404"/>
                    <a:pt x="12576" y="1670"/>
                    <a:pt x="12009" y="1070"/>
                  </a:cubicBezTo>
                  <a:cubicBezTo>
                    <a:pt x="11213" y="337"/>
                    <a:pt x="10052" y="0"/>
                    <a:pt x="8932" y="0"/>
                  </a:cubicBezTo>
                  <a:close/>
                </a:path>
              </a:pathLst>
            </a:custGeom>
            <a:solidFill>
              <a:srgbClr val="FB4C5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3679475" y="1683875"/>
              <a:ext cx="216000" cy="72600"/>
            </a:xfrm>
            <a:custGeom>
              <a:avLst/>
              <a:gdLst/>
              <a:ahLst/>
              <a:cxnLst/>
              <a:rect l="l" t="t" r="r" b="b"/>
              <a:pathLst>
                <a:path w="8640" h="2904" extrusionOk="0">
                  <a:moveTo>
                    <a:pt x="480" y="0"/>
                  </a:moveTo>
                  <a:cubicBezTo>
                    <a:pt x="293" y="0"/>
                    <a:pt x="112" y="54"/>
                    <a:pt x="33" y="212"/>
                  </a:cubicBezTo>
                  <a:cubicBezTo>
                    <a:pt x="0" y="312"/>
                    <a:pt x="0" y="412"/>
                    <a:pt x="0" y="545"/>
                  </a:cubicBezTo>
                  <a:cubicBezTo>
                    <a:pt x="33" y="1146"/>
                    <a:pt x="400" y="1646"/>
                    <a:pt x="867" y="1979"/>
                  </a:cubicBezTo>
                  <a:cubicBezTo>
                    <a:pt x="1334" y="2280"/>
                    <a:pt x="1901" y="2513"/>
                    <a:pt x="2469" y="2647"/>
                  </a:cubicBezTo>
                  <a:cubicBezTo>
                    <a:pt x="3149" y="2813"/>
                    <a:pt x="3843" y="2904"/>
                    <a:pt x="4532" y="2904"/>
                  </a:cubicBezTo>
                  <a:cubicBezTo>
                    <a:pt x="5364" y="2904"/>
                    <a:pt x="6188" y="2772"/>
                    <a:pt x="6972" y="2480"/>
                  </a:cubicBezTo>
                  <a:cubicBezTo>
                    <a:pt x="7672" y="2180"/>
                    <a:pt x="8373" y="1713"/>
                    <a:pt x="8573" y="979"/>
                  </a:cubicBezTo>
                  <a:cubicBezTo>
                    <a:pt x="8640" y="712"/>
                    <a:pt x="8640" y="412"/>
                    <a:pt x="8439" y="245"/>
                  </a:cubicBezTo>
                  <a:cubicBezTo>
                    <a:pt x="8351" y="178"/>
                    <a:pt x="8243" y="152"/>
                    <a:pt x="8129" y="152"/>
                  </a:cubicBezTo>
                  <a:cubicBezTo>
                    <a:pt x="7902" y="152"/>
                    <a:pt x="7650" y="256"/>
                    <a:pt x="7472" y="345"/>
                  </a:cubicBezTo>
                  <a:cubicBezTo>
                    <a:pt x="6605" y="745"/>
                    <a:pt x="5637" y="1112"/>
                    <a:pt x="4670" y="1246"/>
                  </a:cubicBezTo>
                  <a:cubicBezTo>
                    <a:pt x="4464" y="1281"/>
                    <a:pt x="4233" y="1300"/>
                    <a:pt x="3986" y="1300"/>
                  </a:cubicBezTo>
                  <a:cubicBezTo>
                    <a:pt x="3072" y="1300"/>
                    <a:pt x="1948" y="1042"/>
                    <a:pt x="1134" y="412"/>
                  </a:cubicBezTo>
                  <a:cubicBezTo>
                    <a:pt x="967" y="245"/>
                    <a:pt x="801" y="78"/>
                    <a:pt x="634" y="11"/>
                  </a:cubicBezTo>
                  <a:cubicBezTo>
                    <a:pt x="584" y="4"/>
                    <a:pt x="532" y="0"/>
                    <a:pt x="480" y="0"/>
                  </a:cubicBezTo>
                  <a:close/>
                </a:path>
              </a:pathLst>
            </a:custGeom>
            <a:solidFill>
              <a:srgbClr val="FB6E6C"/>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3792050" y="1437300"/>
              <a:ext cx="171800" cy="122600"/>
            </a:xfrm>
            <a:custGeom>
              <a:avLst/>
              <a:gdLst/>
              <a:ahLst/>
              <a:cxnLst/>
              <a:rect l="l" t="t" r="r" b="b"/>
              <a:pathLst>
                <a:path w="6872" h="4904" extrusionOk="0">
                  <a:moveTo>
                    <a:pt x="1567" y="0"/>
                  </a:moveTo>
                  <a:cubicBezTo>
                    <a:pt x="1099" y="0"/>
                    <a:pt x="645" y="124"/>
                    <a:pt x="301" y="468"/>
                  </a:cubicBezTo>
                  <a:cubicBezTo>
                    <a:pt x="134" y="668"/>
                    <a:pt x="0" y="901"/>
                    <a:pt x="100" y="1101"/>
                  </a:cubicBezTo>
                  <a:cubicBezTo>
                    <a:pt x="167" y="1402"/>
                    <a:pt x="534" y="1435"/>
                    <a:pt x="834" y="1502"/>
                  </a:cubicBezTo>
                  <a:cubicBezTo>
                    <a:pt x="1702" y="1568"/>
                    <a:pt x="2602" y="1702"/>
                    <a:pt x="3369" y="2035"/>
                  </a:cubicBezTo>
                  <a:cubicBezTo>
                    <a:pt x="4170" y="2369"/>
                    <a:pt x="5304" y="3203"/>
                    <a:pt x="5704" y="4270"/>
                  </a:cubicBezTo>
                  <a:cubicBezTo>
                    <a:pt x="5804" y="4504"/>
                    <a:pt x="5838" y="4671"/>
                    <a:pt x="5971" y="4737"/>
                  </a:cubicBezTo>
                  <a:cubicBezTo>
                    <a:pt x="6085" y="4851"/>
                    <a:pt x="6215" y="4903"/>
                    <a:pt x="6339" y="4903"/>
                  </a:cubicBezTo>
                  <a:cubicBezTo>
                    <a:pt x="6396" y="4903"/>
                    <a:pt x="6452" y="4892"/>
                    <a:pt x="6505" y="4871"/>
                  </a:cubicBezTo>
                  <a:cubicBezTo>
                    <a:pt x="6572" y="4771"/>
                    <a:pt x="6638" y="4704"/>
                    <a:pt x="6672" y="4604"/>
                  </a:cubicBezTo>
                  <a:cubicBezTo>
                    <a:pt x="6872" y="4170"/>
                    <a:pt x="6839" y="3603"/>
                    <a:pt x="6638" y="3170"/>
                  </a:cubicBezTo>
                  <a:cubicBezTo>
                    <a:pt x="6405" y="2703"/>
                    <a:pt x="6071" y="2269"/>
                    <a:pt x="5704" y="1935"/>
                  </a:cubicBezTo>
                  <a:cubicBezTo>
                    <a:pt x="4770" y="1035"/>
                    <a:pt x="3536" y="268"/>
                    <a:pt x="2202" y="67"/>
                  </a:cubicBezTo>
                  <a:cubicBezTo>
                    <a:pt x="1994" y="26"/>
                    <a:pt x="1779" y="0"/>
                    <a:pt x="1567" y="0"/>
                  </a:cubicBezTo>
                  <a:close/>
                </a:path>
              </a:pathLst>
            </a:custGeom>
            <a:solidFill>
              <a:srgbClr val="FB6E6C"/>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3639425" y="1462325"/>
              <a:ext cx="91775" cy="171125"/>
            </a:xfrm>
            <a:custGeom>
              <a:avLst/>
              <a:gdLst/>
              <a:ahLst/>
              <a:cxnLst/>
              <a:rect l="l" t="t" r="r" b="b"/>
              <a:pathLst>
                <a:path w="3671" h="6845" extrusionOk="0">
                  <a:moveTo>
                    <a:pt x="2990" y="1"/>
                  </a:moveTo>
                  <a:cubicBezTo>
                    <a:pt x="2621" y="1"/>
                    <a:pt x="2255" y="134"/>
                    <a:pt x="1969" y="367"/>
                  </a:cubicBezTo>
                  <a:cubicBezTo>
                    <a:pt x="1602" y="668"/>
                    <a:pt x="1302" y="1034"/>
                    <a:pt x="1068" y="1435"/>
                  </a:cubicBezTo>
                  <a:cubicBezTo>
                    <a:pt x="435" y="2536"/>
                    <a:pt x="1" y="3770"/>
                    <a:pt x="68" y="5037"/>
                  </a:cubicBezTo>
                  <a:cubicBezTo>
                    <a:pt x="101" y="5671"/>
                    <a:pt x="268" y="6372"/>
                    <a:pt x="802" y="6705"/>
                  </a:cubicBezTo>
                  <a:cubicBezTo>
                    <a:pt x="905" y="6788"/>
                    <a:pt x="1046" y="6845"/>
                    <a:pt x="1178" y="6845"/>
                  </a:cubicBezTo>
                  <a:cubicBezTo>
                    <a:pt x="1260" y="6845"/>
                    <a:pt x="1338" y="6823"/>
                    <a:pt x="1402" y="6772"/>
                  </a:cubicBezTo>
                  <a:cubicBezTo>
                    <a:pt x="1635" y="6672"/>
                    <a:pt x="1635" y="6338"/>
                    <a:pt x="1602" y="6038"/>
                  </a:cubicBezTo>
                  <a:cubicBezTo>
                    <a:pt x="1535" y="5237"/>
                    <a:pt x="1469" y="4404"/>
                    <a:pt x="1602" y="3603"/>
                  </a:cubicBezTo>
                  <a:cubicBezTo>
                    <a:pt x="1736" y="2836"/>
                    <a:pt x="2269" y="1602"/>
                    <a:pt x="3203" y="1034"/>
                  </a:cubicBezTo>
                  <a:cubicBezTo>
                    <a:pt x="3370" y="934"/>
                    <a:pt x="3537" y="868"/>
                    <a:pt x="3570" y="668"/>
                  </a:cubicBezTo>
                  <a:cubicBezTo>
                    <a:pt x="3670" y="501"/>
                    <a:pt x="3670" y="267"/>
                    <a:pt x="3570" y="167"/>
                  </a:cubicBezTo>
                  <a:cubicBezTo>
                    <a:pt x="3470" y="67"/>
                    <a:pt x="3403" y="34"/>
                    <a:pt x="3303" y="34"/>
                  </a:cubicBezTo>
                  <a:cubicBezTo>
                    <a:pt x="3200" y="12"/>
                    <a:pt x="3095" y="1"/>
                    <a:pt x="2990" y="1"/>
                  </a:cubicBezTo>
                  <a:close/>
                </a:path>
              </a:pathLst>
            </a:custGeom>
            <a:solidFill>
              <a:srgbClr val="FB6E6C"/>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5"/>
            <p:cNvSpPr/>
            <p:nvPr/>
          </p:nvSpPr>
          <p:spPr>
            <a:xfrm>
              <a:off x="3713650" y="1512675"/>
              <a:ext cx="176000" cy="154200"/>
            </a:xfrm>
            <a:custGeom>
              <a:avLst/>
              <a:gdLst/>
              <a:ahLst/>
              <a:cxnLst/>
              <a:rect l="l" t="t" r="r" b="b"/>
              <a:pathLst>
                <a:path w="7040" h="6168" extrusionOk="0">
                  <a:moveTo>
                    <a:pt x="3594" y="0"/>
                  </a:moveTo>
                  <a:cubicBezTo>
                    <a:pt x="2782" y="0"/>
                    <a:pt x="1772" y="184"/>
                    <a:pt x="1202" y="588"/>
                  </a:cubicBezTo>
                  <a:cubicBezTo>
                    <a:pt x="468" y="1189"/>
                    <a:pt x="1" y="2156"/>
                    <a:pt x="34" y="3090"/>
                  </a:cubicBezTo>
                  <a:cubicBezTo>
                    <a:pt x="101" y="4057"/>
                    <a:pt x="635" y="4958"/>
                    <a:pt x="1435" y="5525"/>
                  </a:cubicBezTo>
                  <a:cubicBezTo>
                    <a:pt x="1869" y="5859"/>
                    <a:pt x="2369" y="6025"/>
                    <a:pt x="2936" y="6092"/>
                  </a:cubicBezTo>
                  <a:cubicBezTo>
                    <a:pt x="3194" y="6142"/>
                    <a:pt x="3457" y="6168"/>
                    <a:pt x="3721" y="6168"/>
                  </a:cubicBezTo>
                  <a:cubicBezTo>
                    <a:pt x="4685" y="6168"/>
                    <a:pt x="5643" y="5825"/>
                    <a:pt x="6272" y="5091"/>
                  </a:cubicBezTo>
                  <a:cubicBezTo>
                    <a:pt x="6505" y="4825"/>
                    <a:pt x="6672" y="4424"/>
                    <a:pt x="6806" y="4057"/>
                  </a:cubicBezTo>
                  <a:cubicBezTo>
                    <a:pt x="7039" y="3223"/>
                    <a:pt x="6939" y="2323"/>
                    <a:pt x="6472" y="1556"/>
                  </a:cubicBezTo>
                  <a:cubicBezTo>
                    <a:pt x="6005" y="822"/>
                    <a:pt x="5271" y="255"/>
                    <a:pt x="4437" y="88"/>
                  </a:cubicBezTo>
                  <a:cubicBezTo>
                    <a:pt x="4217" y="30"/>
                    <a:pt x="3921" y="0"/>
                    <a:pt x="3594" y="0"/>
                  </a:cubicBezTo>
                  <a:close/>
                </a:path>
              </a:pathLst>
            </a:custGeom>
            <a:solidFill>
              <a:srgbClr val="231F20"/>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3783550" y="1524350"/>
              <a:ext cx="28675" cy="21075"/>
            </a:xfrm>
            <a:custGeom>
              <a:avLst/>
              <a:gdLst/>
              <a:ahLst/>
              <a:cxnLst/>
              <a:rect l="l" t="t" r="r" b="b"/>
              <a:pathLst>
                <a:path w="1147" h="843" extrusionOk="0">
                  <a:moveTo>
                    <a:pt x="575" y="1"/>
                  </a:moveTo>
                  <a:cubicBezTo>
                    <a:pt x="195" y="1"/>
                    <a:pt x="1" y="616"/>
                    <a:pt x="374" y="788"/>
                  </a:cubicBezTo>
                  <a:cubicBezTo>
                    <a:pt x="444" y="826"/>
                    <a:pt x="511" y="842"/>
                    <a:pt x="573" y="842"/>
                  </a:cubicBezTo>
                  <a:cubicBezTo>
                    <a:pt x="953" y="842"/>
                    <a:pt x="1147" y="227"/>
                    <a:pt x="774" y="55"/>
                  </a:cubicBezTo>
                  <a:cubicBezTo>
                    <a:pt x="704" y="17"/>
                    <a:pt x="637" y="1"/>
                    <a:pt x="575"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3773800" y="1552700"/>
              <a:ext cx="30100" cy="21075"/>
            </a:xfrm>
            <a:custGeom>
              <a:avLst/>
              <a:gdLst/>
              <a:ahLst/>
              <a:cxnLst/>
              <a:rect l="l" t="t" r="r" b="b"/>
              <a:pathLst>
                <a:path w="1204" h="843" extrusionOk="0">
                  <a:moveTo>
                    <a:pt x="607" y="1"/>
                  </a:moveTo>
                  <a:cubicBezTo>
                    <a:pt x="186" y="1"/>
                    <a:pt x="0" y="616"/>
                    <a:pt x="430" y="789"/>
                  </a:cubicBezTo>
                  <a:cubicBezTo>
                    <a:pt x="500" y="826"/>
                    <a:pt x="567" y="842"/>
                    <a:pt x="629" y="842"/>
                  </a:cubicBezTo>
                  <a:cubicBezTo>
                    <a:pt x="1009" y="842"/>
                    <a:pt x="1203" y="227"/>
                    <a:pt x="830" y="55"/>
                  </a:cubicBezTo>
                  <a:cubicBezTo>
                    <a:pt x="751" y="17"/>
                    <a:pt x="676" y="1"/>
                    <a:pt x="607"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3727000" y="1562925"/>
              <a:ext cx="30250" cy="21400"/>
            </a:xfrm>
            <a:custGeom>
              <a:avLst/>
              <a:gdLst/>
              <a:ahLst/>
              <a:cxnLst/>
              <a:rect l="l" t="t" r="r" b="b"/>
              <a:pathLst>
                <a:path w="1210" h="856" extrusionOk="0">
                  <a:moveTo>
                    <a:pt x="609" y="1"/>
                  </a:moveTo>
                  <a:cubicBezTo>
                    <a:pt x="218" y="1"/>
                    <a:pt x="1" y="582"/>
                    <a:pt x="434" y="813"/>
                  </a:cubicBezTo>
                  <a:cubicBezTo>
                    <a:pt x="497" y="842"/>
                    <a:pt x="557" y="855"/>
                    <a:pt x="613" y="855"/>
                  </a:cubicBezTo>
                  <a:cubicBezTo>
                    <a:pt x="1006" y="855"/>
                    <a:pt x="1210" y="221"/>
                    <a:pt x="801" y="46"/>
                  </a:cubicBezTo>
                  <a:cubicBezTo>
                    <a:pt x="734" y="15"/>
                    <a:pt x="669" y="1"/>
                    <a:pt x="609"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3738475" y="1614700"/>
              <a:ext cx="29450" cy="21625"/>
            </a:xfrm>
            <a:custGeom>
              <a:avLst/>
              <a:gdLst/>
              <a:ahLst/>
              <a:cxnLst/>
              <a:rect l="l" t="t" r="r" b="b"/>
              <a:pathLst>
                <a:path w="1178" h="865" extrusionOk="0">
                  <a:moveTo>
                    <a:pt x="597" y="1"/>
                  </a:moveTo>
                  <a:cubicBezTo>
                    <a:pt x="204" y="1"/>
                    <a:pt x="0" y="635"/>
                    <a:pt x="409" y="810"/>
                  </a:cubicBezTo>
                  <a:cubicBezTo>
                    <a:pt x="479" y="848"/>
                    <a:pt x="546" y="864"/>
                    <a:pt x="607" y="864"/>
                  </a:cubicBezTo>
                  <a:cubicBezTo>
                    <a:pt x="987" y="864"/>
                    <a:pt x="1177" y="244"/>
                    <a:pt x="776" y="43"/>
                  </a:cubicBezTo>
                  <a:cubicBezTo>
                    <a:pt x="713" y="14"/>
                    <a:pt x="653" y="1"/>
                    <a:pt x="597"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3780375" y="1630475"/>
              <a:ext cx="30250" cy="21400"/>
            </a:xfrm>
            <a:custGeom>
              <a:avLst/>
              <a:gdLst/>
              <a:ahLst/>
              <a:cxnLst/>
              <a:rect l="l" t="t" r="r" b="b"/>
              <a:pathLst>
                <a:path w="1210" h="856" extrusionOk="0">
                  <a:moveTo>
                    <a:pt x="609" y="1"/>
                  </a:moveTo>
                  <a:cubicBezTo>
                    <a:pt x="218" y="1"/>
                    <a:pt x="1" y="582"/>
                    <a:pt x="434" y="813"/>
                  </a:cubicBezTo>
                  <a:cubicBezTo>
                    <a:pt x="497" y="842"/>
                    <a:pt x="557" y="855"/>
                    <a:pt x="613" y="855"/>
                  </a:cubicBezTo>
                  <a:cubicBezTo>
                    <a:pt x="1005" y="855"/>
                    <a:pt x="1209" y="221"/>
                    <a:pt x="801" y="46"/>
                  </a:cubicBezTo>
                  <a:cubicBezTo>
                    <a:pt x="734" y="15"/>
                    <a:pt x="669" y="1"/>
                    <a:pt x="609"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3809575" y="1617125"/>
              <a:ext cx="30050" cy="20850"/>
            </a:xfrm>
            <a:custGeom>
              <a:avLst/>
              <a:gdLst/>
              <a:ahLst/>
              <a:cxnLst/>
              <a:rect l="l" t="t" r="r" b="b"/>
              <a:pathLst>
                <a:path w="1202" h="834" extrusionOk="0">
                  <a:moveTo>
                    <a:pt x="598" y="1"/>
                  </a:moveTo>
                  <a:cubicBezTo>
                    <a:pt x="192" y="1"/>
                    <a:pt x="0" y="578"/>
                    <a:pt x="433" y="780"/>
                  </a:cubicBezTo>
                  <a:cubicBezTo>
                    <a:pt x="504" y="818"/>
                    <a:pt x="571" y="834"/>
                    <a:pt x="633" y="834"/>
                  </a:cubicBezTo>
                  <a:cubicBezTo>
                    <a:pt x="1012" y="834"/>
                    <a:pt x="1202" y="218"/>
                    <a:pt x="800" y="46"/>
                  </a:cubicBezTo>
                  <a:cubicBezTo>
                    <a:pt x="729" y="15"/>
                    <a:pt x="661" y="1"/>
                    <a:pt x="598"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3855525" y="1599400"/>
              <a:ext cx="29975" cy="21075"/>
            </a:xfrm>
            <a:custGeom>
              <a:avLst/>
              <a:gdLst/>
              <a:ahLst/>
              <a:cxnLst/>
              <a:rect l="l" t="t" r="r" b="b"/>
              <a:pathLst>
                <a:path w="1199" h="843" extrusionOk="0">
                  <a:moveTo>
                    <a:pt x="596" y="1"/>
                  </a:moveTo>
                  <a:cubicBezTo>
                    <a:pt x="211" y="1"/>
                    <a:pt x="0" y="617"/>
                    <a:pt x="430" y="789"/>
                  </a:cubicBezTo>
                  <a:cubicBezTo>
                    <a:pt x="500" y="826"/>
                    <a:pt x="567" y="842"/>
                    <a:pt x="629" y="842"/>
                  </a:cubicBezTo>
                  <a:cubicBezTo>
                    <a:pt x="1008" y="842"/>
                    <a:pt x="1198" y="227"/>
                    <a:pt x="797" y="55"/>
                  </a:cubicBezTo>
                  <a:cubicBezTo>
                    <a:pt x="727" y="17"/>
                    <a:pt x="659" y="1"/>
                    <a:pt x="596"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3854675" y="1553550"/>
              <a:ext cx="30000" cy="21050"/>
            </a:xfrm>
            <a:custGeom>
              <a:avLst/>
              <a:gdLst/>
              <a:ahLst/>
              <a:cxnLst/>
              <a:rect l="l" t="t" r="r" b="b"/>
              <a:pathLst>
                <a:path w="1200" h="842" extrusionOk="0">
                  <a:moveTo>
                    <a:pt x="597" y="0"/>
                  </a:moveTo>
                  <a:cubicBezTo>
                    <a:pt x="211" y="0"/>
                    <a:pt x="1" y="616"/>
                    <a:pt x="431" y="788"/>
                  </a:cubicBezTo>
                  <a:cubicBezTo>
                    <a:pt x="501" y="825"/>
                    <a:pt x="568" y="842"/>
                    <a:pt x="630" y="842"/>
                  </a:cubicBezTo>
                  <a:cubicBezTo>
                    <a:pt x="1009" y="842"/>
                    <a:pt x="1199" y="226"/>
                    <a:pt x="798" y="54"/>
                  </a:cubicBezTo>
                  <a:cubicBezTo>
                    <a:pt x="727" y="17"/>
                    <a:pt x="660" y="0"/>
                    <a:pt x="597"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3825150" y="1550450"/>
              <a:ext cx="28950" cy="21375"/>
            </a:xfrm>
            <a:custGeom>
              <a:avLst/>
              <a:gdLst/>
              <a:ahLst/>
              <a:cxnLst/>
              <a:rect l="l" t="t" r="r" b="b"/>
              <a:pathLst>
                <a:path w="1158" h="855" extrusionOk="0">
                  <a:moveTo>
                    <a:pt x="593" y="1"/>
                  </a:moveTo>
                  <a:cubicBezTo>
                    <a:pt x="204" y="1"/>
                    <a:pt x="0" y="609"/>
                    <a:pt x="378" y="812"/>
                  </a:cubicBezTo>
                  <a:cubicBezTo>
                    <a:pt x="440" y="841"/>
                    <a:pt x="500" y="854"/>
                    <a:pt x="557" y="854"/>
                  </a:cubicBezTo>
                  <a:cubicBezTo>
                    <a:pt x="949" y="854"/>
                    <a:pt x="1157" y="220"/>
                    <a:pt x="778" y="45"/>
                  </a:cubicBezTo>
                  <a:cubicBezTo>
                    <a:pt x="713" y="14"/>
                    <a:pt x="651" y="1"/>
                    <a:pt x="593"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3809575" y="1525400"/>
              <a:ext cx="30225" cy="21400"/>
            </a:xfrm>
            <a:custGeom>
              <a:avLst/>
              <a:gdLst/>
              <a:ahLst/>
              <a:cxnLst/>
              <a:rect l="l" t="t" r="r" b="b"/>
              <a:pathLst>
                <a:path w="1209" h="856" extrusionOk="0">
                  <a:moveTo>
                    <a:pt x="608" y="1"/>
                  </a:moveTo>
                  <a:cubicBezTo>
                    <a:pt x="217" y="1"/>
                    <a:pt x="0" y="582"/>
                    <a:pt x="433" y="813"/>
                  </a:cubicBezTo>
                  <a:cubicBezTo>
                    <a:pt x="496" y="842"/>
                    <a:pt x="556" y="855"/>
                    <a:pt x="612" y="855"/>
                  </a:cubicBezTo>
                  <a:cubicBezTo>
                    <a:pt x="1005" y="855"/>
                    <a:pt x="1209" y="221"/>
                    <a:pt x="800" y="46"/>
                  </a:cubicBezTo>
                  <a:cubicBezTo>
                    <a:pt x="733" y="15"/>
                    <a:pt x="669" y="1"/>
                    <a:pt x="608"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3746325" y="1540150"/>
              <a:ext cx="29925" cy="21125"/>
            </a:xfrm>
            <a:custGeom>
              <a:avLst/>
              <a:gdLst/>
              <a:ahLst/>
              <a:cxnLst/>
              <a:rect l="l" t="t" r="r" b="b"/>
              <a:pathLst>
                <a:path w="1197" h="845" extrusionOk="0">
                  <a:moveTo>
                    <a:pt x="588" y="1"/>
                  </a:moveTo>
                  <a:cubicBezTo>
                    <a:pt x="207" y="1"/>
                    <a:pt x="1" y="591"/>
                    <a:pt x="428" y="790"/>
                  </a:cubicBezTo>
                  <a:cubicBezTo>
                    <a:pt x="494" y="828"/>
                    <a:pt x="557" y="844"/>
                    <a:pt x="617" y="844"/>
                  </a:cubicBezTo>
                  <a:cubicBezTo>
                    <a:pt x="982" y="844"/>
                    <a:pt x="1197" y="228"/>
                    <a:pt x="795" y="56"/>
                  </a:cubicBezTo>
                  <a:cubicBezTo>
                    <a:pt x="723" y="18"/>
                    <a:pt x="653" y="1"/>
                    <a:pt x="588"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a:off x="3751200" y="1576275"/>
              <a:ext cx="30175" cy="21425"/>
            </a:xfrm>
            <a:custGeom>
              <a:avLst/>
              <a:gdLst/>
              <a:ahLst/>
              <a:cxnLst/>
              <a:rect l="l" t="t" r="r" b="b"/>
              <a:pathLst>
                <a:path w="1207" h="857" extrusionOk="0">
                  <a:moveTo>
                    <a:pt x="608" y="0"/>
                  </a:moveTo>
                  <a:cubicBezTo>
                    <a:pt x="217" y="0"/>
                    <a:pt x="0" y="582"/>
                    <a:pt x="433" y="813"/>
                  </a:cubicBezTo>
                  <a:cubicBezTo>
                    <a:pt x="498" y="843"/>
                    <a:pt x="560" y="857"/>
                    <a:pt x="618" y="857"/>
                  </a:cubicBezTo>
                  <a:cubicBezTo>
                    <a:pt x="1007" y="857"/>
                    <a:pt x="1207" y="249"/>
                    <a:pt x="800" y="46"/>
                  </a:cubicBezTo>
                  <a:cubicBezTo>
                    <a:pt x="733" y="14"/>
                    <a:pt x="669" y="0"/>
                    <a:pt x="608"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5"/>
            <p:cNvSpPr/>
            <p:nvPr/>
          </p:nvSpPr>
          <p:spPr>
            <a:xfrm>
              <a:off x="3783600" y="1588850"/>
              <a:ext cx="30350" cy="21325"/>
            </a:xfrm>
            <a:custGeom>
              <a:avLst/>
              <a:gdLst/>
              <a:ahLst/>
              <a:cxnLst/>
              <a:rect l="l" t="t" r="r" b="b"/>
              <a:pathLst>
                <a:path w="1214" h="853" extrusionOk="0">
                  <a:moveTo>
                    <a:pt x="625" y="1"/>
                  </a:moveTo>
                  <a:cubicBezTo>
                    <a:pt x="227" y="1"/>
                    <a:pt x="1" y="635"/>
                    <a:pt x="438" y="810"/>
                  </a:cubicBezTo>
                  <a:cubicBezTo>
                    <a:pt x="501" y="840"/>
                    <a:pt x="561" y="853"/>
                    <a:pt x="617" y="853"/>
                  </a:cubicBezTo>
                  <a:cubicBezTo>
                    <a:pt x="1010" y="853"/>
                    <a:pt x="1214" y="218"/>
                    <a:pt x="805" y="43"/>
                  </a:cubicBezTo>
                  <a:cubicBezTo>
                    <a:pt x="743" y="14"/>
                    <a:pt x="682" y="1"/>
                    <a:pt x="625"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5"/>
            <p:cNvSpPr/>
            <p:nvPr/>
          </p:nvSpPr>
          <p:spPr>
            <a:xfrm>
              <a:off x="3835425" y="1629650"/>
              <a:ext cx="30225" cy="21400"/>
            </a:xfrm>
            <a:custGeom>
              <a:avLst/>
              <a:gdLst/>
              <a:ahLst/>
              <a:cxnLst/>
              <a:rect l="l" t="t" r="r" b="b"/>
              <a:pathLst>
                <a:path w="1209" h="856" extrusionOk="0">
                  <a:moveTo>
                    <a:pt x="608" y="0"/>
                  </a:moveTo>
                  <a:cubicBezTo>
                    <a:pt x="217" y="0"/>
                    <a:pt x="0" y="582"/>
                    <a:pt x="434" y="813"/>
                  </a:cubicBezTo>
                  <a:cubicBezTo>
                    <a:pt x="496" y="842"/>
                    <a:pt x="556" y="855"/>
                    <a:pt x="613" y="855"/>
                  </a:cubicBezTo>
                  <a:cubicBezTo>
                    <a:pt x="1005" y="855"/>
                    <a:pt x="1209" y="221"/>
                    <a:pt x="800" y="46"/>
                  </a:cubicBezTo>
                  <a:cubicBezTo>
                    <a:pt x="733" y="14"/>
                    <a:pt x="669" y="0"/>
                    <a:pt x="608"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3837675" y="1576575"/>
              <a:ext cx="30450" cy="21125"/>
            </a:xfrm>
            <a:custGeom>
              <a:avLst/>
              <a:gdLst/>
              <a:ahLst/>
              <a:cxnLst/>
              <a:rect l="l" t="t" r="r" b="b"/>
              <a:pathLst>
                <a:path w="1218" h="845" extrusionOk="0">
                  <a:moveTo>
                    <a:pt x="646" y="1"/>
                  </a:moveTo>
                  <a:cubicBezTo>
                    <a:pt x="238" y="1"/>
                    <a:pt x="0" y="624"/>
                    <a:pt x="444" y="801"/>
                  </a:cubicBezTo>
                  <a:cubicBezTo>
                    <a:pt x="508" y="831"/>
                    <a:pt x="570" y="845"/>
                    <a:pt x="628" y="845"/>
                  </a:cubicBezTo>
                  <a:cubicBezTo>
                    <a:pt x="1017" y="845"/>
                    <a:pt x="1217" y="237"/>
                    <a:pt x="811" y="34"/>
                  </a:cubicBezTo>
                  <a:cubicBezTo>
                    <a:pt x="754" y="11"/>
                    <a:pt x="698" y="1"/>
                    <a:pt x="646"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5"/>
            <p:cNvSpPr/>
            <p:nvPr/>
          </p:nvSpPr>
          <p:spPr>
            <a:xfrm>
              <a:off x="3830250" y="1529600"/>
              <a:ext cx="29575" cy="21375"/>
            </a:xfrm>
            <a:custGeom>
              <a:avLst/>
              <a:gdLst/>
              <a:ahLst/>
              <a:cxnLst/>
              <a:rect l="l" t="t" r="r" b="b"/>
              <a:pathLst>
                <a:path w="1183" h="855" extrusionOk="0">
                  <a:moveTo>
                    <a:pt x="589" y="1"/>
                  </a:moveTo>
                  <a:cubicBezTo>
                    <a:pt x="201" y="1"/>
                    <a:pt x="1" y="609"/>
                    <a:pt x="407" y="812"/>
                  </a:cubicBezTo>
                  <a:cubicBezTo>
                    <a:pt x="466" y="841"/>
                    <a:pt x="523" y="854"/>
                    <a:pt x="576" y="854"/>
                  </a:cubicBezTo>
                  <a:cubicBezTo>
                    <a:pt x="953" y="854"/>
                    <a:pt x="1182" y="220"/>
                    <a:pt x="774" y="45"/>
                  </a:cubicBezTo>
                  <a:cubicBezTo>
                    <a:pt x="709" y="14"/>
                    <a:pt x="647" y="1"/>
                    <a:pt x="589"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a:off x="3801375" y="1566000"/>
              <a:ext cx="29925" cy="21125"/>
            </a:xfrm>
            <a:custGeom>
              <a:avLst/>
              <a:gdLst/>
              <a:ahLst/>
              <a:cxnLst/>
              <a:rect l="l" t="t" r="r" b="b"/>
              <a:pathLst>
                <a:path w="1197" h="845" extrusionOk="0">
                  <a:moveTo>
                    <a:pt x="588" y="1"/>
                  </a:moveTo>
                  <a:cubicBezTo>
                    <a:pt x="206" y="1"/>
                    <a:pt x="0" y="591"/>
                    <a:pt x="428" y="790"/>
                  </a:cubicBezTo>
                  <a:cubicBezTo>
                    <a:pt x="498" y="828"/>
                    <a:pt x="565" y="844"/>
                    <a:pt x="627" y="844"/>
                  </a:cubicBezTo>
                  <a:cubicBezTo>
                    <a:pt x="1006" y="844"/>
                    <a:pt x="1196" y="228"/>
                    <a:pt x="795" y="56"/>
                  </a:cubicBezTo>
                  <a:cubicBezTo>
                    <a:pt x="722" y="18"/>
                    <a:pt x="653" y="1"/>
                    <a:pt x="588"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45"/>
          <p:cNvGrpSpPr/>
          <p:nvPr/>
        </p:nvGrpSpPr>
        <p:grpSpPr>
          <a:xfrm>
            <a:off x="6651650" y="4030338"/>
            <a:ext cx="2492350" cy="1146325"/>
            <a:chOff x="7462500" y="4212550"/>
            <a:chExt cx="2492350" cy="1146325"/>
          </a:xfrm>
        </p:grpSpPr>
        <p:sp>
          <p:nvSpPr>
            <p:cNvPr id="1058" name="Google Shape;1058;p45"/>
            <p:cNvSpPr/>
            <p:nvPr/>
          </p:nvSpPr>
          <p:spPr>
            <a:xfrm>
              <a:off x="7462500" y="4761675"/>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9" name="Google Shape;1059;p45"/>
            <p:cNvGrpSpPr/>
            <p:nvPr/>
          </p:nvGrpSpPr>
          <p:grpSpPr>
            <a:xfrm>
              <a:off x="7478600" y="4763775"/>
              <a:ext cx="871650" cy="583900"/>
              <a:chOff x="7478600" y="4763775"/>
              <a:chExt cx="871650" cy="583900"/>
            </a:xfrm>
          </p:grpSpPr>
          <p:sp>
            <p:nvSpPr>
              <p:cNvPr id="1060" name="Google Shape;1060;p45"/>
              <p:cNvSpPr/>
              <p:nvPr/>
            </p:nvSpPr>
            <p:spPr>
              <a:xfrm>
                <a:off x="7478600" y="4763775"/>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7481400" y="4799325"/>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45"/>
            <p:cNvSpPr/>
            <p:nvPr/>
          </p:nvSpPr>
          <p:spPr>
            <a:xfrm>
              <a:off x="8376125" y="4346525"/>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3" name="Google Shape;1063;p45"/>
            <p:cNvGrpSpPr/>
            <p:nvPr/>
          </p:nvGrpSpPr>
          <p:grpSpPr>
            <a:xfrm>
              <a:off x="8380325" y="4361225"/>
              <a:ext cx="666525" cy="945850"/>
              <a:chOff x="8380325" y="4361225"/>
              <a:chExt cx="666525" cy="945850"/>
            </a:xfrm>
          </p:grpSpPr>
          <p:sp>
            <p:nvSpPr>
              <p:cNvPr id="1064" name="Google Shape;1064;p45"/>
              <p:cNvSpPr/>
              <p:nvPr/>
            </p:nvSpPr>
            <p:spPr>
              <a:xfrm>
                <a:off x="8380325" y="4361225"/>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8381025" y="4364025"/>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45"/>
            <p:cNvSpPr/>
            <p:nvPr/>
          </p:nvSpPr>
          <p:spPr>
            <a:xfrm>
              <a:off x="8045675" y="4676275"/>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45"/>
            <p:cNvGrpSpPr/>
            <p:nvPr/>
          </p:nvGrpSpPr>
          <p:grpSpPr>
            <a:xfrm>
              <a:off x="8042875" y="4685375"/>
              <a:ext cx="673525" cy="673500"/>
              <a:chOff x="8042875" y="4685375"/>
              <a:chExt cx="673525" cy="673500"/>
            </a:xfrm>
          </p:grpSpPr>
          <p:sp>
            <p:nvSpPr>
              <p:cNvPr id="1068" name="Google Shape;1068;p45"/>
              <p:cNvSpPr/>
              <p:nvPr/>
            </p:nvSpPr>
            <p:spPr>
              <a:xfrm>
                <a:off x="8042875" y="4685375"/>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8310325" y="4961675"/>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45"/>
            <p:cNvSpPr/>
            <p:nvPr/>
          </p:nvSpPr>
          <p:spPr>
            <a:xfrm>
              <a:off x="8809475" y="4212550"/>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1" name="Google Shape;1071;p45"/>
            <p:cNvGrpSpPr/>
            <p:nvPr/>
          </p:nvGrpSpPr>
          <p:grpSpPr>
            <a:xfrm>
              <a:off x="8818575" y="4217000"/>
              <a:ext cx="1136275" cy="1136275"/>
              <a:chOff x="8818575" y="4217000"/>
              <a:chExt cx="1136275" cy="1136275"/>
            </a:xfrm>
          </p:grpSpPr>
          <p:sp>
            <p:nvSpPr>
              <p:cNvPr id="1072" name="Google Shape;1072;p45"/>
              <p:cNvSpPr/>
              <p:nvPr/>
            </p:nvSpPr>
            <p:spPr>
              <a:xfrm>
                <a:off x="8818575" y="4217000"/>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a:off x="8904000" y="4298925"/>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a:off x="9073425" y="4469750"/>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a:off x="9297450" y="4709000"/>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3" name="Picture 62">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11040" y="4633911"/>
            <a:ext cx="9123160" cy="5337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42"/>
          <p:cNvGrpSpPr/>
          <p:nvPr/>
        </p:nvGrpSpPr>
        <p:grpSpPr>
          <a:xfrm flipH="1">
            <a:off x="-177725" y="2906700"/>
            <a:ext cx="2705875" cy="2423025"/>
            <a:chOff x="4642400" y="2726575"/>
            <a:chExt cx="2705875" cy="2423025"/>
          </a:xfrm>
        </p:grpSpPr>
        <p:sp>
          <p:nvSpPr>
            <p:cNvPr id="816" name="Google Shape;816;p42"/>
            <p:cNvSpPr/>
            <p:nvPr/>
          </p:nvSpPr>
          <p:spPr>
            <a:xfrm>
              <a:off x="4865725" y="4560800"/>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5779350" y="4145650"/>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6378625" y="3558975"/>
              <a:ext cx="863950" cy="784825"/>
            </a:xfrm>
            <a:custGeom>
              <a:avLst/>
              <a:gdLst/>
              <a:ahLst/>
              <a:cxnLst/>
              <a:rect l="l" t="t" r="r" b="b"/>
              <a:pathLst>
                <a:path w="34558" h="31393" extrusionOk="0">
                  <a:moveTo>
                    <a:pt x="12798" y="23384"/>
                  </a:moveTo>
                  <a:cubicBezTo>
                    <a:pt x="5321" y="18007"/>
                    <a:pt x="1877" y="8626"/>
                    <a:pt x="1" y="1"/>
                  </a:cubicBezTo>
                  <a:cubicBezTo>
                    <a:pt x="1" y="1"/>
                    <a:pt x="5797" y="3893"/>
                    <a:pt x="19743" y="6021"/>
                  </a:cubicBezTo>
                  <a:cubicBezTo>
                    <a:pt x="30133" y="8458"/>
                    <a:pt x="34557" y="20023"/>
                    <a:pt x="33437" y="23720"/>
                  </a:cubicBezTo>
                  <a:cubicBezTo>
                    <a:pt x="32961" y="25260"/>
                    <a:pt x="24000" y="31393"/>
                    <a:pt x="12798" y="23384"/>
                  </a:cubicBezTo>
                  <a:close/>
                </a:path>
              </a:pathLst>
            </a:custGeom>
            <a:solidFill>
              <a:srgbClr val="489F8E"/>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6390525" y="3574375"/>
              <a:ext cx="863950" cy="784825"/>
            </a:xfrm>
            <a:custGeom>
              <a:avLst/>
              <a:gdLst/>
              <a:ahLst/>
              <a:cxnLst/>
              <a:rect l="l" t="t" r="r" b="b"/>
              <a:pathLst>
                <a:path w="34558" h="31393" extrusionOk="0">
                  <a:moveTo>
                    <a:pt x="12826" y="23384"/>
                  </a:moveTo>
                  <a:cubicBezTo>
                    <a:pt x="5321" y="18007"/>
                    <a:pt x="1877" y="8626"/>
                    <a:pt x="1" y="1"/>
                  </a:cubicBezTo>
                  <a:cubicBezTo>
                    <a:pt x="1" y="1"/>
                    <a:pt x="5798" y="3893"/>
                    <a:pt x="19743" y="6021"/>
                  </a:cubicBezTo>
                  <a:cubicBezTo>
                    <a:pt x="30133" y="8458"/>
                    <a:pt x="34557" y="19995"/>
                    <a:pt x="33437" y="23720"/>
                  </a:cubicBezTo>
                  <a:cubicBezTo>
                    <a:pt x="32961" y="25260"/>
                    <a:pt x="24000" y="31393"/>
                    <a:pt x="12826" y="23384"/>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6394025" y="3576475"/>
              <a:ext cx="860450" cy="590900"/>
            </a:xfrm>
            <a:custGeom>
              <a:avLst/>
              <a:gdLst/>
              <a:ahLst/>
              <a:cxnLst/>
              <a:rect l="l" t="t" r="r" b="b"/>
              <a:pathLst>
                <a:path w="34418" h="23636" extrusionOk="0">
                  <a:moveTo>
                    <a:pt x="1" y="1"/>
                  </a:moveTo>
                  <a:lnTo>
                    <a:pt x="1" y="1"/>
                  </a:lnTo>
                  <a:cubicBezTo>
                    <a:pt x="12266" y="19771"/>
                    <a:pt x="18455" y="8626"/>
                    <a:pt x="33297" y="23636"/>
                  </a:cubicBezTo>
                  <a:cubicBezTo>
                    <a:pt x="34417" y="19911"/>
                    <a:pt x="29993" y="8374"/>
                    <a:pt x="19603" y="5937"/>
                  </a:cubicBezTo>
                  <a:cubicBezTo>
                    <a:pt x="6974" y="4005"/>
                    <a:pt x="1037" y="617"/>
                    <a:pt x="1" y="1"/>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6688775" y="2726575"/>
              <a:ext cx="592300" cy="910150"/>
            </a:xfrm>
            <a:custGeom>
              <a:avLst/>
              <a:gdLst/>
              <a:ahLst/>
              <a:cxnLst/>
              <a:rect l="l" t="t" r="r" b="b"/>
              <a:pathLst>
                <a:path w="23692" h="36406" extrusionOk="0">
                  <a:moveTo>
                    <a:pt x="2801" y="24363"/>
                  </a:moveTo>
                  <a:cubicBezTo>
                    <a:pt x="0" y="16354"/>
                    <a:pt x="2353" y="7505"/>
                    <a:pt x="5517" y="0"/>
                  </a:cubicBezTo>
                  <a:cubicBezTo>
                    <a:pt x="5517" y="0"/>
                    <a:pt x="7813" y="6021"/>
                    <a:pt x="17167" y="14954"/>
                  </a:cubicBezTo>
                  <a:cubicBezTo>
                    <a:pt x="23691" y="22291"/>
                    <a:pt x="20891" y="33297"/>
                    <a:pt x="18119" y="35481"/>
                  </a:cubicBezTo>
                  <a:cubicBezTo>
                    <a:pt x="16943" y="36405"/>
                    <a:pt x="6945" y="36293"/>
                    <a:pt x="2801" y="24363"/>
                  </a:cubicBezTo>
                  <a:close/>
                </a:path>
              </a:pathLst>
            </a:custGeom>
            <a:solidFill>
              <a:srgbClr val="489F8E"/>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6690875" y="2743375"/>
              <a:ext cx="592300" cy="910150"/>
            </a:xfrm>
            <a:custGeom>
              <a:avLst/>
              <a:gdLst/>
              <a:ahLst/>
              <a:cxnLst/>
              <a:rect l="l" t="t" r="r" b="b"/>
              <a:pathLst>
                <a:path w="23692" h="36406" extrusionOk="0">
                  <a:moveTo>
                    <a:pt x="2801" y="24336"/>
                  </a:moveTo>
                  <a:cubicBezTo>
                    <a:pt x="0" y="16355"/>
                    <a:pt x="2353" y="7477"/>
                    <a:pt x="5517" y="0"/>
                  </a:cubicBezTo>
                  <a:cubicBezTo>
                    <a:pt x="5517" y="0"/>
                    <a:pt x="7813" y="5993"/>
                    <a:pt x="17167" y="14954"/>
                  </a:cubicBezTo>
                  <a:cubicBezTo>
                    <a:pt x="23691" y="22291"/>
                    <a:pt x="20919" y="33297"/>
                    <a:pt x="18119" y="35481"/>
                  </a:cubicBezTo>
                  <a:cubicBezTo>
                    <a:pt x="16943" y="36405"/>
                    <a:pt x="6945" y="36265"/>
                    <a:pt x="2801" y="24336"/>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6799375" y="2747575"/>
              <a:ext cx="483800" cy="882825"/>
            </a:xfrm>
            <a:custGeom>
              <a:avLst/>
              <a:gdLst/>
              <a:ahLst/>
              <a:cxnLst/>
              <a:rect l="l" t="t" r="r" b="b"/>
              <a:pathLst>
                <a:path w="19352" h="35313" extrusionOk="0">
                  <a:moveTo>
                    <a:pt x="1233" y="0"/>
                  </a:moveTo>
                  <a:lnTo>
                    <a:pt x="1233" y="0"/>
                  </a:lnTo>
                  <a:cubicBezTo>
                    <a:pt x="1" y="21311"/>
                    <a:pt x="10530" y="16187"/>
                    <a:pt x="13779" y="35313"/>
                  </a:cubicBezTo>
                  <a:cubicBezTo>
                    <a:pt x="16579" y="33129"/>
                    <a:pt x="19351" y="22123"/>
                    <a:pt x="12827" y="14786"/>
                  </a:cubicBezTo>
                  <a:cubicBezTo>
                    <a:pt x="4369" y="6665"/>
                    <a:pt x="1681" y="1009"/>
                    <a:pt x="1233" y="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5448900" y="4475400"/>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6599850" y="3293175"/>
              <a:ext cx="673525" cy="663250"/>
            </a:xfrm>
            <a:custGeom>
              <a:avLst/>
              <a:gdLst/>
              <a:ahLst/>
              <a:cxnLst/>
              <a:rect l="l" t="t" r="r" b="b"/>
              <a:pathLst>
                <a:path w="26941" h="26530" extrusionOk="0">
                  <a:moveTo>
                    <a:pt x="12604" y="1"/>
                  </a:moveTo>
                  <a:cubicBezTo>
                    <a:pt x="11851" y="1"/>
                    <a:pt x="11152" y="494"/>
                    <a:pt x="10922" y="1251"/>
                  </a:cubicBezTo>
                  <a:cubicBezTo>
                    <a:pt x="10810" y="1699"/>
                    <a:pt x="10754" y="2176"/>
                    <a:pt x="10698" y="2624"/>
                  </a:cubicBezTo>
                  <a:cubicBezTo>
                    <a:pt x="10670" y="3072"/>
                    <a:pt x="10670" y="3520"/>
                    <a:pt x="10698" y="3940"/>
                  </a:cubicBezTo>
                  <a:cubicBezTo>
                    <a:pt x="10754" y="4808"/>
                    <a:pt x="10894" y="5648"/>
                    <a:pt x="11090" y="6488"/>
                  </a:cubicBezTo>
                  <a:cubicBezTo>
                    <a:pt x="10754" y="5704"/>
                    <a:pt x="10334" y="4976"/>
                    <a:pt x="9858" y="4276"/>
                  </a:cubicBezTo>
                  <a:cubicBezTo>
                    <a:pt x="9606" y="3912"/>
                    <a:pt x="9326" y="3548"/>
                    <a:pt x="9018" y="3212"/>
                  </a:cubicBezTo>
                  <a:cubicBezTo>
                    <a:pt x="8710" y="2876"/>
                    <a:pt x="8402" y="2568"/>
                    <a:pt x="8010" y="2288"/>
                  </a:cubicBezTo>
                  <a:cubicBezTo>
                    <a:pt x="7719" y="2080"/>
                    <a:pt x="7351" y="1965"/>
                    <a:pt x="6975" y="1965"/>
                  </a:cubicBezTo>
                  <a:cubicBezTo>
                    <a:pt x="6844" y="1965"/>
                    <a:pt x="6712" y="1979"/>
                    <a:pt x="6582" y="2008"/>
                  </a:cubicBezTo>
                  <a:cubicBezTo>
                    <a:pt x="5630" y="2260"/>
                    <a:pt x="5042" y="3212"/>
                    <a:pt x="5266" y="4136"/>
                  </a:cubicBezTo>
                  <a:cubicBezTo>
                    <a:pt x="5378" y="4612"/>
                    <a:pt x="5574" y="5032"/>
                    <a:pt x="5770" y="5424"/>
                  </a:cubicBezTo>
                  <a:cubicBezTo>
                    <a:pt x="5966" y="5816"/>
                    <a:pt x="6190" y="6208"/>
                    <a:pt x="6414" y="6600"/>
                  </a:cubicBezTo>
                  <a:cubicBezTo>
                    <a:pt x="6890" y="7300"/>
                    <a:pt x="7450" y="7972"/>
                    <a:pt x="8038" y="8588"/>
                  </a:cubicBezTo>
                  <a:cubicBezTo>
                    <a:pt x="7338" y="8084"/>
                    <a:pt x="6610" y="7664"/>
                    <a:pt x="5826" y="7300"/>
                  </a:cubicBezTo>
                  <a:cubicBezTo>
                    <a:pt x="5434" y="7104"/>
                    <a:pt x="5014" y="6936"/>
                    <a:pt x="4593" y="6796"/>
                  </a:cubicBezTo>
                  <a:cubicBezTo>
                    <a:pt x="4173" y="6656"/>
                    <a:pt x="3725" y="6544"/>
                    <a:pt x="3249" y="6488"/>
                  </a:cubicBezTo>
                  <a:cubicBezTo>
                    <a:pt x="3210" y="6486"/>
                    <a:pt x="3171" y="6485"/>
                    <a:pt x="3132" y="6485"/>
                  </a:cubicBezTo>
                  <a:cubicBezTo>
                    <a:pt x="2687" y="6485"/>
                    <a:pt x="2211" y="6632"/>
                    <a:pt x="1877" y="6992"/>
                  </a:cubicBezTo>
                  <a:cubicBezTo>
                    <a:pt x="1177" y="7664"/>
                    <a:pt x="1149" y="8756"/>
                    <a:pt x="1821" y="9484"/>
                  </a:cubicBezTo>
                  <a:cubicBezTo>
                    <a:pt x="2129" y="9821"/>
                    <a:pt x="2493" y="10101"/>
                    <a:pt x="2885" y="10353"/>
                  </a:cubicBezTo>
                  <a:cubicBezTo>
                    <a:pt x="3249" y="10577"/>
                    <a:pt x="3641" y="10801"/>
                    <a:pt x="4033" y="11025"/>
                  </a:cubicBezTo>
                  <a:cubicBezTo>
                    <a:pt x="4789" y="11389"/>
                    <a:pt x="5602" y="11697"/>
                    <a:pt x="6414" y="11949"/>
                  </a:cubicBezTo>
                  <a:cubicBezTo>
                    <a:pt x="5925" y="11900"/>
                    <a:pt x="5437" y="11870"/>
                    <a:pt x="4949" y="11870"/>
                  </a:cubicBezTo>
                  <a:cubicBezTo>
                    <a:pt x="4597" y="11870"/>
                    <a:pt x="4245" y="11886"/>
                    <a:pt x="3893" y="11921"/>
                  </a:cubicBezTo>
                  <a:cubicBezTo>
                    <a:pt x="3445" y="11949"/>
                    <a:pt x="2997" y="12033"/>
                    <a:pt x="2549" y="12117"/>
                  </a:cubicBezTo>
                  <a:cubicBezTo>
                    <a:pt x="2101" y="12201"/>
                    <a:pt x="1681" y="12313"/>
                    <a:pt x="1233" y="12509"/>
                  </a:cubicBezTo>
                  <a:cubicBezTo>
                    <a:pt x="813" y="12733"/>
                    <a:pt x="449" y="13125"/>
                    <a:pt x="281" y="13629"/>
                  </a:cubicBezTo>
                  <a:cubicBezTo>
                    <a:pt x="1" y="14553"/>
                    <a:pt x="561" y="15533"/>
                    <a:pt x="1485" y="15813"/>
                  </a:cubicBezTo>
                  <a:cubicBezTo>
                    <a:pt x="1933" y="15953"/>
                    <a:pt x="2381" y="16009"/>
                    <a:pt x="2829" y="16037"/>
                  </a:cubicBezTo>
                  <a:cubicBezTo>
                    <a:pt x="3053" y="16051"/>
                    <a:pt x="3277" y="16058"/>
                    <a:pt x="3501" y="16058"/>
                  </a:cubicBezTo>
                  <a:cubicBezTo>
                    <a:pt x="3725" y="16058"/>
                    <a:pt x="3949" y="16051"/>
                    <a:pt x="4173" y="16037"/>
                  </a:cubicBezTo>
                  <a:cubicBezTo>
                    <a:pt x="5014" y="15981"/>
                    <a:pt x="5882" y="15841"/>
                    <a:pt x="6722" y="15645"/>
                  </a:cubicBezTo>
                  <a:lnTo>
                    <a:pt x="6722" y="15645"/>
                  </a:lnTo>
                  <a:cubicBezTo>
                    <a:pt x="5938" y="16009"/>
                    <a:pt x="5182" y="16401"/>
                    <a:pt x="4481" y="16905"/>
                  </a:cubicBezTo>
                  <a:cubicBezTo>
                    <a:pt x="4117" y="17157"/>
                    <a:pt x="3781" y="17437"/>
                    <a:pt x="3445" y="17718"/>
                  </a:cubicBezTo>
                  <a:cubicBezTo>
                    <a:pt x="3109" y="18026"/>
                    <a:pt x="2801" y="18362"/>
                    <a:pt x="2521" y="18726"/>
                  </a:cubicBezTo>
                  <a:cubicBezTo>
                    <a:pt x="2241" y="19146"/>
                    <a:pt x="2101" y="19650"/>
                    <a:pt x="2241" y="20182"/>
                  </a:cubicBezTo>
                  <a:cubicBezTo>
                    <a:pt x="2433" y="20973"/>
                    <a:pt x="3158" y="21518"/>
                    <a:pt x="3960" y="21518"/>
                  </a:cubicBezTo>
                  <a:cubicBezTo>
                    <a:pt x="4095" y="21518"/>
                    <a:pt x="4232" y="21502"/>
                    <a:pt x="4369" y="21470"/>
                  </a:cubicBezTo>
                  <a:cubicBezTo>
                    <a:pt x="4817" y="21358"/>
                    <a:pt x="5238" y="21190"/>
                    <a:pt x="5658" y="20994"/>
                  </a:cubicBezTo>
                  <a:cubicBezTo>
                    <a:pt x="6050" y="20798"/>
                    <a:pt x="6442" y="20574"/>
                    <a:pt x="6806" y="20322"/>
                  </a:cubicBezTo>
                  <a:cubicBezTo>
                    <a:pt x="7534" y="19846"/>
                    <a:pt x="8178" y="19314"/>
                    <a:pt x="8822" y="18726"/>
                  </a:cubicBezTo>
                  <a:lnTo>
                    <a:pt x="8822" y="18726"/>
                  </a:lnTo>
                  <a:cubicBezTo>
                    <a:pt x="8318" y="19426"/>
                    <a:pt x="7870" y="20154"/>
                    <a:pt x="7506" y="20910"/>
                  </a:cubicBezTo>
                  <a:cubicBezTo>
                    <a:pt x="7338" y="21302"/>
                    <a:pt x="7170" y="21722"/>
                    <a:pt x="7030" y="22142"/>
                  </a:cubicBezTo>
                  <a:cubicBezTo>
                    <a:pt x="6890" y="22590"/>
                    <a:pt x="6778" y="23010"/>
                    <a:pt x="6722" y="23486"/>
                  </a:cubicBezTo>
                  <a:cubicBezTo>
                    <a:pt x="6666" y="23990"/>
                    <a:pt x="6834" y="24494"/>
                    <a:pt x="7198" y="24886"/>
                  </a:cubicBezTo>
                  <a:cubicBezTo>
                    <a:pt x="7544" y="25247"/>
                    <a:pt x="8009" y="25430"/>
                    <a:pt x="8475" y="25430"/>
                  </a:cubicBezTo>
                  <a:cubicBezTo>
                    <a:pt x="8913" y="25430"/>
                    <a:pt x="9351" y="25268"/>
                    <a:pt x="9690" y="24942"/>
                  </a:cubicBezTo>
                  <a:cubicBezTo>
                    <a:pt x="10026" y="24606"/>
                    <a:pt x="10306" y="24242"/>
                    <a:pt x="10558" y="23878"/>
                  </a:cubicBezTo>
                  <a:cubicBezTo>
                    <a:pt x="10810" y="23486"/>
                    <a:pt x="11034" y="23122"/>
                    <a:pt x="11230" y="22702"/>
                  </a:cubicBezTo>
                  <a:cubicBezTo>
                    <a:pt x="11622" y="21946"/>
                    <a:pt x="11930" y="21162"/>
                    <a:pt x="12154" y="20322"/>
                  </a:cubicBezTo>
                  <a:lnTo>
                    <a:pt x="12154" y="20322"/>
                  </a:lnTo>
                  <a:cubicBezTo>
                    <a:pt x="12098" y="21190"/>
                    <a:pt x="12070" y="22030"/>
                    <a:pt x="12154" y="22870"/>
                  </a:cubicBezTo>
                  <a:cubicBezTo>
                    <a:pt x="12182" y="23318"/>
                    <a:pt x="12238" y="23738"/>
                    <a:pt x="12322" y="24186"/>
                  </a:cubicBezTo>
                  <a:cubicBezTo>
                    <a:pt x="12435" y="24634"/>
                    <a:pt x="12547" y="25082"/>
                    <a:pt x="12743" y="25503"/>
                  </a:cubicBezTo>
                  <a:cubicBezTo>
                    <a:pt x="12939" y="25951"/>
                    <a:pt x="13331" y="26315"/>
                    <a:pt x="13835" y="26455"/>
                  </a:cubicBezTo>
                  <a:cubicBezTo>
                    <a:pt x="14007" y="26505"/>
                    <a:pt x="14180" y="26529"/>
                    <a:pt x="14350" y="26529"/>
                  </a:cubicBezTo>
                  <a:cubicBezTo>
                    <a:pt x="15118" y="26529"/>
                    <a:pt x="15818" y="26035"/>
                    <a:pt x="16047" y="25279"/>
                  </a:cubicBezTo>
                  <a:cubicBezTo>
                    <a:pt x="16159" y="24802"/>
                    <a:pt x="16215" y="24354"/>
                    <a:pt x="16243" y="23906"/>
                  </a:cubicBezTo>
                  <a:cubicBezTo>
                    <a:pt x="16271" y="23458"/>
                    <a:pt x="16299" y="23010"/>
                    <a:pt x="16243" y="22562"/>
                  </a:cubicBezTo>
                  <a:cubicBezTo>
                    <a:pt x="16215" y="21722"/>
                    <a:pt x="16075" y="20882"/>
                    <a:pt x="15851" y="20042"/>
                  </a:cubicBezTo>
                  <a:lnTo>
                    <a:pt x="15851" y="20042"/>
                  </a:lnTo>
                  <a:cubicBezTo>
                    <a:pt x="16215" y="20798"/>
                    <a:pt x="16635" y="21554"/>
                    <a:pt x="17111" y="22254"/>
                  </a:cubicBezTo>
                  <a:cubicBezTo>
                    <a:pt x="17363" y="22618"/>
                    <a:pt x="17643" y="22982"/>
                    <a:pt x="17951" y="23290"/>
                  </a:cubicBezTo>
                  <a:cubicBezTo>
                    <a:pt x="18259" y="23626"/>
                    <a:pt x="18567" y="23962"/>
                    <a:pt x="18959" y="24242"/>
                  </a:cubicBezTo>
                  <a:cubicBezTo>
                    <a:pt x="19237" y="24441"/>
                    <a:pt x="19585" y="24555"/>
                    <a:pt x="19943" y="24555"/>
                  </a:cubicBezTo>
                  <a:cubicBezTo>
                    <a:pt x="20091" y="24555"/>
                    <a:pt x="20240" y="24535"/>
                    <a:pt x="20388" y="24494"/>
                  </a:cubicBezTo>
                  <a:cubicBezTo>
                    <a:pt x="21340" y="24270"/>
                    <a:pt x="21928" y="23318"/>
                    <a:pt x="21704" y="22366"/>
                  </a:cubicBezTo>
                  <a:cubicBezTo>
                    <a:pt x="21592" y="21918"/>
                    <a:pt x="21396" y="21498"/>
                    <a:pt x="21200" y="21106"/>
                  </a:cubicBezTo>
                  <a:cubicBezTo>
                    <a:pt x="21004" y="20686"/>
                    <a:pt x="20780" y="20294"/>
                    <a:pt x="20556" y="19930"/>
                  </a:cubicBezTo>
                  <a:cubicBezTo>
                    <a:pt x="20080" y="19230"/>
                    <a:pt x="19519" y="18558"/>
                    <a:pt x="18931" y="17942"/>
                  </a:cubicBezTo>
                  <a:lnTo>
                    <a:pt x="18931" y="17942"/>
                  </a:lnTo>
                  <a:cubicBezTo>
                    <a:pt x="19631" y="18418"/>
                    <a:pt x="20360" y="18866"/>
                    <a:pt x="21144" y="19230"/>
                  </a:cubicBezTo>
                  <a:cubicBezTo>
                    <a:pt x="21536" y="19426"/>
                    <a:pt x="21956" y="19594"/>
                    <a:pt x="22376" y="19734"/>
                  </a:cubicBezTo>
                  <a:cubicBezTo>
                    <a:pt x="22796" y="19846"/>
                    <a:pt x="23244" y="19986"/>
                    <a:pt x="23720" y="20014"/>
                  </a:cubicBezTo>
                  <a:cubicBezTo>
                    <a:pt x="23780" y="20021"/>
                    <a:pt x="23841" y="20024"/>
                    <a:pt x="23902" y="20024"/>
                  </a:cubicBezTo>
                  <a:cubicBezTo>
                    <a:pt x="24327" y="20024"/>
                    <a:pt x="24774" y="19856"/>
                    <a:pt x="25092" y="19538"/>
                  </a:cubicBezTo>
                  <a:cubicBezTo>
                    <a:pt x="25792" y="18866"/>
                    <a:pt x="25820" y="17746"/>
                    <a:pt x="25148" y="17045"/>
                  </a:cubicBezTo>
                  <a:cubicBezTo>
                    <a:pt x="24812" y="16709"/>
                    <a:pt x="24476" y="16429"/>
                    <a:pt x="24084" y="16177"/>
                  </a:cubicBezTo>
                  <a:cubicBezTo>
                    <a:pt x="23720" y="15925"/>
                    <a:pt x="23328" y="15701"/>
                    <a:pt x="22936" y="15505"/>
                  </a:cubicBezTo>
                  <a:cubicBezTo>
                    <a:pt x="22180" y="15141"/>
                    <a:pt x="21368" y="14833"/>
                    <a:pt x="20556" y="14581"/>
                  </a:cubicBezTo>
                  <a:lnTo>
                    <a:pt x="20556" y="14581"/>
                  </a:lnTo>
                  <a:cubicBezTo>
                    <a:pt x="21018" y="14627"/>
                    <a:pt x="21481" y="14648"/>
                    <a:pt x="21943" y="14648"/>
                  </a:cubicBezTo>
                  <a:cubicBezTo>
                    <a:pt x="22321" y="14648"/>
                    <a:pt x="22698" y="14634"/>
                    <a:pt x="23076" y="14609"/>
                  </a:cubicBezTo>
                  <a:cubicBezTo>
                    <a:pt x="23524" y="14581"/>
                    <a:pt x="23972" y="14497"/>
                    <a:pt x="24420" y="14413"/>
                  </a:cubicBezTo>
                  <a:cubicBezTo>
                    <a:pt x="24840" y="14329"/>
                    <a:pt x="25288" y="14189"/>
                    <a:pt x="25736" y="13993"/>
                  </a:cubicBezTo>
                  <a:cubicBezTo>
                    <a:pt x="26156" y="13797"/>
                    <a:pt x="26520" y="13405"/>
                    <a:pt x="26688" y="12901"/>
                  </a:cubicBezTo>
                  <a:cubicBezTo>
                    <a:pt x="26940" y="11949"/>
                    <a:pt x="26408" y="10969"/>
                    <a:pt x="25484" y="10717"/>
                  </a:cubicBezTo>
                  <a:cubicBezTo>
                    <a:pt x="25036" y="10577"/>
                    <a:pt x="24588" y="10521"/>
                    <a:pt x="24140" y="10493"/>
                  </a:cubicBezTo>
                  <a:cubicBezTo>
                    <a:pt x="23916" y="10479"/>
                    <a:pt x="23692" y="10472"/>
                    <a:pt x="23468" y="10472"/>
                  </a:cubicBezTo>
                  <a:cubicBezTo>
                    <a:pt x="23244" y="10472"/>
                    <a:pt x="23020" y="10479"/>
                    <a:pt x="22796" y="10493"/>
                  </a:cubicBezTo>
                  <a:cubicBezTo>
                    <a:pt x="21956" y="10549"/>
                    <a:pt x="21088" y="10689"/>
                    <a:pt x="20248" y="10885"/>
                  </a:cubicBezTo>
                  <a:cubicBezTo>
                    <a:pt x="21032" y="10521"/>
                    <a:pt x="21788" y="10101"/>
                    <a:pt x="22488" y="9624"/>
                  </a:cubicBezTo>
                  <a:cubicBezTo>
                    <a:pt x="22852" y="9372"/>
                    <a:pt x="23188" y="9092"/>
                    <a:pt x="23524" y="8784"/>
                  </a:cubicBezTo>
                  <a:cubicBezTo>
                    <a:pt x="23860" y="8504"/>
                    <a:pt x="24168" y="8168"/>
                    <a:pt x="24448" y="7776"/>
                  </a:cubicBezTo>
                  <a:cubicBezTo>
                    <a:pt x="24728" y="7384"/>
                    <a:pt x="24840" y="6852"/>
                    <a:pt x="24728" y="6348"/>
                  </a:cubicBezTo>
                  <a:cubicBezTo>
                    <a:pt x="24537" y="5537"/>
                    <a:pt x="23818" y="5011"/>
                    <a:pt x="23021" y="5011"/>
                  </a:cubicBezTo>
                  <a:cubicBezTo>
                    <a:pt x="22882" y="5011"/>
                    <a:pt x="22741" y="5027"/>
                    <a:pt x="22600" y="5060"/>
                  </a:cubicBezTo>
                  <a:cubicBezTo>
                    <a:pt x="22124" y="5172"/>
                    <a:pt x="21732" y="5340"/>
                    <a:pt x="21312" y="5536"/>
                  </a:cubicBezTo>
                  <a:cubicBezTo>
                    <a:pt x="20920" y="5732"/>
                    <a:pt x="20528" y="5956"/>
                    <a:pt x="20164" y="6208"/>
                  </a:cubicBezTo>
                  <a:cubicBezTo>
                    <a:pt x="19435" y="6684"/>
                    <a:pt x="18791" y="7216"/>
                    <a:pt x="18147" y="7804"/>
                  </a:cubicBezTo>
                  <a:cubicBezTo>
                    <a:pt x="18651" y="7104"/>
                    <a:pt x="19099" y="6376"/>
                    <a:pt x="19435" y="5620"/>
                  </a:cubicBezTo>
                  <a:cubicBezTo>
                    <a:pt x="19631" y="5200"/>
                    <a:pt x="19799" y="4808"/>
                    <a:pt x="19940" y="4360"/>
                  </a:cubicBezTo>
                  <a:cubicBezTo>
                    <a:pt x="20080" y="3940"/>
                    <a:pt x="20192" y="3520"/>
                    <a:pt x="20248" y="3044"/>
                  </a:cubicBezTo>
                  <a:cubicBezTo>
                    <a:pt x="20276" y="2540"/>
                    <a:pt x="20136" y="2036"/>
                    <a:pt x="19771" y="1643"/>
                  </a:cubicBezTo>
                  <a:cubicBezTo>
                    <a:pt x="19425" y="1283"/>
                    <a:pt x="18960" y="1100"/>
                    <a:pt x="18494" y="1100"/>
                  </a:cubicBezTo>
                  <a:cubicBezTo>
                    <a:pt x="18057" y="1100"/>
                    <a:pt x="17618" y="1262"/>
                    <a:pt x="17279" y="1587"/>
                  </a:cubicBezTo>
                  <a:cubicBezTo>
                    <a:pt x="16915" y="1923"/>
                    <a:pt x="16663" y="2288"/>
                    <a:pt x="16411" y="2652"/>
                  </a:cubicBezTo>
                  <a:cubicBezTo>
                    <a:pt x="16159" y="3016"/>
                    <a:pt x="15935" y="3408"/>
                    <a:pt x="15739" y="3800"/>
                  </a:cubicBezTo>
                  <a:cubicBezTo>
                    <a:pt x="15347" y="4584"/>
                    <a:pt x="15039" y="5368"/>
                    <a:pt x="14787" y="6208"/>
                  </a:cubicBezTo>
                  <a:cubicBezTo>
                    <a:pt x="14871" y="5340"/>
                    <a:pt x="14899" y="4500"/>
                    <a:pt x="14815" y="3660"/>
                  </a:cubicBezTo>
                  <a:cubicBezTo>
                    <a:pt x="14787" y="3212"/>
                    <a:pt x="14731" y="2764"/>
                    <a:pt x="14647" y="2344"/>
                  </a:cubicBezTo>
                  <a:cubicBezTo>
                    <a:pt x="14535" y="1895"/>
                    <a:pt x="14423" y="1447"/>
                    <a:pt x="14227" y="1027"/>
                  </a:cubicBezTo>
                  <a:cubicBezTo>
                    <a:pt x="14031" y="579"/>
                    <a:pt x="13639" y="215"/>
                    <a:pt x="13107" y="75"/>
                  </a:cubicBezTo>
                  <a:cubicBezTo>
                    <a:pt x="12939" y="25"/>
                    <a:pt x="12770" y="1"/>
                    <a:pt x="12604"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6608950" y="3280350"/>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6877800" y="3549175"/>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6212700" y="4011675"/>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6467550" y="4264675"/>
              <a:ext cx="621000" cy="618900"/>
            </a:xfrm>
            <a:custGeom>
              <a:avLst/>
              <a:gdLst/>
              <a:ahLst/>
              <a:cxnLst/>
              <a:rect l="l" t="t" r="r" b="b"/>
              <a:pathLst>
                <a:path w="24840" h="24756" extrusionOk="0">
                  <a:moveTo>
                    <a:pt x="15094" y="24671"/>
                  </a:moveTo>
                  <a:lnTo>
                    <a:pt x="15094" y="24671"/>
                  </a:lnTo>
                  <a:lnTo>
                    <a:pt x="15094" y="24671"/>
                  </a:lnTo>
                  <a:lnTo>
                    <a:pt x="15094" y="24671"/>
                  </a:lnTo>
                  <a:lnTo>
                    <a:pt x="15094" y="24671"/>
                  </a:lnTo>
                  <a:cubicBezTo>
                    <a:pt x="14758" y="24755"/>
                    <a:pt x="14338" y="24643"/>
                    <a:pt x="13974" y="24447"/>
                  </a:cubicBezTo>
                  <a:cubicBezTo>
                    <a:pt x="13806" y="24335"/>
                    <a:pt x="13638" y="24195"/>
                    <a:pt x="13470" y="24027"/>
                  </a:cubicBezTo>
                  <a:cubicBezTo>
                    <a:pt x="13330" y="23859"/>
                    <a:pt x="13218" y="23691"/>
                    <a:pt x="13106" y="23467"/>
                  </a:cubicBezTo>
                  <a:cubicBezTo>
                    <a:pt x="12994" y="23243"/>
                    <a:pt x="12882" y="23019"/>
                    <a:pt x="12798" y="22767"/>
                  </a:cubicBezTo>
                  <a:cubicBezTo>
                    <a:pt x="12742" y="22515"/>
                    <a:pt x="12658" y="22291"/>
                    <a:pt x="12630" y="22039"/>
                  </a:cubicBezTo>
                  <a:cubicBezTo>
                    <a:pt x="12518" y="21535"/>
                    <a:pt x="12490" y="21059"/>
                    <a:pt x="12462" y="20555"/>
                  </a:cubicBezTo>
                  <a:lnTo>
                    <a:pt x="12462" y="20275"/>
                  </a:lnTo>
                  <a:lnTo>
                    <a:pt x="12462" y="20275"/>
                  </a:lnTo>
                  <a:lnTo>
                    <a:pt x="12462" y="20555"/>
                  </a:lnTo>
                  <a:cubicBezTo>
                    <a:pt x="12462" y="21059"/>
                    <a:pt x="12434" y="21535"/>
                    <a:pt x="12322" y="22039"/>
                  </a:cubicBezTo>
                  <a:cubicBezTo>
                    <a:pt x="12238" y="22543"/>
                    <a:pt x="12098" y="23019"/>
                    <a:pt x="11874" y="23495"/>
                  </a:cubicBezTo>
                  <a:cubicBezTo>
                    <a:pt x="11790" y="23691"/>
                    <a:pt x="11650" y="23859"/>
                    <a:pt x="11510" y="24027"/>
                  </a:cubicBezTo>
                  <a:cubicBezTo>
                    <a:pt x="11370" y="24195"/>
                    <a:pt x="11202" y="24335"/>
                    <a:pt x="11006" y="24447"/>
                  </a:cubicBezTo>
                  <a:cubicBezTo>
                    <a:pt x="10922" y="24503"/>
                    <a:pt x="10838" y="24559"/>
                    <a:pt x="10754" y="24615"/>
                  </a:cubicBezTo>
                  <a:cubicBezTo>
                    <a:pt x="10642" y="24643"/>
                    <a:pt x="10558" y="24671"/>
                    <a:pt x="10474" y="24699"/>
                  </a:cubicBezTo>
                  <a:cubicBezTo>
                    <a:pt x="10278" y="24727"/>
                    <a:pt x="10081" y="24755"/>
                    <a:pt x="9913" y="24727"/>
                  </a:cubicBezTo>
                  <a:lnTo>
                    <a:pt x="9913" y="24727"/>
                  </a:lnTo>
                  <a:lnTo>
                    <a:pt x="9913" y="24727"/>
                  </a:lnTo>
                  <a:lnTo>
                    <a:pt x="9913" y="24727"/>
                  </a:lnTo>
                  <a:lnTo>
                    <a:pt x="9913" y="24727"/>
                  </a:lnTo>
                  <a:cubicBezTo>
                    <a:pt x="9745" y="24671"/>
                    <a:pt x="9577" y="24587"/>
                    <a:pt x="9409" y="24475"/>
                  </a:cubicBezTo>
                  <a:cubicBezTo>
                    <a:pt x="9269" y="24363"/>
                    <a:pt x="9129" y="24223"/>
                    <a:pt x="8989" y="24055"/>
                  </a:cubicBezTo>
                  <a:cubicBezTo>
                    <a:pt x="8877" y="23887"/>
                    <a:pt x="8765" y="23691"/>
                    <a:pt x="8709" y="23467"/>
                  </a:cubicBezTo>
                  <a:cubicBezTo>
                    <a:pt x="8681" y="23355"/>
                    <a:pt x="8653" y="23271"/>
                    <a:pt x="8625" y="23159"/>
                  </a:cubicBezTo>
                  <a:cubicBezTo>
                    <a:pt x="8597" y="23047"/>
                    <a:pt x="8597" y="22935"/>
                    <a:pt x="8569" y="22823"/>
                  </a:cubicBezTo>
                  <a:cubicBezTo>
                    <a:pt x="8541" y="21787"/>
                    <a:pt x="8821" y="20807"/>
                    <a:pt x="9185" y="19883"/>
                  </a:cubicBezTo>
                  <a:cubicBezTo>
                    <a:pt x="9213" y="19799"/>
                    <a:pt x="9269" y="19715"/>
                    <a:pt x="9297" y="19603"/>
                  </a:cubicBezTo>
                  <a:lnTo>
                    <a:pt x="9297" y="19603"/>
                  </a:lnTo>
                  <a:cubicBezTo>
                    <a:pt x="9269" y="19687"/>
                    <a:pt x="9213" y="19799"/>
                    <a:pt x="9185" y="19883"/>
                  </a:cubicBezTo>
                  <a:cubicBezTo>
                    <a:pt x="8961" y="20331"/>
                    <a:pt x="8737" y="20779"/>
                    <a:pt x="8457" y="21199"/>
                  </a:cubicBezTo>
                  <a:cubicBezTo>
                    <a:pt x="8177" y="21619"/>
                    <a:pt x="7841" y="22011"/>
                    <a:pt x="7449" y="22319"/>
                  </a:cubicBezTo>
                  <a:cubicBezTo>
                    <a:pt x="7113" y="22627"/>
                    <a:pt x="6693" y="22795"/>
                    <a:pt x="6273" y="22879"/>
                  </a:cubicBezTo>
                  <a:cubicBezTo>
                    <a:pt x="6049" y="22907"/>
                    <a:pt x="5853" y="22879"/>
                    <a:pt x="5657" y="22851"/>
                  </a:cubicBezTo>
                  <a:cubicBezTo>
                    <a:pt x="5461" y="22823"/>
                    <a:pt x="5293" y="22739"/>
                    <a:pt x="5153" y="22655"/>
                  </a:cubicBezTo>
                  <a:lnTo>
                    <a:pt x="5153" y="22655"/>
                  </a:lnTo>
                  <a:lnTo>
                    <a:pt x="5153" y="22655"/>
                  </a:lnTo>
                  <a:lnTo>
                    <a:pt x="5153" y="22655"/>
                  </a:lnTo>
                  <a:lnTo>
                    <a:pt x="5153" y="22655"/>
                  </a:lnTo>
                  <a:cubicBezTo>
                    <a:pt x="5013" y="22543"/>
                    <a:pt x="4901" y="22403"/>
                    <a:pt x="4789" y="22235"/>
                  </a:cubicBezTo>
                  <a:cubicBezTo>
                    <a:pt x="4733" y="22151"/>
                    <a:pt x="4705" y="22067"/>
                    <a:pt x="4677" y="21955"/>
                  </a:cubicBezTo>
                  <a:cubicBezTo>
                    <a:pt x="4621" y="21871"/>
                    <a:pt x="4593" y="21759"/>
                    <a:pt x="4593" y="21675"/>
                  </a:cubicBezTo>
                  <a:cubicBezTo>
                    <a:pt x="4509" y="21255"/>
                    <a:pt x="4537" y="20779"/>
                    <a:pt x="4705" y="20359"/>
                  </a:cubicBezTo>
                  <a:cubicBezTo>
                    <a:pt x="4789" y="20135"/>
                    <a:pt x="4901" y="19883"/>
                    <a:pt x="5041" y="19687"/>
                  </a:cubicBezTo>
                  <a:cubicBezTo>
                    <a:pt x="5153" y="19463"/>
                    <a:pt x="5293" y="19239"/>
                    <a:pt x="5461" y="19043"/>
                  </a:cubicBezTo>
                  <a:cubicBezTo>
                    <a:pt x="5769" y="18651"/>
                    <a:pt x="6105" y="18287"/>
                    <a:pt x="6441" y="17951"/>
                  </a:cubicBezTo>
                  <a:cubicBezTo>
                    <a:pt x="6525" y="17867"/>
                    <a:pt x="6609" y="17811"/>
                    <a:pt x="6665" y="17755"/>
                  </a:cubicBezTo>
                  <a:lnTo>
                    <a:pt x="6665" y="17727"/>
                  </a:lnTo>
                  <a:cubicBezTo>
                    <a:pt x="6581" y="17811"/>
                    <a:pt x="6525" y="17867"/>
                    <a:pt x="6441" y="17951"/>
                  </a:cubicBezTo>
                  <a:cubicBezTo>
                    <a:pt x="6077" y="18259"/>
                    <a:pt x="5685" y="18567"/>
                    <a:pt x="5265" y="18847"/>
                  </a:cubicBezTo>
                  <a:cubicBezTo>
                    <a:pt x="4845" y="19099"/>
                    <a:pt x="4369" y="19323"/>
                    <a:pt x="3865" y="19463"/>
                  </a:cubicBezTo>
                  <a:cubicBezTo>
                    <a:pt x="3669" y="19519"/>
                    <a:pt x="3445" y="19547"/>
                    <a:pt x="3221" y="19575"/>
                  </a:cubicBezTo>
                  <a:cubicBezTo>
                    <a:pt x="3109" y="19575"/>
                    <a:pt x="2997" y="19547"/>
                    <a:pt x="2885" y="19547"/>
                  </a:cubicBezTo>
                  <a:cubicBezTo>
                    <a:pt x="2801" y="19519"/>
                    <a:pt x="2689" y="19519"/>
                    <a:pt x="2576" y="19491"/>
                  </a:cubicBezTo>
                  <a:cubicBezTo>
                    <a:pt x="2492" y="19463"/>
                    <a:pt x="2380" y="19407"/>
                    <a:pt x="2296" y="19379"/>
                  </a:cubicBezTo>
                  <a:cubicBezTo>
                    <a:pt x="2240" y="19351"/>
                    <a:pt x="2212" y="19323"/>
                    <a:pt x="2156" y="19295"/>
                  </a:cubicBezTo>
                  <a:cubicBezTo>
                    <a:pt x="2100" y="19295"/>
                    <a:pt x="2072" y="19267"/>
                    <a:pt x="2044" y="19239"/>
                  </a:cubicBezTo>
                  <a:cubicBezTo>
                    <a:pt x="1876" y="19127"/>
                    <a:pt x="1736" y="18987"/>
                    <a:pt x="1652" y="18847"/>
                  </a:cubicBezTo>
                  <a:lnTo>
                    <a:pt x="1652" y="18847"/>
                  </a:lnTo>
                  <a:lnTo>
                    <a:pt x="1652" y="18819"/>
                  </a:lnTo>
                  <a:lnTo>
                    <a:pt x="1652" y="18819"/>
                  </a:lnTo>
                  <a:lnTo>
                    <a:pt x="1652" y="18819"/>
                  </a:lnTo>
                  <a:cubicBezTo>
                    <a:pt x="1568" y="18679"/>
                    <a:pt x="1512" y="18483"/>
                    <a:pt x="1484" y="18315"/>
                  </a:cubicBezTo>
                  <a:cubicBezTo>
                    <a:pt x="1484" y="18119"/>
                    <a:pt x="1484" y="17895"/>
                    <a:pt x="1540" y="17699"/>
                  </a:cubicBezTo>
                  <a:cubicBezTo>
                    <a:pt x="1568" y="17503"/>
                    <a:pt x="1652" y="17278"/>
                    <a:pt x="1764" y="17082"/>
                  </a:cubicBezTo>
                  <a:cubicBezTo>
                    <a:pt x="1876" y="16886"/>
                    <a:pt x="2016" y="16718"/>
                    <a:pt x="2156" y="16550"/>
                  </a:cubicBezTo>
                  <a:cubicBezTo>
                    <a:pt x="2548" y="16186"/>
                    <a:pt x="2969" y="15906"/>
                    <a:pt x="3389" y="15654"/>
                  </a:cubicBezTo>
                  <a:cubicBezTo>
                    <a:pt x="3837" y="15430"/>
                    <a:pt x="4285" y="15234"/>
                    <a:pt x="4761" y="15066"/>
                  </a:cubicBezTo>
                  <a:cubicBezTo>
                    <a:pt x="4845" y="15038"/>
                    <a:pt x="4929" y="15010"/>
                    <a:pt x="5013" y="14954"/>
                  </a:cubicBezTo>
                  <a:lnTo>
                    <a:pt x="5013" y="14954"/>
                  </a:lnTo>
                  <a:cubicBezTo>
                    <a:pt x="4929" y="14982"/>
                    <a:pt x="4845" y="15010"/>
                    <a:pt x="4761" y="15038"/>
                  </a:cubicBezTo>
                  <a:cubicBezTo>
                    <a:pt x="4285" y="15206"/>
                    <a:pt x="3809" y="15318"/>
                    <a:pt x="3305" y="15374"/>
                  </a:cubicBezTo>
                  <a:cubicBezTo>
                    <a:pt x="2801" y="15458"/>
                    <a:pt x="2296" y="15486"/>
                    <a:pt x="1792" y="15402"/>
                  </a:cubicBezTo>
                  <a:cubicBezTo>
                    <a:pt x="1568" y="15374"/>
                    <a:pt x="1344" y="15318"/>
                    <a:pt x="1148" y="15206"/>
                  </a:cubicBezTo>
                  <a:cubicBezTo>
                    <a:pt x="952" y="15122"/>
                    <a:pt x="756" y="15010"/>
                    <a:pt x="588" y="14870"/>
                  </a:cubicBezTo>
                  <a:cubicBezTo>
                    <a:pt x="560" y="14842"/>
                    <a:pt x="504" y="14814"/>
                    <a:pt x="476" y="14758"/>
                  </a:cubicBezTo>
                  <a:cubicBezTo>
                    <a:pt x="448" y="14730"/>
                    <a:pt x="392" y="14702"/>
                    <a:pt x="364" y="14646"/>
                  </a:cubicBezTo>
                  <a:cubicBezTo>
                    <a:pt x="308" y="14590"/>
                    <a:pt x="252" y="14506"/>
                    <a:pt x="196" y="14422"/>
                  </a:cubicBezTo>
                  <a:cubicBezTo>
                    <a:pt x="84" y="14254"/>
                    <a:pt x="28" y="14086"/>
                    <a:pt x="0" y="13890"/>
                  </a:cubicBezTo>
                  <a:lnTo>
                    <a:pt x="0" y="13890"/>
                  </a:lnTo>
                  <a:lnTo>
                    <a:pt x="0" y="13890"/>
                  </a:lnTo>
                  <a:lnTo>
                    <a:pt x="0" y="13890"/>
                  </a:lnTo>
                  <a:lnTo>
                    <a:pt x="0" y="13890"/>
                  </a:lnTo>
                  <a:cubicBezTo>
                    <a:pt x="0" y="13806"/>
                    <a:pt x="0" y="13722"/>
                    <a:pt x="0" y="13610"/>
                  </a:cubicBezTo>
                  <a:cubicBezTo>
                    <a:pt x="28" y="13526"/>
                    <a:pt x="56" y="13442"/>
                    <a:pt x="84" y="13358"/>
                  </a:cubicBezTo>
                  <a:cubicBezTo>
                    <a:pt x="140" y="13162"/>
                    <a:pt x="224" y="12966"/>
                    <a:pt x="364" y="12798"/>
                  </a:cubicBezTo>
                  <a:cubicBezTo>
                    <a:pt x="504" y="12630"/>
                    <a:pt x="644" y="12490"/>
                    <a:pt x="812" y="12350"/>
                  </a:cubicBezTo>
                  <a:cubicBezTo>
                    <a:pt x="1008" y="12210"/>
                    <a:pt x="1204" y="12126"/>
                    <a:pt x="1400" y="12042"/>
                  </a:cubicBezTo>
                  <a:cubicBezTo>
                    <a:pt x="1512" y="11986"/>
                    <a:pt x="1652" y="11958"/>
                    <a:pt x="1764" y="11902"/>
                  </a:cubicBezTo>
                  <a:cubicBezTo>
                    <a:pt x="1876" y="11874"/>
                    <a:pt x="2016" y="11846"/>
                    <a:pt x="2128" y="11818"/>
                  </a:cubicBezTo>
                  <a:cubicBezTo>
                    <a:pt x="2380" y="11762"/>
                    <a:pt x="2632" y="11734"/>
                    <a:pt x="2885" y="11706"/>
                  </a:cubicBezTo>
                  <a:cubicBezTo>
                    <a:pt x="3389" y="11678"/>
                    <a:pt x="3893" y="11678"/>
                    <a:pt x="4369" y="11706"/>
                  </a:cubicBezTo>
                  <a:lnTo>
                    <a:pt x="4621" y="11734"/>
                  </a:lnTo>
                  <a:lnTo>
                    <a:pt x="4621" y="11734"/>
                  </a:lnTo>
                  <a:cubicBezTo>
                    <a:pt x="4537" y="11706"/>
                    <a:pt x="4453" y="11706"/>
                    <a:pt x="4369" y="11706"/>
                  </a:cubicBezTo>
                  <a:cubicBezTo>
                    <a:pt x="3893" y="11650"/>
                    <a:pt x="3389" y="11566"/>
                    <a:pt x="2913" y="11426"/>
                  </a:cubicBezTo>
                  <a:cubicBezTo>
                    <a:pt x="2436" y="11286"/>
                    <a:pt x="1960" y="11090"/>
                    <a:pt x="1512" y="10810"/>
                  </a:cubicBezTo>
                  <a:cubicBezTo>
                    <a:pt x="1316" y="10698"/>
                    <a:pt x="1148" y="10558"/>
                    <a:pt x="1008" y="10390"/>
                  </a:cubicBezTo>
                  <a:cubicBezTo>
                    <a:pt x="924" y="10306"/>
                    <a:pt x="868" y="10222"/>
                    <a:pt x="812" y="10138"/>
                  </a:cubicBezTo>
                  <a:cubicBezTo>
                    <a:pt x="756" y="10054"/>
                    <a:pt x="700" y="9942"/>
                    <a:pt x="644" y="9858"/>
                  </a:cubicBezTo>
                  <a:cubicBezTo>
                    <a:pt x="588" y="9774"/>
                    <a:pt x="560" y="9661"/>
                    <a:pt x="532" y="9577"/>
                  </a:cubicBezTo>
                  <a:cubicBezTo>
                    <a:pt x="504" y="9465"/>
                    <a:pt x="476" y="9381"/>
                    <a:pt x="476" y="9269"/>
                  </a:cubicBezTo>
                  <a:cubicBezTo>
                    <a:pt x="448" y="9101"/>
                    <a:pt x="448" y="8905"/>
                    <a:pt x="504" y="8737"/>
                  </a:cubicBezTo>
                  <a:lnTo>
                    <a:pt x="504" y="8737"/>
                  </a:lnTo>
                  <a:lnTo>
                    <a:pt x="504" y="8737"/>
                  </a:lnTo>
                  <a:lnTo>
                    <a:pt x="504" y="8737"/>
                  </a:lnTo>
                  <a:lnTo>
                    <a:pt x="504" y="8737"/>
                  </a:lnTo>
                  <a:cubicBezTo>
                    <a:pt x="532" y="8653"/>
                    <a:pt x="560" y="8569"/>
                    <a:pt x="616" y="8485"/>
                  </a:cubicBezTo>
                  <a:cubicBezTo>
                    <a:pt x="672" y="8401"/>
                    <a:pt x="728" y="8317"/>
                    <a:pt x="784" y="8261"/>
                  </a:cubicBezTo>
                  <a:cubicBezTo>
                    <a:pt x="924" y="8121"/>
                    <a:pt x="1064" y="7981"/>
                    <a:pt x="1260" y="7897"/>
                  </a:cubicBezTo>
                  <a:cubicBezTo>
                    <a:pt x="1456" y="7785"/>
                    <a:pt x="1652" y="7701"/>
                    <a:pt x="1876" y="7645"/>
                  </a:cubicBezTo>
                  <a:cubicBezTo>
                    <a:pt x="2072" y="7617"/>
                    <a:pt x="2296" y="7589"/>
                    <a:pt x="2520" y="7589"/>
                  </a:cubicBezTo>
                  <a:cubicBezTo>
                    <a:pt x="2773" y="7617"/>
                    <a:pt x="3053" y="7645"/>
                    <a:pt x="3277" y="7701"/>
                  </a:cubicBezTo>
                  <a:cubicBezTo>
                    <a:pt x="3529" y="7757"/>
                    <a:pt x="3781" y="7813"/>
                    <a:pt x="4005" y="7897"/>
                  </a:cubicBezTo>
                  <a:cubicBezTo>
                    <a:pt x="4481" y="8065"/>
                    <a:pt x="4929" y="8289"/>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45" y="7645"/>
                  </a:cubicBezTo>
                  <a:cubicBezTo>
                    <a:pt x="3781" y="7337"/>
                    <a:pt x="3417" y="6973"/>
                    <a:pt x="3137" y="6525"/>
                  </a:cubicBezTo>
                  <a:cubicBezTo>
                    <a:pt x="3053" y="6441"/>
                    <a:pt x="2997" y="6329"/>
                    <a:pt x="2969" y="6245"/>
                  </a:cubicBezTo>
                  <a:cubicBezTo>
                    <a:pt x="2913" y="6133"/>
                    <a:pt x="2885" y="6049"/>
                    <a:pt x="2829" y="5937"/>
                  </a:cubicBezTo>
                  <a:cubicBezTo>
                    <a:pt x="2773" y="5713"/>
                    <a:pt x="2717" y="5517"/>
                    <a:pt x="2717" y="5293"/>
                  </a:cubicBezTo>
                  <a:cubicBezTo>
                    <a:pt x="2717" y="5097"/>
                    <a:pt x="2745" y="4873"/>
                    <a:pt x="2801" y="4705"/>
                  </a:cubicBezTo>
                  <a:cubicBezTo>
                    <a:pt x="2857" y="4509"/>
                    <a:pt x="2941" y="4341"/>
                    <a:pt x="3053" y="4229"/>
                  </a:cubicBezTo>
                  <a:lnTo>
                    <a:pt x="3053" y="4229"/>
                  </a:lnTo>
                  <a:lnTo>
                    <a:pt x="3053" y="4201"/>
                  </a:lnTo>
                  <a:lnTo>
                    <a:pt x="3053" y="4201"/>
                  </a:lnTo>
                  <a:lnTo>
                    <a:pt x="3053" y="4201"/>
                  </a:lnTo>
                  <a:cubicBezTo>
                    <a:pt x="3305" y="3949"/>
                    <a:pt x="3669" y="3781"/>
                    <a:pt x="4089" y="3753"/>
                  </a:cubicBezTo>
                  <a:cubicBezTo>
                    <a:pt x="4201" y="3753"/>
                    <a:pt x="4313" y="3753"/>
                    <a:pt x="4425" y="3753"/>
                  </a:cubicBezTo>
                  <a:cubicBezTo>
                    <a:pt x="4509" y="3753"/>
                    <a:pt x="4621" y="3753"/>
                    <a:pt x="4733" y="3781"/>
                  </a:cubicBezTo>
                  <a:cubicBezTo>
                    <a:pt x="4957" y="3837"/>
                    <a:pt x="5153" y="3893"/>
                    <a:pt x="5349" y="4005"/>
                  </a:cubicBezTo>
                  <a:cubicBezTo>
                    <a:pt x="5825" y="4257"/>
                    <a:pt x="6245" y="4565"/>
                    <a:pt x="6609" y="4901"/>
                  </a:cubicBezTo>
                  <a:cubicBezTo>
                    <a:pt x="6973" y="5237"/>
                    <a:pt x="7281" y="5601"/>
                    <a:pt x="7589" y="5993"/>
                  </a:cubicBezTo>
                  <a:cubicBezTo>
                    <a:pt x="7617" y="6049"/>
                    <a:pt x="7645" y="6077"/>
                    <a:pt x="7673" y="6105"/>
                  </a:cubicBezTo>
                  <a:lnTo>
                    <a:pt x="7673" y="6105"/>
                  </a:lnTo>
                  <a:cubicBezTo>
                    <a:pt x="7645" y="6077"/>
                    <a:pt x="7617" y="6021"/>
                    <a:pt x="7589" y="5993"/>
                  </a:cubicBezTo>
                  <a:cubicBezTo>
                    <a:pt x="7309" y="5601"/>
                    <a:pt x="7057" y="5181"/>
                    <a:pt x="6833" y="4733"/>
                  </a:cubicBezTo>
                  <a:cubicBezTo>
                    <a:pt x="6609" y="4285"/>
                    <a:pt x="6441" y="3809"/>
                    <a:pt x="6329" y="3277"/>
                  </a:cubicBezTo>
                  <a:cubicBezTo>
                    <a:pt x="6301" y="3053"/>
                    <a:pt x="6301" y="2829"/>
                    <a:pt x="6329" y="2633"/>
                  </a:cubicBezTo>
                  <a:cubicBezTo>
                    <a:pt x="6329" y="2521"/>
                    <a:pt x="6357" y="2409"/>
                    <a:pt x="6357" y="2297"/>
                  </a:cubicBezTo>
                  <a:cubicBezTo>
                    <a:pt x="6385" y="2185"/>
                    <a:pt x="6441" y="2101"/>
                    <a:pt x="6469" y="1989"/>
                  </a:cubicBezTo>
                  <a:cubicBezTo>
                    <a:pt x="6609" y="1596"/>
                    <a:pt x="6889" y="1288"/>
                    <a:pt x="7197" y="1148"/>
                  </a:cubicBezTo>
                  <a:lnTo>
                    <a:pt x="7197" y="1148"/>
                  </a:lnTo>
                  <a:lnTo>
                    <a:pt x="7225" y="1148"/>
                  </a:lnTo>
                  <a:lnTo>
                    <a:pt x="7225" y="1148"/>
                  </a:lnTo>
                  <a:lnTo>
                    <a:pt x="7225" y="1148"/>
                  </a:lnTo>
                  <a:cubicBezTo>
                    <a:pt x="7393" y="1064"/>
                    <a:pt x="7561" y="1036"/>
                    <a:pt x="7757" y="1036"/>
                  </a:cubicBezTo>
                  <a:cubicBezTo>
                    <a:pt x="7953" y="1036"/>
                    <a:pt x="8149" y="1064"/>
                    <a:pt x="8345" y="1120"/>
                  </a:cubicBezTo>
                  <a:cubicBezTo>
                    <a:pt x="8569" y="1204"/>
                    <a:pt x="8765" y="1316"/>
                    <a:pt x="8933" y="1428"/>
                  </a:cubicBezTo>
                  <a:cubicBezTo>
                    <a:pt x="9017" y="1484"/>
                    <a:pt x="9101" y="1568"/>
                    <a:pt x="9185" y="1624"/>
                  </a:cubicBezTo>
                  <a:cubicBezTo>
                    <a:pt x="9269" y="1708"/>
                    <a:pt x="9353" y="1792"/>
                    <a:pt x="9409" y="1876"/>
                  </a:cubicBezTo>
                  <a:cubicBezTo>
                    <a:pt x="9745" y="2297"/>
                    <a:pt x="9997" y="2745"/>
                    <a:pt x="10194" y="3193"/>
                  </a:cubicBezTo>
                  <a:cubicBezTo>
                    <a:pt x="10390" y="3669"/>
                    <a:pt x="10530" y="4145"/>
                    <a:pt x="10642" y="4593"/>
                  </a:cubicBezTo>
                  <a:cubicBezTo>
                    <a:pt x="10642" y="4649"/>
                    <a:pt x="10670" y="4677"/>
                    <a:pt x="10670" y="4705"/>
                  </a:cubicBezTo>
                  <a:lnTo>
                    <a:pt x="10670" y="4705"/>
                  </a:lnTo>
                  <a:cubicBezTo>
                    <a:pt x="10670" y="4677"/>
                    <a:pt x="10670" y="4649"/>
                    <a:pt x="10642" y="4593"/>
                  </a:cubicBezTo>
                  <a:cubicBezTo>
                    <a:pt x="10558" y="4117"/>
                    <a:pt x="10502" y="3641"/>
                    <a:pt x="10474" y="3137"/>
                  </a:cubicBezTo>
                  <a:cubicBezTo>
                    <a:pt x="10474" y="2885"/>
                    <a:pt x="10474" y="2633"/>
                    <a:pt x="10502" y="2381"/>
                  </a:cubicBezTo>
                  <a:cubicBezTo>
                    <a:pt x="10502" y="2129"/>
                    <a:pt x="10558" y="1876"/>
                    <a:pt x="10614" y="1624"/>
                  </a:cubicBezTo>
                  <a:cubicBezTo>
                    <a:pt x="10670" y="1400"/>
                    <a:pt x="10754" y="1204"/>
                    <a:pt x="10866" y="1008"/>
                  </a:cubicBezTo>
                  <a:cubicBezTo>
                    <a:pt x="10978" y="812"/>
                    <a:pt x="11118" y="644"/>
                    <a:pt x="11258" y="504"/>
                  </a:cubicBezTo>
                  <a:cubicBezTo>
                    <a:pt x="11398" y="336"/>
                    <a:pt x="11594" y="224"/>
                    <a:pt x="11762" y="140"/>
                  </a:cubicBezTo>
                  <a:cubicBezTo>
                    <a:pt x="11846" y="112"/>
                    <a:pt x="11930" y="84"/>
                    <a:pt x="12014" y="56"/>
                  </a:cubicBezTo>
                  <a:cubicBezTo>
                    <a:pt x="12098" y="28"/>
                    <a:pt x="12210" y="28"/>
                    <a:pt x="12294" y="28"/>
                  </a:cubicBezTo>
                  <a:lnTo>
                    <a:pt x="12294" y="28"/>
                  </a:lnTo>
                  <a:lnTo>
                    <a:pt x="12294" y="28"/>
                  </a:lnTo>
                  <a:lnTo>
                    <a:pt x="12294" y="28"/>
                  </a:lnTo>
                  <a:lnTo>
                    <a:pt x="12294" y="28"/>
                  </a:lnTo>
                  <a:cubicBezTo>
                    <a:pt x="12462" y="0"/>
                    <a:pt x="12658" y="56"/>
                    <a:pt x="12826" y="140"/>
                  </a:cubicBezTo>
                  <a:cubicBezTo>
                    <a:pt x="12910" y="168"/>
                    <a:pt x="12994" y="224"/>
                    <a:pt x="13078" y="280"/>
                  </a:cubicBezTo>
                  <a:cubicBezTo>
                    <a:pt x="13162" y="336"/>
                    <a:pt x="13246" y="392"/>
                    <a:pt x="13330" y="476"/>
                  </a:cubicBezTo>
                  <a:cubicBezTo>
                    <a:pt x="13414" y="560"/>
                    <a:pt x="13470" y="616"/>
                    <a:pt x="13554" y="700"/>
                  </a:cubicBezTo>
                  <a:cubicBezTo>
                    <a:pt x="13610" y="784"/>
                    <a:pt x="13666" y="896"/>
                    <a:pt x="13722" y="980"/>
                  </a:cubicBezTo>
                  <a:cubicBezTo>
                    <a:pt x="13834" y="1176"/>
                    <a:pt x="13918" y="1372"/>
                    <a:pt x="13974" y="1596"/>
                  </a:cubicBezTo>
                  <a:cubicBezTo>
                    <a:pt x="14114" y="2101"/>
                    <a:pt x="14170" y="2605"/>
                    <a:pt x="14142" y="3109"/>
                  </a:cubicBezTo>
                  <a:cubicBezTo>
                    <a:pt x="14142" y="3613"/>
                    <a:pt x="14086" y="4089"/>
                    <a:pt x="14002" y="4565"/>
                  </a:cubicBezTo>
                  <a:cubicBezTo>
                    <a:pt x="14002" y="4593"/>
                    <a:pt x="13974" y="4621"/>
                    <a:pt x="13974" y="4649"/>
                  </a:cubicBezTo>
                  <a:lnTo>
                    <a:pt x="14002" y="4649"/>
                  </a:lnTo>
                  <a:cubicBezTo>
                    <a:pt x="14002" y="4621"/>
                    <a:pt x="14002" y="4593"/>
                    <a:pt x="14002" y="4565"/>
                  </a:cubicBezTo>
                  <a:cubicBezTo>
                    <a:pt x="14114" y="4117"/>
                    <a:pt x="14254" y="3613"/>
                    <a:pt x="14450" y="3165"/>
                  </a:cubicBezTo>
                  <a:cubicBezTo>
                    <a:pt x="14534" y="2941"/>
                    <a:pt x="14646" y="2689"/>
                    <a:pt x="14758" y="2465"/>
                  </a:cubicBezTo>
                  <a:cubicBezTo>
                    <a:pt x="14814" y="2353"/>
                    <a:pt x="14898" y="2269"/>
                    <a:pt x="14954" y="2157"/>
                  </a:cubicBezTo>
                  <a:cubicBezTo>
                    <a:pt x="15038" y="2045"/>
                    <a:pt x="15094" y="1932"/>
                    <a:pt x="15178" y="1820"/>
                  </a:cubicBezTo>
                  <a:cubicBezTo>
                    <a:pt x="15318" y="1652"/>
                    <a:pt x="15486" y="1512"/>
                    <a:pt x="15654" y="1372"/>
                  </a:cubicBezTo>
                  <a:cubicBezTo>
                    <a:pt x="15850" y="1232"/>
                    <a:pt x="16018" y="1148"/>
                    <a:pt x="16214" y="1064"/>
                  </a:cubicBezTo>
                  <a:cubicBezTo>
                    <a:pt x="16438" y="980"/>
                    <a:pt x="16634" y="952"/>
                    <a:pt x="16830" y="952"/>
                  </a:cubicBezTo>
                  <a:cubicBezTo>
                    <a:pt x="16914" y="952"/>
                    <a:pt x="17026" y="952"/>
                    <a:pt x="17110" y="952"/>
                  </a:cubicBezTo>
                  <a:cubicBezTo>
                    <a:pt x="17194" y="980"/>
                    <a:pt x="17278" y="1008"/>
                    <a:pt x="17362" y="1036"/>
                  </a:cubicBezTo>
                  <a:lnTo>
                    <a:pt x="17362" y="1036"/>
                  </a:lnTo>
                  <a:lnTo>
                    <a:pt x="17362" y="1036"/>
                  </a:lnTo>
                  <a:lnTo>
                    <a:pt x="17362" y="1036"/>
                  </a:lnTo>
                  <a:lnTo>
                    <a:pt x="17362" y="1036"/>
                  </a:lnTo>
                  <a:cubicBezTo>
                    <a:pt x="17530" y="1120"/>
                    <a:pt x="17671" y="1204"/>
                    <a:pt x="17811" y="1372"/>
                  </a:cubicBezTo>
                  <a:cubicBezTo>
                    <a:pt x="17867" y="1428"/>
                    <a:pt x="17923" y="1512"/>
                    <a:pt x="17979" y="1596"/>
                  </a:cubicBezTo>
                  <a:cubicBezTo>
                    <a:pt x="18007" y="1652"/>
                    <a:pt x="18035" y="1680"/>
                    <a:pt x="18063" y="1736"/>
                  </a:cubicBezTo>
                  <a:cubicBezTo>
                    <a:pt x="18091" y="1792"/>
                    <a:pt x="18119" y="1820"/>
                    <a:pt x="18119" y="1876"/>
                  </a:cubicBezTo>
                  <a:cubicBezTo>
                    <a:pt x="18203" y="2073"/>
                    <a:pt x="18259" y="2297"/>
                    <a:pt x="18287" y="2493"/>
                  </a:cubicBezTo>
                  <a:cubicBezTo>
                    <a:pt x="18315" y="2717"/>
                    <a:pt x="18315" y="2941"/>
                    <a:pt x="18287" y="3165"/>
                  </a:cubicBezTo>
                  <a:cubicBezTo>
                    <a:pt x="18203" y="3669"/>
                    <a:pt x="18035" y="4173"/>
                    <a:pt x="17811" y="4621"/>
                  </a:cubicBezTo>
                  <a:cubicBezTo>
                    <a:pt x="17614" y="5069"/>
                    <a:pt x="17362" y="5489"/>
                    <a:pt x="17082" y="5909"/>
                  </a:cubicBezTo>
                  <a:cubicBezTo>
                    <a:pt x="17054" y="5937"/>
                    <a:pt x="17054" y="5965"/>
                    <a:pt x="17026" y="5965"/>
                  </a:cubicBezTo>
                  <a:lnTo>
                    <a:pt x="17026" y="5993"/>
                  </a:lnTo>
                  <a:cubicBezTo>
                    <a:pt x="17054" y="5965"/>
                    <a:pt x="17082" y="5937"/>
                    <a:pt x="17082" y="5909"/>
                  </a:cubicBezTo>
                  <a:cubicBezTo>
                    <a:pt x="17390" y="5517"/>
                    <a:pt x="17699" y="5153"/>
                    <a:pt x="18063" y="4789"/>
                  </a:cubicBezTo>
                  <a:cubicBezTo>
                    <a:pt x="18427" y="4453"/>
                    <a:pt x="18819" y="4145"/>
                    <a:pt x="19295" y="3893"/>
                  </a:cubicBezTo>
                  <a:cubicBezTo>
                    <a:pt x="19491" y="3781"/>
                    <a:pt x="19687" y="3697"/>
                    <a:pt x="19911" y="3669"/>
                  </a:cubicBezTo>
                  <a:cubicBezTo>
                    <a:pt x="20107" y="3613"/>
                    <a:pt x="20331" y="3585"/>
                    <a:pt x="20555" y="3613"/>
                  </a:cubicBezTo>
                  <a:cubicBezTo>
                    <a:pt x="20751" y="3641"/>
                    <a:pt x="20975" y="3669"/>
                    <a:pt x="21143" y="3753"/>
                  </a:cubicBezTo>
                  <a:cubicBezTo>
                    <a:pt x="21311" y="3837"/>
                    <a:pt x="21479" y="3921"/>
                    <a:pt x="21591" y="4061"/>
                  </a:cubicBezTo>
                  <a:lnTo>
                    <a:pt x="21591" y="4061"/>
                  </a:lnTo>
                  <a:lnTo>
                    <a:pt x="21591" y="4061"/>
                  </a:lnTo>
                  <a:lnTo>
                    <a:pt x="21591" y="4061"/>
                  </a:lnTo>
                  <a:lnTo>
                    <a:pt x="21591" y="4061"/>
                  </a:lnTo>
                  <a:cubicBezTo>
                    <a:pt x="21731" y="4201"/>
                    <a:pt x="21815" y="4369"/>
                    <a:pt x="21871" y="4537"/>
                  </a:cubicBezTo>
                  <a:cubicBezTo>
                    <a:pt x="21871" y="4593"/>
                    <a:pt x="21899" y="4621"/>
                    <a:pt x="21899" y="4677"/>
                  </a:cubicBezTo>
                  <a:cubicBezTo>
                    <a:pt x="21927" y="4733"/>
                    <a:pt x="21927" y="4789"/>
                    <a:pt x="21927" y="4817"/>
                  </a:cubicBezTo>
                  <a:cubicBezTo>
                    <a:pt x="21955" y="4929"/>
                    <a:pt x="21955" y="5041"/>
                    <a:pt x="21955" y="5125"/>
                  </a:cubicBezTo>
                  <a:cubicBezTo>
                    <a:pt x="21955" y="5237"/>
                    <a:pt x="21927" y="5349"/>
                    <a:pt x="21927" y="5461"/>
                  </a:cubicBezTo>
                  <a:cubicBezTo>
                    <a:pt x="21899" y="5573"/>
                    <a:pt x="21871" y="5657"/>
                    <a:pt x="21843" y="5769"/>
                  </a:cubicBezTo>
                  <a:cubicBezTo>
                    <a:pt x="21787" y="5993"/>
                    <a:pt x="21675" y="6189"/>
                    <a:pt x="21563" y="6357"/>
                  </a:cubicBezTo>
                  <a:cubicBezTo>
                    <a:pt x="21283" y="6805"/>
                    <a:pt x="20919" y="7169"/>
                    <a:pt x="20555" y="7505"/>
                  </a:cubicBezTo>
                  <a:cubicBezTo>
                    <a:pt x="20163" y="7841"/>
                    <a:pt x="19771" y="8121"/>
                    <a:pt x="19351" y="8373"/>
                  </a:cubicBezTo>
                  <a:lnTo>
                    <a:pt x="19267" y="8429"/>
                  </a:lnTo>
                  <a:cubicBezTo>
                    <a:pt x="19267" y="8429"/>
                    <a:pt x="19267" y="8429"/>
                    <a:pt x="19267" y="8429"/>
                  </a:cubicBezTo>
                  <a:cubicBezTo>
                    <a:pt x="19295" y="8429"/>
                    <a:pt x="19323" y="8401"/>
                    <a:pt x="19351" y="8373"/>
                  </a:cubicBezTo>
                  <a:cubicBezTo>
                    <a:pt x="19771" y="8149"/>
                    <a:pt x="20219" y="7925"/>
                    <a:pt x="20695" y="7757"/>
                  </a:cubicBezTo>
                  <a:cubicBezTo>
                    <a:pt x="20947" y="7673"/>
                    <a:pt x="21171" y="7589"/>
                    <a:pt x="21423" y="7533"/>
                  </a:cubicBezTo>
                  <a:cubicBezTo>
                    <a:pt x="21675" y="7477"/>
                    <a:pt x="21927" y="7449"/>
                    <a:pt x="22179" y="7421"/>
                  </a:cubicBezTo>
                  <a:cubicBezTo>
                    <a:pt x="22627" y="7393"/>
                    <a:pt x="23103" y="7477"/>
                    <a:pt x="23467" y="7673"/>
                  </a:cubicBezTo>
                  <a:cubicBezTo>
                    <a:pt x="23551" y="7729"/>
                    <a:pt x="23635" y="7785"/>
                    <a:pt x="23719" y="7841"/>
                  </a:cubicBezTo>
                  <a:cubicBezTo>
                    <a:pt x="23803" y="7897"/>
                    <a:pt x="23887" y="7981"/>
                    <a:pt x="23943" y="8037"/>
                  </a:cubicBezTo>
                  <a:cubicBezTo>
                    <a:pt x="24083" y="8205"/>
                    <a:pt x="24195" y="8345"/>
                    <a:pt x="24251" y="8513"/>
                  </a:cubicBezTo>
                  <a:lnTo>
                    <a:pt x="24251" y="8513"/>
                  </a:lnTo>
                  <a:lnTo>
                    <a:pt x="24251" y="8513"/>
                  </a:lnTo>
                  <a:lnTo>
                    <a:pt x="24251" y="8541"/>
                  </a:lnTo>
                  <a:lnTo>
                    <a:pt x="24251" y="8541"/>
                  </a:lnTo>
                  <a:cubicBezTo>
                    <a:pt x="24279" y="8681"/>
                    <a:pt x="24307" y="8877"/>
                    <a:pt x="24279" y="9073"/>
                  </a:cubicBezTo>
                  <a:cubicBezTo>
                    <a:pt x="24251" y="9269"/>
                    <a:pt x="24195" y="9465"/>
                    <a:pt x="24111" y="9661"/>
                  </a:cubicBezTo>
                  <a:cubicBezTo>
                    <a:pt x="23943" y="10054"/>
                    <a:pt x="23635" y="10390"/>
                    <a:pt x="23271" y="10642"/>
                  </a:cubicBezTo>
                  <a:cubicBezTo>
                    <a:pt x="22823" y="10922"/>
                    <a:pt x="22347" y="11118"/>
                    <a:pt x="21871" y="11258"/>
                  </a:cubicBezTo>
                  <a:cubicBezTo>
                    <a:pt x="21395" y="11398"/>
                    <a:pt x="20891" y="11510"/>
                    <a:pt x="20415" y="11566"/>
                  </a:cubicBezTo>
                  <a:cubicBezTo>
                    <a:pt x="20387" y="11566"/>
                    <a:pt x="20331" y="11566"/>
                    <a:pt x="20303" y="11594"/>
                  </a:cubicBezTo>
                  <a:lnTo>
                    <a:pt x="20303" y="11594"/>
                  </a:lnTo>
                  <a:cubicBezTo>
                    <a:pt x="20331" y="11594"/>
                    <a:pt x="20387" y="11594"/>
                    <a:pt x="20415" y="11566"/>
                  </a:cubicBezTo>
                  <a:cubicBezTo>
                    <a:pt x="21395" y="11510"/>
                    <a:pt x="22403" y="11510"/>
                    <a:pt x="23383" y="11846"/>
                  </a:cubicBezTo>
                  <a:cubicBezTo>
                    <a:pt x="23495" y="11902"/>
                    <a:pt x="23607" y="11930"/>
                    <a:pt x="23691" y="11986"/>
                  </a:cubicBezTo>
                  <a:cubicBezTo>
                    <a:pt x="23803" y="12042"/>
                    <a:pt x="23887" y="12098"/>
                    <a:pt x="23971" y="12154"/>
                  </a:cubicBezTo>
                  <a:cubicBezTo>
                    <a:pt x="24167" y="12294"/>
                    <a:pt x="24307" y="12434"/>
                    <a:pt x="24447" y="12602"/>
                  </a:cubicBezTo>
                  <a:cubicBezTo>
                    <a:pt x="24587" y="12770"/>
                    <a:pt x="24671" y="12966"/>
                    <a:pt x="24755" y="13134"/>
                  </a:cubicBezTo>
                  <a:cubicBezTo>
                    <a:pt x="24811" y="13330"/>
                    <a:pt x="24839" y="13498"/>
                    <a:pt x="24811" y="13694"/>
                  </a:cubicBezTo>
                  <a:lnTo>
                    <a:pt x="24811" y="13694"/>
                  </a:lnTo>
                  <a:lnTo>
                    <a:pt x="24811" y="13694"/>
                  </a:lnTo>
                  <a:lnTo>
                    <a:pt x="24811" y="13694"/>
                  </a:lnTo>
                  <a:lnTo>
                    <a:pt x="24811" y="13694"/>
                  </a:lnTo>
                  <a:cubicBezTo>
                    <a:pt x="24811" y="13862"/>
                    <a:pt x="24727" y="14030"/>
                    <a:pt x="24643" y="14198"/>
                  </a:cubicBezTo>
                  <a:cubicBezTo>
                    <a:pt x="24587" y="14282"/>
                    <a:pt x="24531" y="14366"/>
                    <a:pt x="24475" y="14450"/>
                  </a:cubicBezTo>
                  <a:cubicBezTo>
                    <a:pt x="24391" y="14534"/>
                    <a:pt x="24335" y="14590"/>
                    <a:pt x="24251" y="14674"/>
                  </a:cubicBezTo>
                  <a:cubicBezTo>
                    <a:pt x="24083" y="14814"/>
                    <a:pt x="23915" y="14926"/>
                    <a:pt x="23719" y="15010"/>
                  </a:cubicBezTo>
                  <a:cubicBezTo>
                    <a:pt x="23495" y="15122"/>
                    <a:pt x="23299" y="15178"/>
                    <a:pt x="23075" y="15206"/>
                  </a:cubicBezTo>
                  <a:cubicBezTo>
                    <a:pt x="22543" y="15290"/>
                    <a:pt x="22039" y="15290"/>
                    <a:pt x="21563" y="15234"/>
                  </a:cubicBezTo>
                  <a:cubicBezTo>
                    <a:pt x="21059" y="15150"/>
                    <a:pt x="20555" y="15038"/>
                    <a:pt x="20107" y="14926"/>
                  </a:cubicBezTo>
                  <a:lnTo>
                    <a:pt x="19939" y="14870"/>
                  </a:lnTo>
                  <a:lnTo>
                    <a:pt x="19939" y="14870"/>
                  </a:lnTo>
                  <a:lnTo>
                    <a:pt x="20107" y="14926"/>
                  </a:lnTo>
                  <a:cubicBezTo>
                    <a:pt x="20555" y="15094"/>
                    <a:pt x="21031" y="15262"/>
                    <a:pt x="21451" y="15514"/>
                  </a:cubicBezTo>
                  <a:cubicBezTo>
                    <a:pt x="21675" y="15626"/>
                    <a:pt x="21899" y="15738"/>
                    <a:pt x="22123" y="15906"/>
                  </a:cubicBezTo>
                  <a:cubicBezTo>
                    <a:pt x="22319" y="16046"/>
                    <a:pt x="22515" y="16214"/>
                    <a:pt x="22711" y="16382"/>
                  </a:cubicBezTo>
                  <a:cubicBezTo>
                    <a:pt x="22851" y="16522"/>
                    <a:pt x="22991" y="16718"/>
                    <a:pt x="23103" y="16914"/>
                  </a:cubicBezTo>
                  <a:cubicBezTo>
                    <a:pt x="23215" y="17082"/>
                    <a:pt x="23299" y="17306"/>
                    <a:pt x="23355" y="17503"/>
                  </a:cubicBezTo>
                  <a:cubicBezTo>
                    <a:pt x="23467" y="17923"/>
                    <a:pt x="23439" y="18315"/>
                    <a:pt x="23271" y="18623"/>
                  </a:cubicBezTo>
                  <a:lnTo>
                    <a:pt x="23271" y="18623"/>
                  </a:lnTo>
                  <a:lnTo>
                    <a:pt x="23271" y="18623"/>
                  </a:lnTo>
                  <a:lnTo>
                    <a:pt x="23271" y="18651"/>
                  </a:lnTo>
                  <a:lnTo>
                    <a:pt x="23271" y="18651"/>
                  </a:lnTo>
                  <a:cubicBezTo>
                    <a:pt x="23215" y="18707"/>
                    <a:pt x="23159" y="18791"/>
                    <a:pt x="23103" y="18847"/>
                  </a:cubicBezTo>
                  <a:cubicBezTo>
                    <a:pt x="23047" y="18931"/>
                    <a:pt x="22963" y="18987"/>
                    <a:pt x="22879" y="19043"/>
                  </a:cubicBezTo>
                  <a:cubicBezTo>
                    <a:pt x="22823" y="19099"/>
                    <a:pt x="22739" y="19155"/>
                    <a:pt x="22627" y="19183"/>
                  </a:cubicBezTo>
                  <a:cubicBezTo>
                    <a:pt x="22543" y="19239"/>
                    <a:pt x="22459" y="19267"/>
                    <a:pt x="22347" y="19295"/>
                  </a:cubicBezTo>
                  <a:cubicBezTo>
                    <a:pt x="22151" y="19379"/>
                    <a:pt x="21927" y="19407"/>
                    <a:pt x="21703" y="19407"/>
                  </a:cubicBezTo>
                  <a:cubicBezTo>
                    <a:pt x="21479" y="19407"/>
                    <a:pt x="21255" y="19379"/>
                    <a:pt x="21031" y="19323"/>
                  </a:cubicBezTo>
                  <a:cubicBezTo>
                    <a:pt x="20919" y="19295"/>
                    <a:pt x="20807" y="19267"/>
                    <a:pt x="20667" y="19211"/>
                  </a:cubicBezTo>
                  <a:cubicBezTo>
                    <a:pt x="20555" y="19155"/>
                    <a:pt x="20443" y="19127"/>
                    <a:pt x="20331" y="19071"/>
                  </a:cubicBezTo>
                  <a:cubicBezTo>
                    <a:pt x="20079" y="18959"/>
                    <a:pt x="19855" y="18847"/>
                    <a:pt x="19659" y="18707"/>
                  </a:cubicBezTo>
                  <a:cubicBezTo>
                    <a:pt x="19211" y="18455"/>
                    <a:pt x="18819" y="18147"/>
                    <a:pt x="18455" y="17839"/>
                  </a:cubicBezTo>
                  <a:cubicBezTo>
                    <a:pt x="18399" y="17783"/>
                    <a:pt x="18343" y="17727"/>
                    <a:pt x="18287" y="17699"/>
                  </a:cubicBezTo>
                  <a:lnTo>
                    <a:pt x="18287" y="17699"/>
                  </a:lnTo>
                  <a:cubicBezTo>
                    <a:pt x="18343" y="17755"/>
                    <a:pt x="18399" y="17783"/>
                    <a:pt x="18455" y="17839"/>
                  </a:cubicBezTo>
                  <a:cubicBezTo>
                    <a:pt x="18791" y="18175"/>
                    <a:pt x="19155" y="18539"/>
                    <a:pt x="19463" y="18931"/>
                  </a:cubicBezTo>
                  <a:cubicBezTo>
                    <a:pt x="19771" y="19323"/>
                    <a:pt x="20023" y="19771"/>
                    <a:pt x="20219" y="20247"/>
                  </a:cubicBezTo>
                  <a:cubicBezTo>
                    <a:pt x="20303" y="20443"/>
                    <a:pt x="20359" y="20667"/>
                    <a:pt x="20387" y="20891"/>
                  </a:cubicBezTo>
                  <a:cubicBezTo>
                    <a:pt x="20387" y="21003"/>
                    <a:pt x="20415" y="21115"/>
                    <a:pt x="20415" y="21227"/>
                  </a:cubicBezTo>
                  <a:cubicBezTo>
                    <a:pt x="20415" y="21311"/>
                    <a:pt x="20387" y="21423"/>
                    <a:pt x="20359" y="21535"/>
                  </a:cubicBezTo>
                  <a:cubicBezTo>
                    <a:pt x="20359" y="21647"/>
                    <a:pt x="20331" y="21731"/>
                    <a:pt x="20303" y="21843"/>
                  </a:cubicBezTo>
                  <a:cubicBezTo>
                    <a:pt x="20247" y="21927"/>
                    <a:pt x="20219" y="22011"/>
                    <a:pt x="20163" y="22095"/>
                  </a:cubicBezTo>
                  <a:cubicBezTo>
                    <a:pt x="20079" y="22263"/>
                    <a:pt x="19967" y="22431"/>
                    <a:pt x="19827" y="22515"/>
                  </a:cubicBezTo>
                  <a:lnTo>
                    <a:pt x="19827" y="22515"/>
                  </a:lnTo>
                  <a:lnTo>
                    <a:pt x="19827" y="22515"/>
                  </a:lnTo>
                  <a:lnTo>
                    <a:pt x="19827" y="22515"/>
                  </a:lnTo>
                  <a:lnTo>
                    <a:pt x="19827" y="22515"/>
                  </a:lnTo>
                  <a:cubicBezTo>
                    <a:pt x="19687" y="22627"/>
                    <a:pt x="19519" y="22711"/>
                    <a:pt x="19323" y="22739"/>
                  </a:cubicBezTo>
                  <a:cubicBezTo>
                    <a:pt x="19239" y="22767"/>
                    <a:pt x="19127" y="22767"/>
                    <a:pt x="19015" y="22767"/>
                  </a:cubicBezTo>
                  <a:cubicBezTo>
                    <a:pt x="18931" y="22767"/>
                    <a:pt x="18819" y="22767"/>
                    <a:pt x="18707" y="22767"/>
                  </a:cubicBezTo>
                  <a:cubicBezTo>
                    <a:pt x="18623" y="22739"/>
                    <a:pt x="18511" y="22739"/>
                    <a:pt x="18399" y="22711"/>
                  </a:cubicBezTo>
                  <a:cubicBezTo>
                    <a:pt x="18287" y="22683"/>
                    <a:pt x="18203" y="22627"/>
                    <a:pt x="18091" y="22599"/>
                  </a:cubicBezTo>
                  <a:cubicBezTo>
                    <a:pt x="17895" y="22515"/>
                    <a:pt x="17699" y="22375"/>
                    <a:pt x="17530" y="22263"/>
                  </a:cubicBezTo>
                  <a:cubicBezTo>
                    <a:pt x="17110" y="21927"/>
                    <a:pt x="16774" y="21535"/>
                    <a:pt x="16494" y="21115"/>
                  </a:cubicBezTo>
                  <a:cubicBezTo>
                    <a:pt x="16214" y="20723"/>
                    <a:pt x="15962" y="20275"/>
                    <a:pt x="15738" y="19855"/>
                  </a:cubicBezTo>
                  <a:cubicBezTo>
                    <a:pt x="15710" y="19771"/>
                    <a:pt x="15682" y="19687"/>
                    <a:pt x="15626" y="19603"/>
                  </a:cubicBezTo>
                  <a:lnTo>
                    <a:pt x="15626" y="19603"/>
                  </a:lnTo>
                  <a:cubicBezTo>
                    <a:pt x="15682" y="19687"/>
                    <a:pt x="15710" y="19771"/>
                    <a:pt x="15738" y="19855"/>
                  </a:cubicBezTo>
                  <a:cubicBezTo>
                    <a:pt x="15934" y="20303"/>
                    <a:pt x="16102" y="20751"/>
                    <a:pt x="16214" y="21255"/>
                  </a:cubicBezTo>
                  <a:cubicBezTo>
                    <a:pt x="16298" y="21479"/>
                    <a:pt x="16326" y="21731"/>
                    <a:pt x="16354" y="21983"/>
                  </a:cubicBezTo>
                  <a:cubicBezTo>
                    <a:pt x="16382" y="22123"/>
                    <a:pt x="16382" y="22235"/>
                    <a:pt x="16410" y="22375"/>
                  </a:cubicBezTo>
                  <a:cubicBezTo>
                    <a:pt x="16410" y="22487"/>
                    <a:pt x="16410" y="22627"/>
                    <a:pt x="16410" y="22739"/>
                  </a:cubicBezTo>
                  <a:cubicBezTo>
                    <a:pt x="16382" y="22963"/>
                    <a:pt x="16354" y="23187"/>
                    <a:pt x="16270" y="23411"/>
                  </a:cubicBezTo>
                  <a:cubicBezTo>
                    <a:pt x="16214" y="23607"/>
                    <a:pt x="16130" y="23803"/>
                    <a:pt x="15990" y="23999"/>
                  </a:cubicBezTo>
                  <a:cubicBezTo>
                    <a:pt x="15934" y="24083"/>
                    <a:pt x="15878" y="24167"/>
                    <a:pt x="15794" y="24223"/>
                  </a:cubicBezTo>
                  <a:cubicBezTo>
                    <a:pt x="15738" y="24307"/>
                    <a:pt x="15654" y="24363"/>
                    <a:pt x="15598" y="24419"/>
                  </a:cubicBezTo>
                  <a:cubicBezTo>
                    <a:pt x="15514" y="24503"/>
                    <a:pt x="15430" y="24531"/>
                    <a:pt x="15346" y="24587"/>
                  </a:cubicBezTo>
                  <a:cubicBezTo>
                    <a:pt x="15262" y="24615"/>
                    <a:pt x="15178" y="24643"/>
                    <a:pt x="15094" y="24671"/>
                  </a:cubicBezTo>
                  <a:close/>
                </a:path>
              </a:pathLst>
            </a:custGeom>
            <a:solidFill>
              <a:srgbClr val="F0D8A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5474800" y="3180225"/>
              <a:ext cx="518800" cy="910850"/>
            </a:xfrm>
            <a:custGeom>
              <a:avLst/>
              <a:gdLst/>
              <a:ahLst/>
              <a:cxnLst/>
              <a:rect l="l" t="t" r="r" b="b"/>
              <a:pathLst>
                <a:path w="20752" h="36434" extrusionOk="0">
                  <a:moveTo>
                    <a:pt x="1905" y="19603"/>
                  </a:moveTo>
                  <a:cubicBezTo>
                    <a:pt x="3165" y="11482"/>
                    <a:pt x="9270" y="4957"/>
                    <a:pt x="15403" y="1"/>
                  </a:cubicBezTo>
                  <a:cubicBezTo>
                    <a:pt x="15403" y="1"/>
                    <a:pt x="14619" y="6189"/>
                    <a:pt x="18511" y="18175"/>
                  </a:cubicBezTo>
                  <a:cubicBezTo>
                    <a:pt x="20752" y="27444"/>
                    <a:pt x="13303" y="35593"/>
                    <a:pt x="9914" y="36181"/>
                  </a:cubicBezTo>
                  <a:cubicBezTo>
                    <a:pt x="8486" y="36433"/>
                    <a:pt x="1" y="31729"/>
                    <a:pt x="1905" y="19603"/>
                  </a:cubicBezTo>
                  <a:close/>
                </a:path>
              </a:pathLst>
            </a:custGeom>
            <a:solidFill>
              <a:srgbClr val="489F8E"/>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4642400" y="3619875"/>
              <a:ext cx="908750" cy="723925"/>
            </a:xfrm>
            <a:custGeom>
              <a:avLst/>
              <a:gdLst/>
              <a:ahLst/>
              <a:cxnLst/>
              <a:rect l="l" t="t" r="r" b="b"/>
              <a:pathLst>
                <a:path w="36350" h="28957" extrusionOk="0">
                  <a:moveTo>
                    <a:pt x="15038" y="22040"/>
                  </a:moveTo>
                  <a:cubicBezTo>
                    <a:pt x="7057" y="17419"/>
                    <a:pt x="2717" y="8430"/>
                    <a:pt x="0" y="1"/>
                  </a:cubicBezTo>
                  <a:cubicBezTo>
                    <a:pt x="0" y="1"/>
                    <a:pt x="6161" y="3333"/>
                    <a:pt x="20247" y="4089"/>
                  </a:cubicBezTo>
                  <a:cubicBezTo>
                    <a:pt x="30833" y="5518"/>
                    <a:pt x="36349" y="16579"/>
                    <a:pt x="35593" y="20388"/>
                  </a:cubicBezTo>
                  <a:cubicBezTo>
                    <a:pt x="35285" y="21984"/>
                    <a:pt x="26940" y="28957"/>
                    <a:pt x="15038" y="2204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5027450" y="3173225"/>
              <a:ext cx="655300" cy="981550"/>
            </a:xfrm>
            <a:custGeom>
              <a:avLst/>
              <a:gdLst/>
              <a:ahLst/>
              <a:cxnLst/>
              <a:rect l="l" t="t" r="r" b="b"/>
              <a:pathLst>
                <a:path w="26212" h="39262" extrusionOk="0">
                  <a:moveTo>
                    <a:pt x="3697" y="26660"/>
                  </a:moveTo>
                  <a:cubicBezTo>
                    <a:pt x="0" y="18203"/>
                    <a:pt x="1849" y="8374"/>
                    <a:pt x="4649" y="1"/>
                  </a:cubicBezTo>
                  <a:cubicBezTo>
                    <a:pt x="4649" y="1"/>
                    <a:pt x="7646" y="6329"/>
                    <a:pt x="18539" y="15291"/>
                  </a:cubicBezTo>
                  <a:cubicBezTo>
                    <a:pt x="26212" y="22712"/>
                    <a:pt x="24084" y="34893"/>
                    <a:pt x="21255" y="37497"/>
                  </a:cubicBezTo>
                  <a:cubicBezTo>
                    <a:pt x="20051" y="38590"/>
                    <a:pt x="9186" y="39262"/>
                    <a:pt x="3697"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42"/>
          <p:cNvGrpSpPr/>
          <p:nvPr/>
        </p:nvGrpSpPr>
        <p:grpSpPr>
          <a:xfrm>
            <a:off x="805143" y="1721194"/>
            <a:ext cx="1390966" cy="3129141"/>
            <a:chOff x="1105348" y="1839874"/>
            <a:chExt cx="1439030" cy="3237265"/>
          </a:xfrm>
        </p:grpSpPr>
        <p:grpSp>
          <p:nvGrpSpPr>
            <p:cNvPr id="834" name="Google Shape;834;p42"/>
            <p:cNvGrpSpPr/>
            <p:nvPr/>
          </p:nvGrpSpPr>
          <p:grpSpPr>
            <a:xfrm>
              <a:off x="1105348" y="1839874"/>
              <a:ext cx="1439030" cy="3237265"/>
              <a:chOff x="4600950" y="3077775"/>
              <a:chExt cx="1125825" cy="2532675"/>
            </a:xfrm>
          </p:grpSpPr>
          <p:sp>
            <p:nvSpPr>
              <p:cNvPr id="835" name="Google Shape;835;p42"/>
              <p:cNvSpPr/>
              <p:nvPr/>
            </p:nvSpPr>
            <p:spPr>
              <a:xfrm>
                <a:off x="4651000" y="4213450"/>
                <a:ext cx="1075775" cy="1397000"/>
              </a:xfrm>
              <a:custGeom>
                <a:avLst/>
                <a:gdLst/>
                <a:ahLst/>
                <a:cxnLst/>
                <a:rect l="l" t="t" r="r" b="b"/>
                <a:pathLst>
                  <a:path w="43031" h="55880" extrusionOk="0">
                    <a:moveTo>
                      <a:pt x="19905" y="1"/>
                    </a:moveTo>
                    <a:cubicBezTo>
                      <a:pt x="15803" y="1"/>
                      <a:pt x="12676" y="1469"/>
                      <a:pt x="12676" y="1469"/>
                    </a:cubicBezTo>
                    <a:cubicBezTo>
                      <a:pt x="0" y="8373"/>
                      <a:pt x="4203" y="50937"/>
                      <a:pt x="4203" y="50937"/>
                    </a:cubicBezTo>
                    <a:cubicBezTo>
                      <a:pt x="4203" y="50937"/>
                      <a:pt x="19808" y="55879"/>
                      <a:pt x="30056" y="55879"/>
                    </a:cubicBezTo>
                    <a:cubicBezTo>
                      <a:pt x="35102" y="55879"/>
                      <a:pt x="38850" y="54681"/>
                      <a:pt x="38795" y="51104"/>
                    </a:cubicBezTo>
                    <a:cubicBezTo>
                      <a:pt x="38628" y="40263"/>
                      <a:pt x="43031" y="29589"/>
                      <a:pt x="41997" y="24885"/>
                    </a:cubicBezTo>
                    <a:cubicBezTo>
                      <a:pt x="40963" y="20149"/>
                      <a:pt x="34858" y="10708"/>
                      <a:pt x="34858" y="10708"/>
                    </a:cubicBezTo>
                    <a:cubicBezTo>
                      <a:pt x="30831" y="2007"/>
                      <a:pt x="24701" y="1"/>
                      <a:pt x="19905" y="1"/>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4937025" y="3153075"/>
                <a:ext cx="652150" cy="1264400"/>
              </a:xfrm>
              <a:custGeom>
                <a:avLst/>
                <a:gdLst/>
                <a:ahLst/>
                <a:cxnLst/>
                <a:rect l="l" t="t" r="r" b="b"/>
                <a:pathLst>
                  <a:path w="26086" h="50576" extrusionOk="0">
                    <a:moveTo>
                      <a:pt x="10630" y="0"/>
                    </a:moveTo>
                    <a:cubicBezTo>
                      <a:pt x="6256" y="0"/>
                      <a:pt x="1769" y="1153"/>
                      <a:pt x="1769" y="1153"/>
                    </a:cubicBezTo>
                    <a:cubicBezTo>
                      <a:pt x="1769" y="1153"/>
                      <a:pt x="2436" y="24937"/>
                      <a:pt x="2202" y="33009"/>
                    </a:cubicBezTo>
                    <a:cubicBezTo>
                      <a:pt x="2102" y="35778"/>
                      <a:pt x="1" y="45285"/>
                      <a:pt x="1" y="45285"/>
                    </a:cubicBezTo>
                    <a:cubicBezTo>
                      <a:pt x="1" y="45285"/>
                      <a:pt x="5071" y="45318"/>
                      <a:pt x="9274" y="46452"/>
                    </a:cubicBezTo>
                    <a:cubicBezTo>
                      <a:pt x="14142" y="47725"/>
                      <a:pt x="18069" y="50576"/>
                      <a:pt x="19493" y="50576"/>
                    </a:cubicBezTo>
                    <a:cubicBezTo>
                      <a:pt x="19561" y="50576"/>
                      <a:pt x="19624" y="50569"/>
                      <a:pt x="19681" y="50555"/>
                    </a:cubicBezTo>
                    <a:cubicBezTo>
                      <a:pt x="20749" y="50288"/>
                      <a:pt x="16179" y="45184"/>
                      <a:pt x="15779" y="44484"/>
                    </a:cubicBezTo>
                    <a:cubicBezTo>
                      <a:pt x="12877" y="38780"/>
                      <a:pt x="15745" y="31842"/>
                      <a:pt x="15745" y="31842"/>
                    </a:cubicBezTo>
                    <a:cubicBezTo>
                      <a:pt x="15745" y="31842"/>
                      <a:pt x="21449" y="31842"/>
                      <a:pt x="22950" y="30808"/>
                    </a:cubicBezTo>
                    <a:cubicBezTo>
                      <a:pt x="24385" y="29840"/>
                      <a:pt x="25052" y="26671"/>
                      <a:pt x="24918" y="26304"/>
                    </a:cubicBezTo>
                    <a:lnTo>
                      <a:pt x="24918" y="26271"/>
                    </a:lnTo>
                    <a:cubicBezTo>
                      <a:pt x="24918" y="26271"/>
                      <a:pt x="25019" y="26311"/>
                      <a:pt x="25158" y="26311"/>
                    </a:cubicBezTo>
                    <a:cubicBezTo>
                      <a:pt x="25442" y="26311"/>
                      <a:pt x="25885" y="26145"/>
                      <a:pt x="25953" y="25137"/>
                    </a:cubicBezTo>
                    <a:cubicBezTo>
                      <a:pt x="26086" y="23636"/>
                      <a:pt x="24852" y="23169"/>
                      <a:pt x="24852" y="23169"/>
                    </a:cubicBezTo>
                    <a:cubicBezTo>
                      <a:pt x="24852" y="23169"/>
                      <a:pt x="25385" y="22268"/>
                      <a:pt x="25519" y="21601"/>
                    </a:cubicBezTo>
                    <a:cubicBezTo>
                      <a:pt x="25552" y="21201"/>
                      <a:pt x="25352" y="20967"/>
                      <a:pt x="25052" y="20667"/>
                    </a:cubicBezTo>
                    <a:cubicBezTo>
                      <a:pt x="24785" y="20367"/>
                      <a:pt x="24451" y="20133"/>
                      <a:pt x="24351" y="19766"/>
                    </a:cubicBezTo>
                    <a:cubicBezTo>
                      <a:pt x="24185" y="19333"/>
                      <a:pt x="25786" y="18766"/>
                      <a:pt x="25752" y="17531"/>
                    </a:cubicBezTo>
                    <a:cubicBezTo>
                      <a:pt x="25786" y="16431"/>
                      <a:pt x="25552" y="16297"/>
                      <a:pt x="23384" y="15030"/>
                    </a:cubicBezTo>
                    <a:cubicBezTo>
                      <a:pt x="21216" y="13795"/>
                      <a:pt x="22550" y="10426"/>
                      <a:pt x="22417" y="8825"/>
                    </a:cubicBezTo>
                    <a:cubicBezTo>
                      <a:pt x="22350" y="7191"/>
                      <a:pt x="21082" y="3455"/>
                      <a:pt x="16279" y="1020"/>
                    </a:cubicBezTo>
                    <a:cubicBezTo>
                      <a:pt x="14747" y="259"/>
                      <a:pt x="12701" y="0"/>
                      <a:pt x="10630" y="0"/>
                    </a:cubicBezTo>
                    <a:close/>
                  </a:path>
                </a:pathLst>
              </a:custGeom>
              <a:solidFill>
                <a:srgbClr val="8E3A3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5454900" y="3669725"/>
                <a:ext cx="133450" cy="141125"/>
              </a:xfrm>
              <a:custGeom>
                <a:avLst/>
                <a:gdLst/>
                <a:ahLst/>
                <a:cxnLst/>
                <a:rect l="l" t="t" r="r" b="b"/>
                <a:pathLst>
                  <a:path w="5338" h="5645" extrusionOk="0">
                    <a:moveTo>
                      <a:pt x="4304" y="1"/>
                    </a:moveTo>
                    <a:cubicBezTo>
                      <a:pt x="3970" y="368"/>
                      <a:pt x="1969" y="2603"/>
                      <a:pt x="0" y="2670"/>
                    </a:cubicBezTo>
                    <a:cubicBezTo>
                      <a:pt x="0" y="2670"/>
                      <a:pt x="2169" y="5505"/>
                      <a:pt x="4170" y="5638"/>
                    </a:cubicBezTo>
                    <a:lnTo>
                      <a:pt x="4170" y="5605"/>
                    </a:lnTo>
                    <a:cubicBezTo>
                      <a:pt x="4170" y="5605"/>
                      <a:pt x="4267" y="5645"/>
                      <a:pt x="4402" y="5645"/>
                    </a:cubicBezTo>
                    <a:cubicBezTo>
                      <a:pt x="4679" y="5645"/>
                      <a:pt x="5115" y="5479"/>
                      <a:pt x="5204" y="4471"/>
                    </a:cubicBezTo>
                    <a:cubicBezTo>
                      <a:pt x="5338" y="2970"/>
                      <a:pt x="4070" y="2503"/>
                      <a:pt x="4070" y="2503"/>
                    </a:cubicBezTo>
                    <a:cubicBezTo>
                      <a:pt x="4070" y="2503"/>
                      <a:pt x="4637" y="1602"/>
                      <a:pt x="4737" y="935"/>
                    </a:cubicBezTo>
                    <a:cubicBezTo>
                      <a:pt x="4804" y="535"/>
                      <a:pt x="4570" y="301"/>
                      <a:pt x="4304" y="1"/>
                    </a:cubicBezTo>
                    <a:close/>
                  </a:path>
                </a:pathLst>
              </a:custGeom>
              <a:solidFill>
                <a:srgbClr val="692B25"/>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5306450" y="3353575"/>
                <a:ext cx="134300" cy="88525"/>
              </a:xfrm>
              <a:custGeom>
                <a:avLst/>
                <a:gdLst/>
                <a:ahLst/>
                <a:cxnLst/>
                <a:rect l="l" t="t" r="r" b="b"/>
                <a:pathLst>
                  <a:path w="5372" h="3541" extrusionOk="0">
                    <a:moveTo>
                      <a:pt x="4146" y="0"/>
                    </a:moveTo>
                    <a:cubicBezTo>
                      <a:pt x="2993" y="0"/>
                      <a:pt x="859" y="707"/>
                      <a:pt x="1" y="3540"/>
                    </a:cubicBezTo>
                    <a:cubicBezTo>
                      <a:pt x="1" y="3540"/>
                      <a:pt x="1818" y="1250"/>
                      <a:pt x="4076" y="1250"/>
                    </a:cubicBezTo>
                    <a:cubicBezTo>
                      <a:pt x="4432" y="1250"/>
                      <a:pt x="4799" y="1307"/>
                      <a:pt x="5171" y="1439"/>
                    </a:cubicBezTo>
                    <a:cubicBezTo>
                      <a:pt x="5171" y="1439"/>
                      <a:pt x="5371" y="538"/>
                      <a:pt x="4838" y="138"/>
                    </a:cubicBezTo>
                    <a:cubicBezTo>
                      <a:pt x="4720" y="57"/>
                      <a:pt x="4472" y="0"/>
                      <a:pt x="4146" y="0"/>
                    </a:cubicBezTo>
                    <a:close/>
                  </a:path>
                </a:pathLst>
              </a:custGeom>
              <a:solidFill>
                <a:srgbClr val="52211D"/>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5030425" y="3093725"/>
                <a:ext cx="465200" cy="301675"/>
              </a:xfrm>
              <a:custGeom>
                <a:avLst/>
                <a:gdLst/>
                <a:ahLst/>
                <a:cxnLst/>
                <a:rect l="l" t="t" r="r" b="b"/>
                <a:pathLst>
                  <a:path w="18608" h="12067" extrusionOk="0">
                    <a:moveTo>
                      <a:pt x="4965" y="1"/>
                    </a:moveTo>
                    <a:cubicBezTo>
                      <a:pt x="3463" y="1"/>
                      <a:pt x="1812" y="161"/>
                      <a:pt x="1" y="525"/>
                    </a:cubicBezTo>
                    <a:lnTo>
                      <a:pt x="4437" y="12066"/>
                    </a:lnTo>
                    <a:cubicBezTo>
                      <a:pt x="4437" y="12066"/>
                      <a:pt x="6372" y="10999"/>
                      <a:pt x="11842" y="9431"/>
                    </a:cubicBezTo>
                    <a:cubicBezTo>
                      <a:pt x="13824" y="8875"/>
                      <a:pt x="15280" y="8753"/>
                      <a:pt x="16319" y="8753"/>
                    </a:cubicBezTo>
                    <a:cubicBezTo>
                      <a:pt x="17139" y="8753"/>
                      <a:pt x="17699" y="8829"/>
                      <a:pt x="18052" y="8829"/>
                    </a:cubicBezTo>
                    <a:cubicBezTo>
                      <a:pt x="18487" y="8829"/>
                      <a:pt x="18608" y="8714"/>
                      <a:pt x="18514" y="8197"/>
                    </a:cubicBezTo>
                    <a:cubicBezTo>
                      <a:pt x="18311" y="6980"/>
                      <a:pt x="14887" y="1"/>
                      <a:pt x="4965" y="1"/>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4600950" y="3077775"/>
                <a:ext cx="947375" cy="1452200"/>
              </a:xfrm>
              <a:custGeom>
                <a:avLst/>
                <a:gdLst/>
                <a:ahLst/>
                <a:cxnLst/>
                <a:rect l="l" t="t" r="r" b="b"/>
                <a:pathLst>
                  <a:path w="37895" h="58088" extrusionOk="0">
                    <a:moveTo>
                      <a:pt x="20645" y="0"/>
                    </a:moveTo>
                    <a:cubicBezTo>
                      <a:pt x="16784" y="0"/>
                      <a:pt x="12427" y="1320"/>
                      <a:pt x="8874" y="5866"/>
                    </a:cubicBezTo>
                    <a:cubicBezTo>
                      <a:pt x="1" y="17241"/>
                      <a:pt x="10308" y="30050"/>
                      <a:pt x="12276" y="34687"/>
                    </a:cubicBezTo>
                    <a:cubicBezTo>
                      <a:pt x="12376" y="34887"/>
                      <a:pt x="12476" y="35154"/>
                      <a:pt x="12510" y="35321"/>
                    </a:cubicBezTo>
                    <a:cubicBezTo>
                      <a:pt x="12543" y="35521"/>
                      <a:pt x="12610" y="35688"/>
                      <a:pt x="12610" y="35854"/>
                    </a:cubicBezTo>
                    <a:cubicBezTo>
                      <a:pt x="12610" y="39023"/>
                      <a:pt x="8140" y="53400"/>
                      <a:pt x="8140" y="53400"/>
                    </a:cubicBezTo>
                    <a:cubicBezTo>
                      <a:pt x="14450" y="57137"/>
                      <a:pt x="21744" y="58088"/>
                      <a:pt x="27530" y="58088"/>
                    </a:cubicBezTo>
                    <a:cubicBezTo>
                      <a:pt x="33519" y="58088"/>
                      <a:pt x="37894" y="57069"/>
                      <a:pt x="37894" y="57069"/>
                    </a:cubicBezTo>
                    <a:cubicBezTo>
                      <a:pt x="37894" y="57069"/>
                      <a:pt x="34125" y="51866"/>
                      <a:pt x="31523" y="44627"/>
                    </a:cubicBezTo>
                    <a:cubicBezTo>
                      <a:pt x="31457" y="44294"/>
                      <a:pt x="31323" y="43993"/>
                      <a:pt x="31223" y="43693"/>
                    </a:cubicBezTo>
                    <a:cubicBezTo>
                      <a:pt x="30856" y="42526"/>
                      <a:pt x="30523" y="41292"/>
                      <a:pt x="30222" y="40024"/>
                    </a:cubicBezTo>
                    <a:cubicBezTo>
                      <a:pt x="30189" y="39724"/>
                      <a:pt x="30122" y="39490"/>
                      <a:pt x="30056" y="39223"/>
                    </a:cubicBezTo>
                    <a:cubicBezTo>
                      <a:pt x="29822" y="37956"/>
                      <a:pt x="29622" y="36622"/>
                      <a:pt x="29488" y="35221"/>
                    </a:cubicBezTo>
                    <a:cubicBezTo>
                      <a:pt x="29488" y="35054"/>
                      <a:pt x="23718" y="32785"/>
                      <a:pt x="22183" y="25881"/>
                    </a:cubicBezTo>
                    <a:cubicBezTo>
                      <a:pt x="18381" y="8935"/>
                      <a:pt x="30389" y="2530"/>
                      <a:pt x="30389" y="2530"/>
                    </a:cubicBezTo>
                    <a:cubicBezTo>
                      <a:pt x="30389" y="2530"/>
                      <a:pt x="25992" y="0"/>
                      <a:pt x="20645" y="0"/>
                    </a:cubicBezTo>
                    <a:close/>
                  </a:path>
                </a:pathLst>
              </a:custGeom>
              <a:solidFill>
                <a:schemeClr val="accent5"/>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4897000" y="4102550"/>
                <a:ext cx="673850" cy="403900"/>
              </a:xfrm>
              <a:custGeom>
                <a:avLst/>
                <a:gdLst/>
                <a:ahLst/>
                <a:cxnLst/>
                <a:rect l="l" t="t" r="r" b="b"/>
                <a:pathLst>
                  <a:path w="26954" h="16156" extrusionOk="0">
                    <a:moveTo>
                      <a:pt x="1" y="0"/>
                    </a:moveTo>
                    <a:cubicBezTo>
                      <a:pt x="2246" y="7718"/>
                      <a:pt x="22877" y="16155"/>
                      <a:pt x="25747" y="16155"/>
                    </a:cubicBezTo>
                    <a:cubicBezTo>
                      <a:pt x="25904" y="16155"/>
                      <a:pt x="26008" y="16130"/>
                      <a:pt x="26052" y="16078"/>
                    </a:cubicBezTo>
                    <a:cubicBezTo>
                      <a:pt x="26953" y="15111"/>
                      <a:pt x="20682" y="3703"/>
                      <a:pt x="20682" y="3703"/>
                    </a:cubicBezTo>
                    <a:cubicBezTo>
                      <a:pt x="16179" y="3336"/>
                      <a:pt x="1" y="0"/>
                      <a:pt x="1" y="0"/>
                    </a:cubicBezTo>
                    <a:close/>
                  </a:path>
                </a:pathLst>
              </a:custGeom>
              <a:solidFill>
                <a:schemeClr val="accent5"/>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5001250" y="4115050"/>
                <a:ext cx="388625" cy="78425"/>
              </a:xfrm>
              <a:custGeom>
                <a:avLst/>
                <a:gdLst/>
                <a:ahLst/>
                <a:cxnLst/>
                <a:rect l="l" t="t" r="r" b="b"/>
                <a:pathLst>
                  <a:path w="15545" h="3137" extrusionOk="0">
                    <a:moveTo>
                      <a:pt x="0" y="1"/>
                    </a:moveTo>
                    <a:cubicBezTo>
                      <a:pt x="601" y="167"/>
                      <a:pt x="9640" y="3070"/>
                      <a:pt x="15545" y="3136"/>
                    </a:cubicBezTo>
                    <a:cubicBezTo>
                      <a:pt x="15478" y="2836"/>
                      <a:pt x="15344" y="2536"/>
                      <a:pt x="15278" y="2236"/>
                    </a:cubicBezTo>
                    <a:cubicBezTo>
                      <a:pt x="13410" y="2236"/>
                      <a:pt x="7639" y="2035"/>
                      <a:pt x="0" y="1"/>
                    </a:cubicBezTo>
                    <a:close/>
                  </a:path>
                </a:pathLst>
              </a:custGeom>
              <a:solidFill>
                <a:schemeClr val="accent5"/>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4907850" y="3947425"/>
                <a:ext cx="450350" cy="131800"/>
              </a:xfrm>
              <a:custGeom>
                <a:avLst/>
                <a:gdLst/>
                <a:ahLst/>
                <a:cxnLst/>
                <a:rect l="l" t="t" r="r" b="b"/>
                <a:pathLst>
                  <a:path w="18014" h="5272" extrusionOk="0">
                    <a:moveTo>
                      <a:pt x="0" y="1"/>
                    </a:moveTo>
                    <a:lnTo>
                      <a:pt x="0" y="1"/>
                    </a:lnTo>
                    <a:cubicBezTo>
                      <a:pt x="100" y="201"/>
                      <a:pt x="200" y="435"/>
                      <a:pt x="234" y="601"/>
                    </a:cubicBezTo>
                    <a:cubicBezTo>
                      <a:pt x="2769" y="2036"/>
                      <a:pt x="7906" y="4004"/>
                      <a:pt x="18013" y="5271"/>
                    </a:cubicBezTo>
                    <a:cubicBezTo>
                      <a:pt x="17913" y="5004"/>
                      <a:pt x="17880" y="4738"/>
                      <a:pt x="17780" y="4537"/>
                    </a:cubicBezTo>
                    <a:cubicBezTo>
                      <a:pt x="13610" y="4171"/>
                      <a:pt x="5771" y="3070"/>
                      <a:pt x="0" y="1"/>
                    </a:cubicBezTo>
                    <a:close/>
                  </a:path>
                </a:pathLst>
              </a:custGeom>
              <a:solidFill>
                <a:schemeClr val="accent5"/>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42"/>
            <p:cNvSpPr/>
            <p:nvPr/>
          </p:nvSpPr>
          <p:spPr>
            <a:xfrm>
              <a:off x="2053037" y="2347051"/>
              <a:ext cx="167029" cy="40447"/>
            </a:xfrm>
            <a:custGeom>
              <a:avLst/>
              <a:gdLst/>
              <a:ahLst/>
              <a:cxnLst/>
              <a:rect l="l" t="t" r="r" b="b"/>
              <a:pathLst>
                <a:path w="13011" h="3205" extrusionOk="0">
                  <a:moveTo>
                    <a:pt x="1" y="0"/>
                  </a:moveTo>
                  <a:lnTo>
                    <a:pt x="1" y="0"/>
                  </a:lnTo>
                  <a:cubicBezTo>
                    <a:pt x="1085" y="1484"/>
                    <a:pt x="2759" y="2568"/>
                    <a:pt x="4661" y="3005"/>
                  </a:cubicBezTo>
                  <a:cubicBezTo>
                    <a:pt x="5276" y="3136"/>
                    <a:pt x="5914" y="3205"/>
                    <a:pt x="6558" y="3205"/>
                  </a:cubicBezTo>
                  <a:cubicBezTo>
                    <a:pt x="7506" y="3205"/>
                    <a:pt x="8468" y="3056"/>
                    <a:pt x="9397" y="2739"/>
                  </a:cubicBezTo>
                  <a:cubicBezTo>
                    <a:pt x="9909" y="3001"/>
                    <a:pt x="10447" y="3092"/>
                    <a:pt x="10946" y="3092"/>
                  </a:cubicBezTo>
                  <a:cubicBezTo>
                    <a:pt x="12077" y="3092"/>
                    <a:pt x="13011" y="2625"/>
                    <a:pt x="13011" y="2625"/>
                  </a:cubicBezTo>
                  <a:cubicBezTo>
                    <a:pt x="11736" y="2340"/>
                    <a:pt x="9302" y="266"/>
                    <a:pt x="9302" y="266"/>
                  </a:cubicBezTo>
                  <a:cubicBezTo>
                    <a:pt x="8141" y="1236"/>
                    <a:pt x="6487" y="1845"/>
                    <a:pt x="4813" y="1845"/>
                  </a:cubicBezTo>
                  <a:cubicBezTo>
                    <a:pt x="3120" y="1845"/>
                    <a:pt x="1370" y="1217"/>
                    <a:pt x="1" y="0"/>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42"/>
          <p:cNvSpPr txBox="1">
            <a:spLocks noGrp="1"/>
          </p:cNvSpPr>
          <p:nvPr>
            <p:ph type="subTitle" idx="1"/>
          </p:nvPr>
        </p:nvSpPr>
        <p:spPr>
          <a:xfrm>
            <a:off x="2543378" y="2373232"/>
            <a:ext cx="2822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To idneify what ‘violence’ against women means</a:t>
            </a:r>
            <a:endParaRPr dirty="0"/>
          </a:p>
        </p:txBody>
      </p:sp>
      <p:sp>
        <p:nvSpPr>
          <p:cNvPr id="846" name="Google Shape;846;p42"/>
          <p:cNvSpPr txBox="1">
            <a:spLocks noGrp="1"/>
          </p:cNvSpPr>
          <p:nvPr>
            <p:ph type="title"/>
          </p:nvPr>
        </p:nvSpPr>
        <p:spPr>
          <a:xfrm>
            <a:off x="2543378" y="1786700"/>
            <a:ext cx="2822700" cy="43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Introduction</a:t>
            </a:r>
            <a:endParaRPr dirty="0"/>
          </a:p>
        </p:txBody>
      </p:sp>
      <p:sp>
        <p:nvSpPr>
          <p:cNvPr id="847" name="Google Shape;847;p42"/>
          <p:cNvSpPr txBox="1">
            <a:spLocks noGrp="1"/>
          </p:cNvSpPr>
          <p:nvPr>
            <p:ph type="title" idx="2"/>
          </p:nvPr>
        </p:nvSpPr>
        <p:spPr>
          <a:xfrm>
            <a:off x="3317078" y="1212477"/>
            <a:ext cx="1275300" cy="41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848" name="Google Shape;848;p42"/>
          <p:cNvSpPr txBox="1">
            <a:spLocks noGrp="1"/>
          </p:cNvSpPr>
          <p:nvPr>
            <p:ph type="title" idx="3"/>
          </p:nvPr>
        </p:nvSpPr>
        <p:spPr>
          <a:xfrm>
            <a:off x="5600731" y="1786700"/>
            <a:ext cx="2822700" cy="43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Capmaigns</a:t>
            </a:r>
            <a:endParaRPr dirty="0"/>
          </a:p>
        </p:txBody>
      </p:sp>
      <p:sp>
        <p:nvSpPr>
          <p:cNvPr id="849" name="Google Shape;849;p42"/>
          <p:cNvSpPr txBox="1">
            <a:spLocks noGrp="1"/>
          </p:cNvSpPr>
          <p:nvPr>
            <p:ph type="title" idx="4"/>
          </p:nvPr>
        </p:nvSpPr>
        <p:spPr>
          <a:xfrm>
            <a:off x="6374431" y="1212477"/>
            <a:ext cx="1275300" cy="41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850" name="Google Shape;850;p42"/>
          <p:cNvSpPr txBox="1">
            <a:spLocks noGrp="1"/>
          </p:cNvSpPr>
          <p:nvPr>
            <p:ph type="subTitle" idx="5"/>
          </p:nvPr>
        </p:nvSpPr>
        <p:spPr>
          <a:xfrm>
            <a:off x="5600731" y="2373226"/>
            <a:ext cx="2822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To explain the importance of campaigsn against violence against women</a:t>
            </a:r>
            <a:endParaRPr dirty="0"/>
          </a:p>
        </p:txBody>
      </p:sp>
      <p:sp>
        <p:nvSpPr>
          <p:cNvPr id="851" name="Google Shape;851;p42"/>
          <p:cNvSpPr txBox="1">
            <a:spLocks noGrp="1"/>
          </p:cNvSpPr>
          <p:nvPr>
            <p:ph type="title" idx="6"/>
          </p:nvPr>
        </p:nvSpPr>
        <p:spPr>
          <a:xfrm>
            <a:off x="2543378" y="3532175"/>
            <a:ext cx="2822700" cy="43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The media</a:t>
            </a:r>
            <a:endParaRPr dirty="0"/>
          </a:p>
        </p:txBody>
      </p:sp>
      <p:sp>
        <p:nvSpPr>
          <p:cNvPr id="852" name="Google Shape;852;p42"/>
          <p:cNvSpPr txBox="1">
            <a:spLocks noGrp="1"/>
          </p:cNvSpPr>
          <p:nvPr>
            <p:ph type="title" idx="7"/>
          </p:nvPr>
        </p:nvSpPr>
        <p:spPr>
          <a:xfrm>
            <a:off x="3317078" y="2958000"/>
            <a:ext cx="1275300" cy="41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853" name="Google Shape;853;p42"/>
          <p:cNvSpPr txBox="1">
            <a:spLocks noGrp="1"/>
          </p:cNvSpPr>
          <p:nvPr>
            <p:ph type="subTitle" idx="8"/>
          </p:nvPr>
        </p:nvSpPr>
        <p:spPr>
          <a:xfrm>
            <a:off x="2543378" y="4118700"/>
            <a:ext cx="2822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To critique media content and literature in terms of representation of women</a:t>
            </a:r>
            <a:endParaRPr dirty="0"/>
          </a:p>
        </p:txBody>
      </p:sp>
      <p:sp>
        <p:nvSpPr>
          <p:cNvPr id="854" name="Google Shape;854;p42"/>
          <p:cNvSpPr txBox="1">
            <a:spLocks noGrp="1"/>
          </p:cNvSpPr>
          <p:nvPr>
            <p:ph type="title" idx="9"/>
          </p:nvPr>
        </p:nvSpPr>
        <p:spPr>
          <a:xfrm>
            <a:off x="5600731" y="3532175"/>
            <a:ext cx="2822700" cy="43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Investigation</a:t>
            </a:r>
            <a:endParaRPr dirty="0"/>
          </a:p>
        </p:txBody>
      </p:sp>
      <p:sp>
        <p:nvSpPr>
          <p:cNvPr id="855" name="Google Shape;855;p42"/>
          <p:cNvSpPr txBox="1">
            <a:spLocks noGrp="1"/>
          </p:cNvSpPr>
          <p:nvPr>
            <p:ph type="title" idx="13"/>
          </p:nvPr>
        </p:nvSpPr>
        <p:spPr>
          <a:xfrm>
            <a:off x="6374431" y="2958000"/>
            <a:ext cx="1275300" cy="41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856" name="Google Shape;856;p42"/>
          <p:cNvSpPr txBox="1">
            <a:spLocks noGrp="1"/>
          </p:cNvSpPr>
          <p:nvPr>
            <p:ph type="subTitle" idx="14"/>
          </p:nvPr>
        </p:nvSpPr>
        <p:spPr>
          <a:xfrm>
            <a:off x="5600731" y="4118700"/>
            <a:ext cx="2822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To invesgtigate opinions on violence against women </a:t>
            </a:r>
            <a:endParaRPr dirty="0"/>
          </a:p>
        </p:txBody>
      </p:sp>
      <p:sp>
        <p:nvSpPr>
          <p:cNvPr id="857" name="Google Shape;857;p42"/>
          <p:cNvSpPr txBox="1">
            <a:spLocks noGrp="1"/>
          </p:cNvSpPr>
          <p:nvPr>
            <p:ph type="title" idx="15"/>
          </p:nvPr>
        </p:nvSpPr>
        <p:spPr>
          <a:xfrm>
            <a:off x="2543375" y="466550"/>
            <a:ext cx="588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Table of </a:t>
            </a:r>
            <a:r>
              <a:rPr lang="en">
                <a:solidFill>
                  <a:schemeClr val="dk2"/>
                </a:solidFill>
              </a:rPr>
              <a:t>contents</a:t>
            </a:r>
            <a:endParaRPr>
              <a:solidFill>
                <a:schemeClr val="dk2"/>
              </a:solidFill>
            </a:endParaRPr>
          </a:p>
        </p:txBody>
      </p:sp>
      <p:grpSp>
        <p:nvGrpSpPr>
          <p:cNvPr id="858" name="Google Shape;858;p42"/>
          <p:cNvGrpSpPr/>
          <p:nvPr/>
        </p:nvGrpSpPr>
        <p:grpSpPr>
          <a:xfrm>
            <a:off x="91103" y="1907042"/>
            <a:ext cx="1353203" cy="2943301"/>
            <a:chOff x="616492" y="1566323"/>
            <a:chExt cx="1304795" cy="2838011"/>
          </a:xfrm>
        </p:grpSpPr>
        <p:grpSp>
          <p:nvGrpSpPr>
            <p:cNvPr id="859" name="Google Shape;859;p42"/>
            <p:cNvGrpSpPr/>
            <p:nvPr/>
          </p:nvGrpSpPr>
          <p:grpSpPr>
            <a:xfrm>
              <a:off x="616492" y="1566323"/>
              <a:ext cx="1304795" cy="2838011"/>
              <a:chOff x="1837325" y="4048350"/>
              <a:chExt cx="1004075" cy="2183925"/>
            </a:xfrm>
          </p:grpSpPr>
          <p:sp>
            <p:nvSpPr>
              <p:cNvPr id="860" name="Google Shape;860;p42"/>
              <p:cNvSpPr/>
              <p:nvPr/>
            </p:nvSpPr>
            <p:spPr>
              <a:xfrm>
                <a:off x="1869000" y="5075375"/>
                <a:ext cx="972400" cy="1156900"/>
              </a:xfrm>
              <a:custGeom>
                <a:avLst/>
                <a:gdLst/>
                <a:ahLst/>
                <a:cxnLst/>
                <a:rect l="l" t="t" r="r" b="b"/>
                <a:pathLst>
                  <a:path w="38896" h="46276" extrusionOk="0">
                    <a:moveTo>
                      <a:pt x="17973" y="1"/>
                    </a:moveTo>
                    <a:cubicBezTo>
                      <a:pt x="14283" y="1"/>
                      <a:pt x="11476" y="1316"/>
                      <a:pt x="11476" y="1316"/>
                    </a:cubicBezTo>
                    <a:cubicBezTo>
                      <a:pt x="1" y="7521"/>
                      <a:pt x="3870" y="45981"/>
                      <a:pt x="3870" y="45981"/>
                    </a:cubicBezTo>
                    <a:cubicBezTo>
                      <a:pt x="3870" y="45981"/>
                      <a:pt x="7628" y="46276"/>
                      <a:pt x="12576" y="46276"/>
                    </a:cubicBezTo>
                    <a:cubicBezTo>
                      <a:pt x="22147" y="46276"/>
                      <a:pt x="36170" y="45174"/>
                      <a:pt x="36060" y="38710"/>
                    </a:cubicBezTo>
                    <a:cubicBezTo>
                      <a:pt x="35893" y="28936"/>
                      <a:pt x="38895" y="26701"/>
                      <a:pt x="37928" y="22465"/>
                    </a:cubicBezTo>
                    <a:cubicBezTo>
                      <a:pt x="36960" y="18195"/>
                      <a:pt x="31490" y="9655"/>
                      <a:pt x="31490" y="9655"/>
                    </a:cubicBezTo>
                    <a:cubicBezTo>
                      <a:pt x="27836" y="1808"/>
                      <a:pt x="22298" y="1"/>
                      <a:pt x="17973" y="1"/>
                    </a:cubicBezTo>
                    <a:close/>
                  </a:path>
                </a:pathLst>
              </a:custGeom>
              <a:solidFill>
                <a:schemeClr val="accent4"/>
              </a:solidFill>
              <a:ln>
                <a:noFill/>
              </a:ln>
              <a:effectLst>
                <a:outerShdw blurRad="57150" dist="2857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2107500" y="4048350"/>
                <a:ext cx="517900" cy="389450"/>
              </a:xfrm>
              <a:custGeom>
                <a:avLst/>
                <a:gdLst/>
                <a:ahLst/>
                <a:cxnLst/>
                <a:rect l="l" t="t" r="r" b="b"/>
                <a:pathLst>
                  <a:path w="20716" h="15578" extrusionOk="0">
                    <a:moveTo>
                      <a:pt x="7806" y="0"/>
                    </a:moveTo>
                    <a:cubicBezTo>
                      <a:pt x="3503" y="0"/>
                      <a:pt x="1" y="3503"/>
                      <a:pt x="1" y="7806"/>
                    </a:cubicBezTo>
                    <a:cubicBezTo>
                      <a:pt x="1" y="12075"/>
                      <a:pt x="3503" y="15578"/>
                      <a:pt x="7806" y="15578"/>
                    </a:cubicBezTo>
                    <a:cubicBezTo>
                      <a:pt x="12110" y="15578"/>
                      <a:pt x="20215" y="10975"/>
                      <a:pt x="20449" y="6672"/>
                    </a:cubicBezTo>
                    <a:cubicBezTo>
                      <a:pt x="20716" y="1234"/>
                      <a:pt x="12110" y="0"/>
                      <a:pt x="7806" y="0"/>
                    </a:cubicBezTo>
                    <a:close/>
                  </a:path>
                </a:pathLst>
              </a:custGeom>
              <a:solidFill>
                <a:schemeClr val="accent3"/>
              </a:solidFill>
              <a:ln>
                <a:noFill/>
              </a:ln>
              <a:effectLst>
                <a:outerShdw blurRad="57150" dist="2857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2128350" y="4121625"/>
                <a:ext cx="587125" cy="1141500"/>
              </a:xfrm>
              <a:custGeom>
                <a:avLst/>
                <a:gdLst/>
                <a:ahLst/>
                <a:cxnLst/>
                <a:rect l="l" t="t" r="r" b="b"/>
                <a:pathLst>
                  <a:path w="23485" h="45660" extrusionOk="0">
                    <a:moveTo>
                      <a:pt x="9567" y="0"/>
                    </a:moveTo>
                    <a:cubicBezTo>
                      <a:pt x="5636" y="0"/>
                      <a:pt x="1635" y="1039"/>
                      <a:pt x="1635" y="1039"/>
                    </a:cubicBezTo>
                    <a:cubicBezTo>
                      <a:pt x="1635" y="1039"/>
                      <a:pt x="2269" y="22454"/>
                      <a:pt x="2002" y="29759"/>
                    </a:cubicBezTo>
                    <a:cubicBezTo>
                      <a:pt x="1936" y="32261"/>
                      <a:pt x="1" y="40834"/>
                      <a:pt x="1" y="40834"/>
                    </a:cubicBezTo>
                    <a:cubicBezTo>
                      <a:pt x="1" y="40834"/>
                      <a:pt x="4604" y="40900"/>
                      <a:pt x="8373" y="41901"/>
                    </a:cubicBezTo>
                    <a:cubicBezTo>
                      <a:pt x="12777" y="43073"/>
                      <a:pt x="16308" y="45660"/>
                      <a:pt x="17595" y="45660"/>
                    </a:cubicBezTo>
                    <a:cubicBezTo>
                      <a:pt x="17663" y="45660"/>
                      <a:pt x="17725" y="45652"/>
                      <a:pt x="17780" y="45637"/>
                    </a:cubicBezTo>
                    <a:cubicBezTo>
                      <a:pt x="18781" y="45404"/>
                      <a:pt x="14611" y="40800"/>
                      <a:pt x="14278" y="40133"/>
                    </a:cubicBezTo>
                    <a:cubicBezTo>
                      <a:pt x="11642" y="34930"/>
                      <a:pt x="14211" y="28725"/>
                      <a:pt x="14211" y="28725"/>
                    </a:cubicBezTo>
                    <a:cubicBezTo>
                      <a:pt x="14211" y="28725"/>
                      <a:pt x="19381" y="28658"/>
                      <a:pt x="20716" y="27758"/>
                    </a:cubicBezTo>
                    <a:cubicBezTo>
                      <a:pt x="21983" y="26890"/>
                      <a:pt x="22617" y="23988"/>
                      <a:pt x="22484" y="23655"/>
                    </a:cubicBezTo>
                    <a:lnTo>
                      <a:pt x="22484" y="23621"/>
                    </a:lnTo>
                    <a:cubicBezTo>
                      <a:pt x="22484" y="23621"/>
                      <a:pt x="22564" y="23650"/>
                      <a:pt x="22677" y="23650"/>
                    </a:cubicBezTo>
                    <a:cubicBezTo>
                      <a:pt x="22927" y="23650"/>
                      <a:pt x="23338" y="23508"/>
                      <a:pt x="23384" y="22587"/>
                    </a:cubicBezTo>
                    <a:cubicBezTo>
                      <a:pt x="23484" y="21253"/>
                      <a:pt x="22350" y="20819"/>
                      <a:pt x="22350" y="20819"/>
                    </a:cubicBezTo>
                    <a:cubicBezTo>
                      <a:pt x="22350" y="20819"/>
                      <a:pt x="22884" y="19986"/>
                      <a:pt x="22984" y="19385"/>
                    </a:cubicBezTo>
                    <a:cubicBezTo>
                      <a:pt x="23017" y="19052"/>
                      <a:pt x="22817" y="18785"/>
                      <a:pt x="22550" y="18551"/>
                    </a:cubicBezTo>
                    <a:cubicBezTo>
                      <a:pt x="22350" y="18284"/>
                      <a:pt x="22050" y="18051"/>
                      <a:pt x="21950" y="17717"/>
                    </a:cubicBezTo>
                    <a:cubicBezTo>
                      <a:pt x="21816" y="17284"/>
                      <a:pt x="23284" y="16783"/>
                      <a:pt x="23284" y="15883"/>
                    </a:cubicBezTo>
                    <a:cubicBezTo>
                      <a:pt x="23317" y="14882"/>
                      <a:pt x="23117" y="14748"/>
                      <a:pt x="21149" y="13614"/>
                    </a:cubicBezTo>
                    <a:cubicBezTo>
                      <a:pt x="19181" y="12480"/>
                      <a:pt x="20382" y="9445"/>
                      <a:pt x="20282" y="7977"/>
                    </a:cubicBezTo>
                    <a:cubicBezTo>
                      <a:pt x="20182" y="6543"/>
                      <a:pt x="19048" y="3107"/>
                      <a:pt x="14711" y="939"/>
                    </a:cubicBezTo>
                    <a:cubicBezTo>
                      <a:pt x="13309" y="237"/>
                      <a:pt x="11446" y="0"/>
                      <a:pt x="9567" y="0"/>
                    </a:cubicBezTo>
                    <a:close/>
                  </a:path>
                </a:pathLst>
              </a:custGeom>
              <a:solidFill>
                <a:srgbClr val="E2887F"/>
              </a:solidFill>
              <a:ln>
                <a:noFill/>
              </a:ln>
              <a:effectLst>
                <a:outerShdw blurRad="57150" dist="2857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2595350" y="4585400"/>
                <a:ext cx="120125" cy="126775"/>
              </a:xfrm>
              <a:custGeom>
                <a:avLst/>
                <a:gdLst/>
                <a:ahLst/>
                <a:cxnLst/>
                <a:rect l="l" t="t" r="r" b="b"/>
                <a:pathLst>
                  <a:path w="4805" h="5071" extrusionOk="0">
                    <a:moveTo>
                      <a:pt x="3870" y="0"/>
                    </a:moveTo>
                    <a:cubicBezTo>
                      <a:pt x="3603" y="367"/>
                      <a:pt x="1802" y="2335"/>
                      <a:pt x="1" y="2402"/>
                    </a:cubicBezTo>
                    <a:cubicBezTo>
                      <a:pt x="1" y="2402"/>
                      <a:pt x="2002" y="5004"/>
                      <a:pt x="3804" y="5070"/>
                    </a:cubicBezTo>
                    <a:lnTo>
                      <a:pt x="3804" y="5037"/>
                    </a:lnTo>
                    <a:cubicBezTo>
                      <a:pt x="3804" y="5037"/>
                      <a:pt x="3884" y="5066"/>
                      <a:pt x="3997" y="5066"/>
                    </a:cubicBezTo>
                    <a:cubicBezTo>
                      <a:pt x="4247" y="5066"/>
                      <a:pt x="4658" y="4923"/>
                      <a:pt x="4704" y="4003"/>
                    </a:cubicBezTo>
                    <a:cubicBezTo>
                      <a:pt x="4804" y="2669"/>
                      <a:pt x="3670" y="2268"/>
                      <a:pt x="3670" y="2268"/>
                    </a:cubicBezTo>
                    <a:cubicBezTo>
                      <a:pt x="3670" y="2268"/>
                      <a:pt x="4204" y="1435"/>
                      <a:pt x="4304" y="834"/>
                    </a:cubicBezTo>
                    <a:cubicBezTo>
                      <a:pt x="4337" y="501"/>
                      <a:pt x="4137" y="234"/>
                      <a:pt x="3870" y="0"/>
                    </a:cubicBezTo>
                    <a:close/>
                  </a:path>
                </a:pathLst>
              </a:custGeom>
              <a:noFill/>
              <a:ln>
                <a:noFill/>
              </a:ln>
              <a:effectLst>
                <a:outerShdw blurRad="57150" dist="2857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1837325" y="4062450"/>
                <a:ext cx="673000" cy="717275"/>
              </a:xfrm>
              <a:custGeom>
                <a:avLst/>
                <a:gdLst/>
                <a:ahLst/>
                <a:cxnLst/>
                <a:rect l="l" t="t" r="r" b="b"/>
                <a:pathLst>
                  <a:path w="26920" h="28691" extrusionOk="0">
                    <a:moveTo>
                      <a:pt x="17057" y="1"/>
                    </a:moveTo>
                    <a:cubicBezTo>
                      <a:pt x="12473" y="1"/>
                      <a:pt x="7005" y="2366"/>
                      <a:pt x="4136" y="9977"/>
                    </a:cubicBezTo>
                    <a:cubicBezTo>
                      <a:pt x="0" y="20985"/>
                      <a:pt x="13677" y="28690"/>
                      <a:pt x="13677" y="28690"/>
                    </a:cubicBezTo>
                    <a:cubicBezTo>
                      <a:pt x="13977" y="22086"/>
                      <a:pt x="17746" y="15414"/>
                      <a:pt x="22316" y="11278"/>
                    </a:cubicBezTo>
                    <a:cubicBezTo>
                      <a:pt x="26919" y="7142"/>
                      <a:pt x="22316" y="1137"/>
                      <a:pt x="22316" y="1137"/>
                    </a:cubicBezTo>
                    <a:cubicBezTo>
                      <a:pt x="20936" y="463"/>
                      <a:pt x="19083" y="1"/>
                      <a:pt x="17057" y="1"/>
                    </a:cubicBezTo>
                    <a:close/>
                  </a:path>
                </a:pathLst>
              </a:custGeom>
              <a:solidFill>
                <a:schemeClr val="accent3"/>
              </a:solidFill>
              <a:ln>
                <a:noFill/>
              </a:ln>
              <a:effectLst>
                <a:outerShdw blurRad="57150" dist="2857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2064150" y="4471200"/>
                <a:ext cx="208725" cy="203925"/>
              </a:xfrm>
              <a:custGeom>
                <a:avLst/>
                <a:gdLst/>
                <a:ahLst/>
                <a:cxnLst/>
                <a:rect l="l" t="t" r="r" b="b"/>
                <a:pathLst>
                  <a:path w="8349" h="8157" extrusionOk="0">
                    <a:moveTo>
                      <a:pt x="3915" y="1"/>
                    </a:moveTo>
                    <a:cubicBezTo>
                      <a:pt x="3701" y="1"/>
                      <a:pt x="3475" y="21"/>
                      <a:pt x="3236" y="65"/>
                    </a:cubicBezTo>
                    <a:cubicBezTo>
                      <a:pt x="0" y="632"/>
                      <a:pt x="367" y="6803"/>
                      <a:pt x="4403" y="7971"/>
                    </a:cubicBezTo>
                    <a:cubicBezTo>
                      <a:pt x="4819" y="8099"/>
                      <a:pt x="5184" y="8157"/>
                      <a:pt x="5505" y="8157"/>
                    </a:cubicBezTo>
                    <a:cubicBezTo>
                      <a:pt x="8349" y="8157"/>
                      <a:pt x="7669" y="3597"/>
                      <a:pt x="7339" y="3267"/>
                    </a:cubicBezTo>
                    <a:cubicBezTo>
                      <a:pt x="7339" y="3267"/>
                      <a:pt x="6623" y="1"/>
                      <a:pt x="3915" y="1"/>
                    </a:cubicBezTo>
                    <a:close/>
                  </a:path>
                </a:pathLst>
              </a:custGeom>
              <a:solidFill>
                <a:srgbClr val="E2887F"/>
              </a:solidFill>
              <a:ln>
                <a:noFill/>
              </a:ln>
              <a:effectLst>
                <a:outerShdw blurRad="57150" dist="2857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2461100" y="4299400"/>
                <a:ext cx="121775" cy="80025"/>
              </a:xfrm>
              <a:custGeom>
                <a:avLst/>
                <a:gdLst/>
                <a:ahLst/>
                <a:cxnLst/>
                <a:rect l="l" t="t" r="r" b="b"/>
                <a:pathLst>
                  <a:path w="4871" h="3201" extrusionOk="0">
                    <a:moveTo>
                      <a:pt x="3715" y="0"/>
                    </a:moveTo>
                    <a:cubicBezTo>
                      <a:pt x="2662" y="0"/>
                      <a:pt x="746" y="629"/>
                      <a:pt x="0" y="3201"/>
                    </a:cubicBezTo>
                    <a:cubicBezTo>
                      <a:pt x="0" y="3201"/>
                      <a:pt x="1646" y="1131"/>
                      <a:pt x="3687" y="1131"/>
                    </a:cubicBezTo>
                    <a:cubicBezTo>
                      <a:pt x="4007" y="1131"/>
                      <a:pt x="4336" y="1182"/>
                      <a:pt x="4670" y="1300"/>
                    </a:cubicBezTo>
                    <a:cubicBezTo>
                      <a:pt x="4670" y="1300"/>
                      <a:pt x="4870" y="499"/>
                      <a:pt x="4370" y="132"/>
                    </a:cubicBezTo>
                    <a:cubicBezTo>
                      <a:pt x="4263" y="56"/>
                      <a:pt x="4027" y="0"/>
                      <a:pt x="3715" y="0"/>
                    </a:cubicBezTo>
                    <a:close/>
                  </a:path>
                </a:pathLst>
              </a:custGeom>
              <a:solidFill>
                <a:schemeClr val="accent3"/>
              </a:solidFill>
              <a:ln>
                <a:noFill/>
              </a:ln>
              <a:effectLst>
                <a:outerShdw blurRad="57150" dist="2857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2033300" y="4862250"/>
                <a:ext cx="561475" cy="489125"/>
              </a:xfrm>
              <a:custGeom>
                <a:avLst/>
                <a:gdLst/>
                <a:ahLst/>
                <a:cxnLst/>
                <a:rect l="l" t="t" r="r" b="b"/>
                <a:pathLst>
                  <a:path w="22459" h="19565" extrusionOk="0">
                    <a:moveTo>
                      <a:pt x="7405" y="1"/>
                    </a:moveTo>
                    <a:cubicBezTo>
                      <a:pt x="0" y="17713"/>
                      <a:pt x="3436" y="15979"/>
                      <a:pt x="6805" y="18047"/>
                    </a:cubicBezTo>
                    <a:cubicBezTo>
                      <a:pt x="8184" y="18912"/>
                      <a:pt x="10934" y="19564"/>
                      <a:pt x="13544" y="19564"/>
                    </a:cubicBezTo>
                    <a:cubicBezTo>
                      <a:pt x="17370" y="19564"/>
                      <a:pt x="20894" y="18162"/>
                      <a:pt x="19347" y="13977"/>
                    </a:cubicBezTo>
                    <a:cubicBezTo>
                      <a:pt x="16850" y="7133"/>
                      <a:pt x="22458" y="2592"/>
                      <a:pt x="19181" y="2592"/>
                    </a:cubicBezTo>
                    <a:cubicBezTo>
                      <a:pt x="19088" y="2592"/>
                      <a:pt x="18988" y="2595"/>
                      <a:pt x="18880" y="2603"/>
                    </a:cubicBezTo>
                    <a:cubicBezTo>
                      <a:pt x="18727" y="2612"/>
                      <a:pt x="18568" y="2616"/>
                      <a:pt x="18404" y="2616"/>
                    </a:cubicBezTo>
                    <a:cubicBezTo>
                      <a:pt x="14421" y="2616"/>
                      <a:pt x="7405" y="1"/>
                      <a:pt x="7405" y="1"/>
                    </a:cubicBezTo>
                    <a:close/>
                  </a:path>
                </a:pathLst>
              </a:custGeom>
              <a:solidFill>
                <a:schemeClr val="accent4"/>
              </a:solidFill>
              <a:ln>
                <a:noFill/>
              </a:ln>
              <a:effectLst>
                <a:outerShdw blurRad="57150" dist="2857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1931550" y="4483650"/>
                <a:ext cx="857300" cy="1039925"/>
              </a:xfrm>
              <a:custGeom>
                <a:avLst/>
                <a:gdLst/>
                <a:ahLst/>
                <a:cxnLst/>
                <a:rect l="l" t="t" r="r" b="b"/>
                <a:pathLst>
                  <a:path w="34292" h="41597" extrusionOk="0">
                    <a:moveTo>
                      <a:pt x="1" y="1"/>
                    </a:moveTo>
                    <a:cubicBezTo>
                      <a:pt x="1" y="1"/>
                      <a:pt x="2169" y="14745"/>
                      <a:pt x="9207" y="20482"/>
                    </a:cubicBezTo>
                    <a:cubicBezTo>
                      <a:pt x="9207" y="20482"/>
                      <a:pt x="10375" y="24451"/>
                      <a:pt x="13977" y="25485"/>
                    </a:cubicBezTo>
                    <a:cubicBezTo>
                      <a:pt x="17546" y="26520"/>
                      <a:pt x="18414" y="27287"/>
                      <a:pt x="18414" y="27287"/>
                    </a:cubicBezTo>
                    <a:cubicBezTo>
                      <a:pt x="18414" y="27287"/>
                      <a:pt x="18681" y="29588"/>
                      <a:pt x="21883" y="30756"/>
                    </a:cubicBezTo>
                    <a:cubicBezTo>
                      <a:pt x="25085" y="31923"/>
                      <a:pt x="26753" y="33424"/>
                      <a:pt x="26753" y="33424"/>
                    </a:cubicBezTo>
                    <a:cubicBezTo>
                      <a:pt x="26753" y="33424"/>
                      <a:pt x="24952" y="34692"/>
                      <a:pt x="29288" y="37261"/>
                    </a:cubicBezTo>
                    <a:cubicBezTo>
                      <a:pt x="33625" y="39796"/>
                      <a:pt x="34292" y="41597"/>
                      <a:pt x="34292" y="41597"/>
                    </a:cubicBezTo>
                    <a:cubicBezTo>
                      <a:pt x="34292" y="41597"/>
                      <a:pt x="33124" y="35826"/>
                      <a:pt x="30089" y="32857"/>
                    </a:cubicBezTo>
                    <a:cubicBezTo>
                      <a:pt x="30089" y="32857"/>
                      <a:pt x="26886" y="27487"/>
                      <a:pt x="25219" y="27253"/>
                    </a:cubicBezTo>
                    <a:cubicBezTo>
                      <a:pt x="25219" y="27253"/>
                      <a:pt x="22874" y="22996"/>
                      <a:pt x="19283" y="22996"/>
                    </a:cubicBezTo>
                    <a:cubicBezTo>
                      <a:pt x="19139" y="22996"/>
                      <a:pt x="18994" y="23003"/>
                      <a:pt x="18847" y="23017"/>
                    </a:cubicBezTo>
                    <a:cubicBezTo>
                      <a:pt x="18847" y="23017"/>
                      <a:pt x="17546" y="18447"/>
                      <a:pt x="13844" y="17280"/>
                    </a:cubicBezTo>
                    <a:cubicBezTo>
                      <a:pt x="13844" y="17280"/>
                      <a:pt x="12176" y="10241"/>
                      <a:pt x="8707" y="8673"/>
                    </a:cubicBezTo>
                    <a:cubicBezTo>
                      <a:pt x="5238" y="7139"/>
                      <a:pt x="1" y="1"/>
                      <a:pt x="1" y="1"/>
                    </a:cubicBezTo>
                    <a:close/>
                  </a:path>
                </a:pathLst>
              </a:custGeom>
              <a:solidFill>
                <a:schemeClr val="accent3"/>
              </a:solidFill>
              <a:ln>
                <a:noFill/>
              </a:ln>
              <a:effectLst>
                <a:outerShdw blurRad="57150" dist="2857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2178400" y="4649600"/>
                <a:ext cx="106750" cy="106775"/>
              </a:xfrm>
              <a:custGeom>
                <a:avLst/>
                <a:gdLst/>
                <a:ahLst/>
                <a:cxnLst/>
                <a:rect l="l" t="t" r="r" b="b"/>
                <a:pathLst>
                  <a:path w="4270" h="4271" extrusionOk="0">
                    <a:moveTo>
                      <a:pt x="701" y="1"/>
                    </a:moveTo>
                    <a:cubicBezTo>
                      <a:pt x="334" y="1"/>
                      <a:pt x="0" y="334"/>
                      <a:pt x="0" y="701"/>
                    </a:cubicBezTo>
                    <a:lnTo>
                      <a:pt x="0" y="3537"/>
                    </a:lnTo>
                    <a:cubicBezTo>
                      <a:pt x="0" y="3937"/>
                      <a:pt x="334" y="4270"/>
                      <a:pt x="701" y="4270"/>
                    </a:cubicBezTo>
                    <a:lnTo>
                      <a:pt x="3536" y="4270"/>
                    </a:lnTo>
                    <a:cubicBezTo>
                      <a:pt x="3936" y="4270"/>
                      <a:pt x="4270" y="3937"/>
                      <a:pt x="4270" y="3537"/>
                    </a:cubicBezTo>
                    <a:lnTo>
                      <a:pt x="4270" y="701"/>
                    </a:lnTo>
                    <a:cubicBezTo>
                      <a:pt x="4270" y="334"/>
                      <a:pt x="3936" y="1"/>
                      <a:pt x="3536" y="1"/>
                    </a:cubicBezTo>
                    <a:close/>
                  </a:path>
                </a:pathLst>
              </a:custGeom>
              <a:solidFill>
                <a:schemeClr val="dk2"/>
              </a:solidFill>
              <a:ln>
                <a:noFill/>
              </a:ln>
              <a:effectLst>
                <a:outerShdw blurRad="57150" dist="2857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 name="Google Shape;870;p42"/>
            <p:cNvSpPr/>
            <p:nvPr/>
          </p:nvSpPr>
          <p:spPr>
            <a:xfrm>
              <a:off x="1481725" y="2049675"/>
              <a:ext cx="161044" cy="38997"/>
            </a:xfrm>
            <a:custGeom>
              <a:avLst/>
              <a:gdLst/>
              <a:ahLst/>
              <a:cxnLst/>
              <a:rect l="l" t="t" r="r" b="b"/>
              <a:pathLst>
                <a:path w="13011" h="3205" extrusionOk="0">
                  <a:moveTo>
                    <a:pt x="1" y="0"/>
                  </a:moveTo>
                  <a:lnTo>
                    <a:pt x="1" y="0"/>
                  </a:lnTo>
                  <a:cubicBezTo>
                    <a:pt x="1085" y="1484"/>
                    <a:pt x="2759" y="2568"/>
                    <a:pt x="4661" y="3005"/>
                  </a:cubicBezTo>
                  <a:cubicBezTo>
                    <a:pt x="5276" y="3136"/>
                    <a:pt x="5914" y="3205"/>
                    <a:pt x="6558" y="3205"/>
                  </a:cubicBezTo>
                  <a:cubicBezTo>
                    <a:pt x="7506" y="3205"/>
                    <a:pt x="8468" y="3056"/>
                    <a:pt x="9397" y="2739"/>
                  </a:cubicBezTo>
                  <a:cubicBezTo>
                    <a:pt x="9909" y="3001"/>
                    <a:pt x="10447" y="3092"/>
                    <a:pt x="10946" y="3092"/>
                  </a:cubicBezTo>
                  <a:cubicBezTo>
                    <a:pt x="12077" y="3092"/>
                    <a:pt x="13011" y="2625"/>
                    <a:pt x="13011" y="2625"/>
                  </a:cubicBezTo>
                  <a:cubicBezTo>
                    <a:pt x="11736" y="2340"/>
                    <a:pt x="9302" y="266"/>
                    <a:pt x="9302" y="266"/>
                  </a:cubicBezTo>
                  <a:cubicBezTo>
                    <a:pt x="8141" y="1236"/>
                    <a:pt x="6487" y="1845"/>
                    <a:pt x="4813" y="1845"/>
                  </a:cubicBezTo>
                  <a:cubicBezTo>
                    <a:pt x="3120" y="1845"/>
                    <a:pt x="1370" y="1217"/>
                    <a:pt x="1" y="0"/>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42"/>
          <p:cNvGrpSpPr/>
          <p:nvPr/>
        </p:nvGrpSpPr>
        <p:grpSpPr>
          <a:xfrm flipH="1">
            <a:off x="-171098" y="4184963"/>
            <a:ext cx="2476250" cy="1141875"/>
            <a:chOff x="4881825" y="4016125"/>
            <a:chExt cx="2476250" cy="1141875"/>
          </a:xfrm>
        </p:grpSpPr>
        <p:sp>
          <p:nvSpPr>
            <p:cNvPr id="872" name="Google Shape;872;p42"/>
            <p:cNvSpPr/>
            <p:nvPr/>
          </p:nvSpPr>
          <p:spPr>
            <a:xfrm>
              <a:off x="4881825" y="4562900"/>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4884625" y="4598450"/>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5783550" y="4160350"/>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5784250" y="4163150"/>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5446100" y="4484500"/>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5713550" y="4760800"/>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6221800" y="4016125"/>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6307225" y="4098050"/>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6476650" y="4268875"/>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6700675" y="4508125"/>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42"/>
          <p:cNvGrpSpPr/>
          <p:nvPr/>
        </p:nvGrpSpPr>
        <p:grpSpPr>
          <a:xfrm>
            <a:off x="7994838" y="462250"/>
            <a:ext cx="858325" cy="733700"/>
            <a:chOff x="4975650" y="2481550"/>
            <a:chExt cx="858325" cy="733700"/>
          </a:xfrm>
        </p:grpSpPr>
        <p:sp>
          <p:nvSpPr>
            <p:cNvPr id="883" name="Google Shape;883;p42"/>
            <p:cNvSpPr/>
            <p:nvPr/>
          </p:nvSpPr>
          <p:spPr>
            <a:xfrm>
              <a:off x="5269675" y="2620325"/>
              <a:ext cx="564300" cy="594925"/>
            </a:xfrm>
            <a:custGeom>
              <a:avLst/>
              <a:gdLst/>
              <a:ahLst/>
              <a:cxnLst/>
              <a:rect l="l" t="t" r="r" b="b"/>
              <a:pathLst>
                <a:path w="22572" h="23797" extrusionOk="0">
                  <a:moveTo>
                    <a:pt x="6969" y="1"/>
                  </a:moveTo>
                  <a:cubicBezTo>
                    <a:pt x="6859" y="1"/>
                    <a:pt x="6748" y="17"/>
                    <a:pt x="6638" y="50"/>
                  </a:cubicBezTo>
                  <a:cubicBezTo>
                    <a:pt x="5994" y="246"/>
                    <a:pt x="5770" y="862"/>
                    <a:pt x="5686" y="1450"/>
                  </a:cubicBezTo>
                  <a:cubicBezTo>
                    <a:pt x="5433" y="2962"/>
                    <a:pt x="5826" y="4502"/>
                    <a:pt x="6386" y="5931"/>
                  </a:cubicBezTo>
                  <a:cubicBezTo>
                    <a:pt x="6750" y="6883"/>
                    <a:pt x="7198" y="7863"/>
                    <a:pt x="7758" y="8759"/>
                  </a:cubicBezTo>
                  <a:cubicBezTo>
                    <a:pt x="7170" y="8283"/>
                    <a:pt x="6554" y="7835"/>
                    <a:pt x="5938" y="7387"/>
                  </a:cubicBezTo>
                  <a:cubicBezTo>
                    <a:pt x="5137" y="6807"/>
                    <a:pt x="2074" y="4837"/>
                    <a:pt x="2045" y="4837"/>
                  </a:cubicBezTo>
                  <a:lnTo>
                    <a:pt x="2045" y="4837"/>
                  </a:lnTo>
                  <a:cubicBezTo>
                    <a:pt x="2044" y="4837"/>
                    <a:pt x="2044" y="4838"/>
                    <a:pt x="2045" y="4838"/>
                  </a:cubicBezTo>
                  <a:cubicBezTo>
                    <a:pt x="1457" y="4474"/>
                    <a:pt x="869" y="4138"/>
                    <a:pt x="281" y="3802"/>
                  </a:cubicBezTo>
                  <a:cubicBezTo>
                    <a:pt x="169" y="3942"/>
                    <a:pt x="85" y="4082"/>
                    <a:pt x="1" y="4194"/>
                  </a:cubicBezTo>
                  <a:cubicBezTo>
                    <a:pt x="1541" y="5146"/>
                    <a:pt x="5490" y="7947"/>
                    <a:pt x="5490" y="7947"/>
                  </a:cubicBezTo>
                  <a:cubicBezTo>
                    <a:pt x="6470" y="8703"/>
                    <a:pt x="7422" y="9459"/>
                    <a:pt x="8346" y="10243"/>
                  </a:cubicBezTo>
                  <a:cubicBezTo>
                    <a:pt x="9018" y="10831"/>
                    <a:pt x="9690" y="11419"/>
                    <a:pt x="10334" y="12035"/>
                  </a:cubicBezTo>
                  <a:cubicBezTo>
                    <a:pt x="9914" y="11951"/>
                    <a:pt x="9494" y="11867"/>
                    <a:pt x="9102" y="11811"/>
                  </a:cubicBezTo>
                  <a:cubicBezTo>
                    <a:pt x="8439" y="11726"/>
                    <a:pt x="7759" y="11689"/>
                    <a:pt x="7088" y="11689"/>
                  </a:cubicBezTo>
                  <a:cubicBezTo>
                    <a:pt x="6881" y="11689"/>
                    <a:pt x="6675" y="11693"/>
                    <a:pt x="6470" y="11699"/>
                  </a:cubicBezTo>
                  <a:cubicBezTo>
                    <a:pt x="4901" y="11727"/>
                    <a:pt x="3305" y="11951"/>
                    <a:pt x="1989" y="12791"/>
                  </a:cubicBezTo>
                  <a:cubicBezTo>
                    <a:pt x="1681" y="12987"/>
                    <a:pt x="1373" y="13183"/>
                    <a:pt x="1233" y="13520"/>
                  </a:cubicBezTo>
                  <a:cubicBezTo>
                    <a:pt x="1121" y="13772"/>
                    <a:pt x="1093" y="14080"/>
                    <a:pt x="1177" y="14360"/>
                  </a:cubicBezTo>
                  <a:cubicBezTo>
                    <a:pt x="1373" y="14976"/>
                    <a:pt x="1989" y="15200"/>
                    <a:pt x="2577" y="15312"/>
                  </a:cubicBezTo>
                  <a:cubicBezTo>
                    <a:pt x="2951" y="15379"/>
                    <a:pt x="3323" y="15409"/>
                    <a:pt x="3693" y="15409"/>
                  </a:cubicBezTo>
                  <a:cubicBezTo>
                    <a:pt x="4875" y="15409"/>
                    <a:pt x="6033" y="15101"/>
                    <a:pt x="7142" y="14696"/>
                  </a:cubicBezTo>
                  <a:cubicBezTo>
                    <a:pt x="8514" y="14220"/>
                    <a:pt x="9914" y="13604"/>
                    <a:pt x="11062" y="12707"/>
                  </a:cubicBezTo>
                  <a:cubicBezTo>
                    <a:pt x="11482" y="13127"/>
                    <a:pt x="11902" y="13548"/>
                    <a:pt x="12322" y="13996"/>
                  </a:cubicBezTo>
                  <a:cubicBezTo>
                    <a:pt x="12742" y="14416"/>
                    <a:pt x="13163" y="14864"/>
                    <a:pt x="13583" y="15312"/>
                  </a:cubicBezTo>
                  <a:cubicBezTo>
                    <a:pt x="14255" y="16040"/>
                    <a:pt x="14899" y="16768"/>
                    <a:pt x="15543" y="17524"/>
                  </a:cubicBezTo>
                  <a:cubicBezTo>
                    <a:pt x="15123" y="17412"/>
                    <a:pt x="14703" y="17328"/>
                    <a:pt x="14311" y="17244"/>
                  </a:cubicBezTo>
                  <a:cubicBezTo>
                    <a:pt x="13443" y="17076"/>
                    <a:pt x="12546" y="16992"/>
                    <a:pt x="11678" y="16964"/>
                  </a:cubicBezTo>
                  <a:cubicBezTo>
                    <a:pt x="11466" y="16956"/>
                    <a:pt x="11251" y="16952"/>
                    <a:pt x="11036" y="16952"/>
                  </a:cubicBezTo>
                  <a:cubicBezTo>
                    <a:pt x="9694" y="16952"/>
                    <a:pt x="8324" y="17128"/>
                    <a:pt x="7142" y="17804"/>
                  </a:cubicBezTo>
                  <a:cubicBezTo>
                    <a:pt x="6834" y="17972"/>
                    <a:pt x="6498" y="18168"/>
                    <a:pt x="6330" y="18476"/>
                  </a:cubicBezTo>
                  <a:cubicBezTo>
                    <a:pt x="6218" y="18728"/>
                    <a:pt x="6162" y="19036"/>
                    <a:pt x="6246" y="19316"/>
                  </a:cubicBezTo>
                  <a:cubicBezTo>
                    <a:pt x="6386" y="19960"/>
                    <a:pt x="7002" y="20212"/>
                    <a:pt x="7590" y="20352"/>
                  </a:cubicBezTo>
                  <a:cubicBezTo>
                    <a:pt x="8088" y="20470"/>
                    <a:pt x="8589" y="20521"/>
                    <a:pt x="9090" y="20521"/>
                  </a:cubicBezTo>
                  <a:cubicBezTo>
                    <a:pt x="10136" y="20521"/>
                    <a:pt x="11178" y="20300"/>
                    <a:pt x="12182" y="20016"/>
                  </a:cubicBezTo>
                  <a:cubicBezTo>
                    <a:pt x="13555" y="19624"/>
                    <a:pt x="14955" y="19092"/>
                    <a:pt x="16159" y="18280"/>
                  </a:cubicBezTo>
                  <a:cubicBezTo>
                    <a:pt x="16859" y="19148"/>
                    <a:pt x="17531" y="20016"/>
                    <a:pt x="18175" y="20912"/>
                  </a:cubicBezTo>
                  <a:cubicBezTo>
                    <a:pt x="18539" y="21417"/>
                    <a:pt x="18875" y="21893"/>
                    <a:pt x="19211" y="22397"/>
                  </a:cubicBezTo>
                  <a:lnTo>
                    <a:pt x="19715" y="23153"/>
                  </a:lnTo>
                  <a:lnTo>
                    <a:pt x="19967" y="23517"/>
                  </a:lnTo>
                  <a:lnTo>
                    <a:pt x="20079" y="23713"/>
                  </a:lnTo>
                  <a:cubicBezTo>
                    <a:pt x="20107" y="23741"/>
                    <a:pt x="20107" y="23797"/>
                    <a:pt x="20163" y="23797"/>
                  </a:cubicBezTo>
                  <a:lnTo>
                    <a:pt x="20359" y="23797"/>
                  </a:lnTo>
                  <a:lnTo>
                    <a:pt x="20443" y="23769"/>
                  </a:lnTo>
                  <a:lnTo>
                    <a:pt x="20836" y="23517"/>
                  </a:lnTo>
                  <a:lnTo>
                    <a:pt x="20920" y="23433"/>
                  </a:lnTo>
                  <a:lnTo>
                    <a:pt x="20948" y="23405"/>
                  </a:lnTo>
                  <a:lnTo>
                    <a:pt x="20976" y="23377"/>
                  </a:lnTo>
                  <a:cubicBezTo>
                    <a:pt x="21004" y="23349"/>
                    <a:pt x="21004" y="23321"/>
                    <a:pt x="21004" y="23293"/>
                  </a:cubicBezTo>
                  <a:cubicBezTo>
                    <a:pt x="21032" y="23237"/>
                    <a:pt x="20976" y="23209"/>
                    <a:pt x="20976" y="23181"/>
                  </a:cubicBezTo>
                  <a:lnTo>
                    <a:pt x="20836" y="22985"/>
                  </a:lnTo>
                  <a:lnTo>
                    <a:pt x="20584" y="22593"/>
                  </a:lnTo>
                  <a:lnTo>
                    <a:pt x="20079" y="21837"/>
                  </a:lnTo>
                  <a:cubicBezTo>
                    <a:pt x="19743" y="21333"/>
                    <a:pt x="19379" y="20828"/>
                    <a:pt x="19015" y="20324"/>
                  </a:cubicBezTo>
                  <a:cubicBezTo>
                    <a:pt x="18931" y="20212"/>
                    <a:pt x="18847" y="20128"/>
                    <a:pt x="18791" y="20016"/>
                  </a:cubicBezTo>
                  <a:cubicBezTo>
                    <a:pt x="18819" y="19960"/>
                    <a:pt x="18875" y="19932"/>
                    <a:pt x="18875" y="19904"/>
                  </a:cubicBezTo>
                  <a:cubicBezTo>
                    <a:pt x="19043" y="19764"/>
                    <a:pt x="19183" y="19596"/>
                    <a:pt x="19323" y="19456"/>
                  </a:cubicBezTo>
                  <a:lnTo>
                    <a:pt x="19323" y="19428"/>
                  </a:lnTo>
                  <a:cubicBezTo>
                    <a:pt x="19603" y="19120"/>
                    <a:pt x="19855" y="18784"/>
                    <a:pt x="20107" y="18420"/>
                  </a:cubicBezTo>
                  <a:cubicBezTo>
                    <a:pt x="20584" y="17720"/>
                    <a:pt x="21032" y="16964"/>
                    <a:pt x="21396" y="16180"/>
                  </a:cubicBezTo>
                  <a:cubicBezTo>
                    <a:pt x="22040" y="14808"/>
                    <a:pt x="22572" y="13295"/>
                    <a:pt x="22404" y="11755"/>
                  </a:cubicBezTo>
                  <a:cubicBezTo>
                    <a:pt x="22376" y="11419"/>
                    <a:pt x="22292" y="11055"/>
                    <a:pt x="22068" y="10775"/>
                  </a:cubicBezTo>
                  <a:cubicBezTo>
                    <a:pt x="21872" y="10551"/>
                    <a:pt x="21620" y="10383"/>
                    <a:pt x="21340" y="10327"/>
                  </a:cubicBezTo>
                  <a:cubicBezTo>
                    <a:pt x="21269" y="10315"/>
                    <a:pt x="21200" y="10310"/>
                    <a:pt x="21134" y="10310"/>
                  </a:cubicBezTo>
                  <a:cubicBezTo>
                    <a:pt x="20569" y="10310"/>
                    <a:pt x="20153" y="10713"/>
                    <a:pt x="19827" y="11139"/>
                  </a:cubicBezTo>
                  <a:cubicBezTo>
                    <a:pt x="18875" y="12371"/>
                    <a:pt x="18511" y="13884"/>
                    <a:pt x="18343" y="15396"/>
                  </a:cubicBezTo>
                  <a:cubicBezTo>
                    <a:pt x="18175" y="16712"/>
                    <a:pt x="18119" y="18112"/>
                    <a:pt x="18343" y="19428"/>
                  </a:cubicBezTo>
                  <a:cubicBezTo>
                    <a:pt x="17839" y="18756"/>
                    <a:pt x="17307" y="18084"/>
                    <a:pt x="16747" y="17412"/>
                  </a:cubicBezTo>
                  <a:cubicBezTo>
                    <a:pt x="15991" y="16516"/>
                    <a:pt x="15235" y="15648"/>
                    <a:pt x="14423" y="14780"/>
                  </a:cubicBezTo>
                  <a:cubicBezTo>
                    <a:pt x="14535" y="14612"/>
                    <a:pt x="14619" y="14416"/>
                    <a:pt x="14703" y="14220"/>
                  </a:cubicBezTo>
                  <a:cubicBezTo>
                    <a:pt x="14899" y="13856"/>
                    <a:pt x="15067" y="13464"/>
                    <a:pt x="15207" y="13043"/>
                  </a:cubicBezTo>
                  <a:cubicBezTo>
                    <a:pt x="15487" y="12231"/>
                    <a:pt x="15711" y="11419"/>
                    <a:pt x="15851" y="10551"/>
                  </a:cubicBezTo>
                  <a:cubicBezTo>
                    <a:pt x="16131" y="9067"/>
                    <a:pt x="16243" y="7471"/>
                    <a:pt x="15683" y="6015"/>
                  </a:cubicBezTo>
                  <a:cubicBezTo>
                    <a:pt x="15543" y="5707"/>
                    <a:pt x="15403" y="5370"/>
                    <a:pt x="15095" y="5146"/>
                  </a:cubicBezTo>
                  <a:cubicBezTo>
                    <a:pt x="14899" y="5000"/>
                    <a:pt x="14640" y="4917"/>
                    <a:pt x="14391" y="4917"/>
                  </a:cubicBezTo>
                  <a:cubicBezTo>
                    <a:pt x="14354" y="4917"/>
                    <a:pt x="14318" y="4919"/>
                    <a:pt x="14283" y="4922"/>
                  </a:cubicBezTo>
                  <a:cubicBezTo>
                    <a:pt x="13611" y="4978"/>
                    <a:pt x="13275" y="5510"/>
                    <a:pt x="13051" y="6071"/>
                  </a:cubicBezTo>
                  <a:cubicBezTo>
                    <a:pt x="12462" y="7499"/>
                    <a:pt x="12490" y="9067"/>
                    <a:pt x="12714" y="10579"/>
                  </a:cubicBezTo>
                  <a:cubicBezTo>
                    <a:pt x="12854" y="11671"/>
                    <a:pt x="13107" y="12791"/>
                    <a:pt x="13527" y="13856"/>
                  </a:cubicBezTo>
                  <a:cubicBezTo>
                    <a:pt x="12910" y="13239"/>
                    <a:pt x="12294" y="12651"/>
                    <a:pt x="11678" y="12063"/>
                  </a:cubicBezTo>
                  <a:cubicBezTo>
                    <a:pt x="10810" y="11251"/>
                    <a:pt x="9914" y="10467"/>
                    <a:pt x="8990" y="9711"/>
                  </a:cubicBezTo>
                  <a:cubicBezTo>
                    <a:pt x="8990" y="9683"/>
                    <a:pt x="8990" y="9683"/>
                    <a:pt x="8990" y="9683"/>
                  </a:cubicBezTo>
                  <a:cubicBezTo>
                    <a:pt x="9074" y="9459"/>
                    <a:pt x="9102" y="9263"/>
                    <a:pt x="9158" y="9067"/>
                  </a:cubicBezTo>
                  <a:cubicBezTo>
                    <a:pt x="9242" y="8647"/>
                    <a:pt x="9326" y="8227"/>
                    <a:pt x="9354" y="7807"/>
                  </a:cubicBezTo>
                  <a:cubicBezTo>
                    <a:pt x="9466" y="6939"/>
                    <a:pt x="9494" y="6071"/>
                    <a:pt x="9438" y="5230"/>
                  </a:cubicBezTo>
                  <a:cubicBezTo>
                    <a:pt x="9382" y="3690"/>
                    <a:pt x="9130" y="2122"/>
                    <a:pt x="8234" y="834"/>
                  </a:cubicBezTo>
                  <a:cubicBezTo>
                    <a:pt x="8038" y="526"/>
                    <a:pt x="7814" y="246"/>
                    <a:pt x="7478" y="106"/>
                  </a:cubicBezTo>
                  <a:cubicBezTo>
                    <a:pt x="7308" y="38"/>
                    <a:pt x="7139" y="1"/>
                    <a:pt x="6969" y="1"/>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5072950" y="2481550"/>
              <a:ext cx="337750" cy="334150"/>
            </a:xfrm>
            <a:custGeom>
              <a:avLst/>
              <a:gdLst/>
              <a:ahLst/>
              <a:cxnLst/>
              <a:rect l="l" t="t" r="r" b="b"/>
              <a:pathLst>
                <a:path w="13510" h="13366" extrusionOk="0">
                  <a:moveTo>
                    <a:pt x="1" y="0"/>
                  </a:moveTo>
                  <a:lnTo>
                    <a:pt x="1" y="0"/>
                  </a:lnTo>
                  <a:cubicBezTo>
                    <a:pt x="1" y="0"/>
                    <a:pt x="533" y="6441"/>
                    <a:pt x="4229" y="10865"/>
                  </a:cubicBezTo>
                  <a:cubicBezTo>
                    <a:pt x="5013" y="11818"/>
                    <a:pt x="5826" y="12462"/>
                    <a:pt x="6582" y="12854"/>
                  </a:cubicBezTo>
                  <a:cubicBezTo>
                    <a:pt x="7237" y="13207"/>
                    <a:pt x="7917" y="13366"/>
                    <a:pt x="8575" y="13366"/>
                  </a:cubicBezTo>
                  <a:cubicBezTo>
                    <a:pt x="11208" y="13366"/>
                    <a:pt x="13510" y="10826"/>
                    <a:pt x="12658" y="7981"/>
                  </a:cubicBezTo>
                  <a:cubicBezTo>
                    <a:pt x="12406" y="7113"/>
                    <a:pt x="11902" y="6161"/>
                    <a:pt x="11062" y="5153"/>
                  </a:cubicBezTo>
                  <a:cubicBezTo>
                    <a:pt x="7366" y="728"/>
                    <a:pt x="1" y="0"/>
                    <a:pt x="1" y="0"/>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4975650" y="2602800"/>
              <a:ext cx="424975" cy="251275"/>
            </a:xfrm>
            <a:custGeom>
              <a:avLst/>
              <a:gdLst/>
              <a:ahLst/>
              <a:cxnLst/>
              <a:rect l="l" t="t" r="r" b="b"/>
              <a:pathLst>
                <a:path w="16999" h="10051" extrusionOk="0">
                  <a:moveTo>
                    <a:pt x="5093" y="0"/>
                  </a:moveTo>
                  <a:cubicBezTo>
                    <a:pt x="2195" y="0"/>
                    <a:pt x="0" y="527"/>
                    <a:pt x="0" y="527"/>
                  </a:cubicBezTo>
                  <a:cubicBezTo>
                    <a:pt x="0" y="527"/>
                    <a:pt x="3025" y="7276"/>
                    <a:pt x="8373" y="9404"/>
                  </a:cubicBezTo>
                  <a:cubicBezTo>
                    <a:pt x="9520" y="9873"/>
                    <a:pt x="10520" y="10051"/>
                    <a:pt x="11376" y="10051"/>
                  </a:cubicBezTo>
                  <a:cubicBezTo>
                    <a:pt x="11440" y="10051"/>
                    <a:pt x="11503" y="10050"/>
                    <a:pt x="11566" y="10048"/>
                  </a:cubicBezTo>
                  <a:cubicBezTo>
                    <a:pt x="15290" y="9936"/>
                    <a:pt x="16998" y="5287"/>
                    <a:pt x="14282" y="2739"/>
                  </a:cubicBezTo>
                  <a:cubicBezTo>
                    <a:pt x="13666" y="2151"/>
                    <a:pt x="12798" y="1591"/>
                    <a:pt x="11650" y="1115"/>
                  </a:cubicBezTo>
                  <a:cubicBezTo>
                    <a:pt x="9458" y="254"/>
                    <a:pt x="7106" y="0"/>
                    <a:pt x="5093" y="0"/>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5014150" y="2540700"/>
              <a:ext cx="393100" cy="293100"/>
            </a:xfrm>
            <a:custGeom>
              <a:avLst/>
              <a:gdLst/>
              <a:ahLst/>
              <a:cxnLst/>
              <a:rect l="l" t="t" r="r" b="b"/>
              <a:pathLst>
                <a:path w="15724" h="11724" extrusionOk="0">
                  <a:moveTo>
                    <a:pt x="694" y="0"/>
                  </a:moveTo>
                  <a:cubicBezTo>
                    <a:pt x="253" y="0"/>
                    <a:pt x="0" y="14"/>
                    <a:pt x="0" y="14"/>
                  </a:cubicBezTo>
                  <a:lnTo>
                    <a:pt x="0" y="42"/>
                  </a:lnTo>
                  <a:cubicBezTo>
                    <a:pt x="0" y="42"/>
                    <a:pt x="1849" y="6847"/>
                    <a:pt x="6497" y="10208"/>
                  </a:cubicBezTo>
                  <a:cubicBezTo>
                    <a:pt x="7561" y="10964"/>
                    <a:pt x="8514" y="11412"/>
                    <a:pt x="9410" y="11608"/>
                  </a:cubicBezTo>
                  <a:cubicBezTo>
                    <a:pt x="9752" y="11686"/>
                    <a:pt x="10086" y="11723"/>
                    <a:pt x="10410" y="11723"/>
                  </a:cubicBezTo>
                  <a:cubicBezTo>
                    <a:pt x="13564" y="11723"/>
                    <a:pt x="15724" y="8227"/>
                    <a:pt x="13946" y="5307"/>
                  </a:cubicBezTo>
                  <a:cubicBezTo>
                    <a:pt x="13470" y="4551"/>
                    <a:pt x="12770" y="3739"/>
                    <a:pt x="11734" y="2983"/>
                  </a:cubicBezTo>
                  <a:cubicBezTo>
                    <a:pt x="7942" y="258"/>
                    <a:pt x="2585" y="0"/>
                    <a:pt x="694" y="0"/>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42"/>
          <p:cNvGrpSpPr/>
          <p:nvPr/>
        </p:nvGrpSpPr>
        <p:grpSpPr>
          <a:xfrm>
            <a:off x="8111675" y="4035289"/>
            <a:ext cx="1409392" cy="1400020"/>
            <a:chOff x="8111675" y="4035289"/>
            <a:chExt cx="1409392" cy="1400020"/>
          </a:xfrm>
        </p:grpSpPr>
        <p:grpSp>
          <p:nvGrpSpPr>
            <p:cNvPr id="888" name="Google Shape;888;p42"/>
            <p:cNvGrpSpPr/>
            <p:nvPr/>
          </p:nvGrpSpPr>
          <p:grpSpPr>
            <a:xfrm>
              <a:off x="8111675" y="4035289"/>
              <a:ext cx="1409392" cy="1400020"/>
              <a:chOff x="8036725" y="4101014"/>
              <a:chExt cx="1409392" cy="1400020"/>
            </a:xfrm>
          </p:grpSpPr>
          <p:sp>
            <p:nvSpPr>
              <p:cNvPr id="889" name="Google Shape;889;p42"/>
              <p:cNvSpPr/>
              <p:nvPr/>
            </p:nvSpPr>
            <p:spPr>
              <a:xfrm rot="-4686751" flipH="1">
                <a:off x="8276151" y="4697578"/>
                <a:ext cx="519524" cy="910893"/>
              </a:xfrm>
              <a:custGeom>
                <a:avLst/>
                <a:gdLst/>
                <a:ahLst/>
                <a:cxnLst/>
                <a:rect l="l" t="t" r="r" b="b"/>
                <a:pathLst>
                  <a:path w="20780" h="36434" extrusionOk="0">
                    <a:moveTo>
                      <a:pt x="1905" y="19603"/>
                    </a:moveTo>
                    <a:cubicBezTo>
                      <a:pt x="3193" y="11482"/>
                      <a:pt x="9270" y="4957"/>
                      <a:pt x="15431" y="1"/>
                    </a:cubicBezTo>
                    <a:cubicBezTo>
                      <a:pt x="15431" y="1"/>
                      <a:pt x="14647" y="6190"/>
                      <a:pt x="18539" y="18175"/>
                    </a:cubicBezTo>
                    <a:cubicBezTo>
                      <a:pt x="20780" y="27444"/>
                      <a:pt x="13331" y="35593"/>
                      <a:pt x="9942" y="36181"/>
                    </a:cubicBezTo>
                    <a:cubicBezTo>
                      <a:pt x="8514" y="36433"/>
                      <a:pt x="1" y="31729"/>
                      <a:pt x="1905" y="19603"/>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rot="-4686751" flipH="1">
                <a:off x="8356267" y="4634965"/>
                <a:ext cx="382468" cy="903442"/>
              </a:xfrm>
              <a:custGeom>
                <a:avLst/>
                <a:gdLst/>
                <a:ahLst/>
                <a:cxnLst/>
                <a:rect l="l" t="t" r="r" b="b"/>
                <a:pathLst>
                  <a:path w="15298" h="36136" extrusionOk="0">
                    <a:moveTo>
                      <a:pt x="15298" y="1"/>
                    </a:moveTo>
                    <a:lnTo>
                      <a:pt x="15298" y="1"/>
                    </a:lnTo>
                    <a:cubicBezTo>
                      <a:pt x="9165" y="4957"/>
                      <a:pt x="3144" y="11454"/>
                      <a:pt x="1856" y="19547"/>
                    </a:cubicBezTo>
                    <a:cubicBezTo>
                      <a:pt x="0" y="31392"/>
                      <a:pt x="8039" y="36135"/>
                      <a:pt x="9771" y="36135"/>
                    </a:cubicBezTo>
                    <a:cubicBezTo>
                      <a:pt x="9816" y="36135"/>
                      <a:pt x="9857" y="36132"/>
                      <a:pt x="9893" y="36125"/>
                    </a:cubicBezTo>
                    <a:lnTo>
                      <a:pt x="9921" y="36125"/>
                    </a:lnTo>
                    <a:cubicBezTo>
                      <a:pt x="14234" y="24924"/>
                      <a:pt x="3368" y="18875"/>
                      <a:pt x="15298"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rot="-4686751" flipH="1">
                <a:off x="8544259" y="4258538"/>
                <a:ext cx="908793" cy="723234"/>
              </a:xfrm>
              <a:custGeom>
                <a:avLst/>
                <a:gdLst/>
                <a:ahLst/>
                <a:cxnLst/>
                <a:rect l="l" t="t" r="r" b="b"/>
                <a:pathLst>
                  <a:path w="36350" h="28928" extrusionOk="0">
                    <a:moveTo>
                      <a:pt x="15039" y="22039"/>
                    </a:moveTo>
                    <a:cubicBezTo>
                      <a:pt x="7057" y="17418"/>
                      <a:pt x="2717" y="8429"/>
                      <a:pt x="1" y="0"/>
                    </a:cubicBezTo>
                    <a:cubicBezTo>
                      <a:pt x="1" y="0"/>
                      <a:pt x="6161" y="3332"/>
                      <a:pt x="20247" y="4089"/>
                    </a:cubicBezTo>
                    <a:cubicBezTo>
                      <a:pt x="30833" y="5517"/>
                      <a:pt x="36349" y="16578"/>
                      <a:pt x="35593" y="20359"/>
                    </a:cubicBezTo>
                    <a:cubicBezTo>
                      <a:pt x="35285" y="21955"/>
                      <a:pt x="26940" y="28928"/>
                      <a:pt x="15039" y="2203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rot="-4686751" flipH="1">
                <a:off x="8442476" y="4346633"/>
                <a:ext cx="904592" cy="507599"/>
              </a:xfrm>
              <a:custGeom>
                <a:avLst/>
                <a:gdLst/>
                <a:ahLst/>
                <a:cxnLst/>
                <a:rect l="l" t="t" r="r" b="b"/>
                <a:pathLst>
                  <a:path w="36182" h="20303" extrusionOk="0">
                    <a:moveTo>
                      <a:pt x="1" y="0"/>
                    </a:moveTo>
                    <a:lnTo>
                      <a:pt x="1" y="0"/>
                    </a:lnTo>
                    <a:cubicBezTo>
                      <a:pt x="14114" y="18482"/>
                      <a:pt x="19183" y="6805"/>
                      <a:pt x="35425" y="20303"/>
                    </a:cubicBezTo>
                    <a:lnTo>
                      <a:pt x="35425" y="20275"/>
                    </a:lnTo>
                    <a:cubicBezTo>
                      <a:pt x="36181" y="16494"/>
                      <a:pt x="30665" y="5433"/>
                      <a:pt x="20079" y="4005"/>
                    </a:cubicBezTo>
                    <a:cubicBezTo>
                      <a:pt x="7338" y="3304"/>
                      <a:pt x="1093" y="532"/>
                      <a:pt x="1" y="0"/>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rot="-4686751" flipH="1">
                <a:off x="8314878" y="4306925"/>
                <a:ext cx="655331" cy="981596"/>
              </a:xfrm>
              <a:custGeom>
                <a:avLst/>
                <a:gdLst/>
                <a:ahLst/>
                <a:cxnLst/>
                <a:rect l="l" t="t" r="r" b="b"/>
                <a:pathLst>
                  <a:path w="26212" h="39262" extrusionOk="0">
                    <a:moveTo>
                      <a:pt x="3669" y="26660"/>
                    </a:moveTo>
                    <a:cubicBezTo>
                      <a:pt x="1" y="18203"/>
                      <a:pt x="1821" y="8402"/>
                      <a:pt x="4621" y="1"/>
                    </a:cubicBezTo>
                    <a:cubicBezTo>
                      <a:pt x="4621" y="1"/>
                      <a:pt x="7618" y="6330"/>
                      <a:pt x="18511" y="15291"/>
                    </a:cubicBezTo>
                    <a:cubicBezTo>
                      <a:pt x="26212" y="22712"/>
                      <a:pt x="24056" y="34893"/>
                      <a:pt x="21227" y="37498"/>
                    </a:cubicBezTo>
                    <a:cubicBezTo>
                      <a:pt x="20023" y="38590"/>
                      <a:pt x="9158" y="39262"/>
                      <a:pt x="3669"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rot="-4686751" flipH="1">
                <a:off x="8342333" y="4384857"/>
                <a:ext cx="537000" cy="933294"/>
              </a:xfrm>
              <a:custGeom>
                <a:avLst/>
                <a:gdLst/>
                <a:ahLst/>
                <a:cxnLst/>
                <a:rect l="l" t="t" r="r" b="b"/>
                <a:pathLst>
                  <a:path w="21479" h="37330" extrusionOk="0">
                    <a:moveTo>
                      <a:pt x="0" y="1"/>
                    </a:moveTo>
                    <a:cubicBezTo>
                      <a:pt x="392" y="23244"/>
                      <a:pt x="11398" y="16859"/>
                      <a:pt x="16494" y="37330"/>
                    </a:cubicBezTo>
                    <a:cubicBezTo>
                      <a:pt x="19351" y="34725"/>
                      <a:pt x="21479" y="22544"/>
                      <a:pt x="13778" y="15123"/>
                    </a:cubicBezTo>
                    <a:cubicBezTo>
                      <a:pt x="3921" y="7002"/>
                      <a:pt x="532" y="1065"/>
                      <a:pt x="0"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rot="-4686751" flipH="1">
                <a:off x="8565918" y="4559076"/>
                <a:ext cx="674257" cy="673557"/>
              </a:xfrm>
              <a:custGeom>
                <a:avLst/>
                <a:gdLst/>
                <a:ahLst/>
                <a:cxnLst/>
                <a:rect l="l" t="t" r="r" b="b"/>
                <a:pathLst>
                  <a:path w="26969" h="26941" extrusionOk="0">
                    <a:moveTo>
                      <a:pt x="1877" y="19771"/>
                    </a:moveTo>
                    <a:cubicBezTo>
                      <a:pt x="2241" y="20136"/>
                      <a:pt x="2773" y="20276"/>
                      <a:pt x="3249" y="20248"/>
                    </a:cubicBezTo>
                    <a:cubicBezTo>
                      <a:pt x="3725" y="20192"/>
                      <a:pt x="4173" y="20080"/>
                      <a:pt x="4593" y="19940"/>
                    </a:cubicBezTo>
                    <a:cubicBezTo>
                      <a:pt x="5013" y="19799"/>
                      <a:pt x="5433" y="19631"/>
                      <a:pt x="5825" y="19435"/>
                    </a:cubicBezTo>
                    <a:cubicBezTo>
                      <a:pt x="6610" y="19071"/>
                      <a:pt x="7338" y="18651"/>
                      <a:pt x="8038" y="18147"/>
                    </a:cubicBezTo>
                    <a:cubicBezTo>
                      <a:pt x="7422" y="18763"/>
                      <a:pt x="6890" y="19435"/>
                      <a:pt x="6414" y="20136"/>
                    </a:cubicBezTo>
                    <a:cubicBezTo>
                      <a:pt x="6161" y="20528"/>
                      <a:pt x="5937" y="20920"/>
                      <a:pt x="5769" y="21312"/>
                    </a:cubicBezTo>
                    <a:cubicBezTo>
                      <a:pt x="5573" y="21704"/>
                      <a:pt x="5377" y="22124"/>
                      <a:pt x="5265" y="22600"/>
                    </a:cubicBezTo>
                    <a:cubicBezTo>
                      <a:pt x="5041" y="23524"/>
                      <a:pt x="5629" y="24504"/>
                      <a:pt x="6582" y="24728"/>
                    </a:cubicBezTo>
                    <a:cubicBezTo>
                      <a:pt x="7086" y="24840"/>
                      <a:pt x="7618" y="24728"/>
                      <a:pt x="8010" y="24448"/>
                    </a:cubicBezTo>
                    <a:cubicBezTo>
                      <a:pt x="8402" y="24168"/>
                      <a:pt x="8710" y="23860"/>
                      <a:pt x="9018" y="23524"/>
                    </a:cubicBezTo>
                    <a:cubicBezTo>
                      <a:pt x="9326" y="23188"/>
                      <a:pt x="9606" y="22824"/>
                      <a:pt x="9858" y="22460"/>
                    </a:cubicBezTo>
                    <a:cubicBezTo>
                      <a:pt x="10334" y="21760"/>
                      <a:pt x="10726" y="21032"/>
                      <a:pt x="11090" y="20248"/>
                    </a:cubicBezTo>
                    <a:cubicBezTo>
                      <a:pt x="10894" y="21088"/>
                      <a:pt x="10754" y="21928"/>
                      <a:pt x="10698" y="22796"/>
                    </a:cubicBezTo>
                    <a:cubicBezTo>
                      <a:pt x="10670" y="23216"/>
                      <a:pt x="10670" y="23664"/>
                      <a:pt x="10698" y="24112"/>
                    </a:cubicBezTo>
                    <a:cubicBezTo>
                      <a:pt x="10726" y="24560"/>
                      <a:pt x="10782" y="25036"/>
                      <a:pt x="10922" y="25484"/>
                    </a:cubicBezTo>
                    <a:cubicBezTo>
                      <a:pt x="11202" y="26408"/>
                      <a:pt x="12182" y="26940"/>
                      <a:pt x="13106" y="26688"/>
                    </a:cubicBezTo>
                    <a:cubicBezTo>
                      <a:pt x="13610" y="26520"/>
                      <a:pt x="14003" y="26156"/>
                      <a:pt x="14227" y="25708"/>
                    </a:cubicBezTo>
                    <a:cubicBezTo>
                      <a:pt x="14423" y="25288"/>
                      <a:pt x="14535" y="24840"/>
                      <a:pt x="14619" y="24392"/>
                    </a:cubicBezTo>
                    <a:cubicBezTo>
                      <a:pt x="14731" y="23972"/>
                      <a:pt x="14787" y="23524"/>
                      <a:pt x="14815" y="23076"/>
                    </a:cubicBezTo>
                    <a:cubicBezTo>
                      <a:pt x="14899" y="22236"/>
                      <a:pt x="14871" y="21396"/>
                      <a:pt x="14787" y="20528"/>
                    </a:cubicBezTo>
                    <a:cubicBezTo>
                      <a:pt x="15039" y="21368"/>
                      <a:pt x="15347" y="22152"/>
                      <a:pt x="15739" y="22936"/>
                    </a:cubicBezTo>
                    <a:cubicBezTo>
                      <a:pt x="15935" y="23328"/>
                      <a:pt x="16159" y="23720"/>
                      <a:pt x="16411" y="24084"/>
                    </a:cubicBezTo>
                    <a:cubicBezTo>
                      <a:pt x="16663" y="24448"/>
                      <a:pt x="16915" y="24812"/>
                      <a:pt x="17279" y="25148"/>
                    </a:cubicBezTo>
                    <a:cubicBezTo>
                      <a:pt x="17979" y="25820"/>
                      <a:pt x="19099" y="25792"/>
                      <a:pt x="19771" y="25092"/>
                    </a:cubicBezTo>
                    <a:cubicBezTo>
                      <a:pt x="20135" y="24700"/>
                      <a:pt x="20275" y="24196"/>
                      <a:pt x="20247" y="23692"/>
                    </a:cubicBezTo>
                    <a:cubicBezTo>
                      <a:pt x="20191" y="23244"/>
                      <a:pt x="20079" y="22796"/>
                      <a:pt x="19939" y="22376"/>
                    </a:cubicBezTo>
                    <a:cubicBezTo>
                      <a:pt x="19799" y="21928"/>
                      <a:pt x="19631" y="21508"/>
                      <a:pt x="19435" y="21116"/>
                    </a:cubicBezTo>
                    <a:cubicBezTo>
                      <a:pt x="19099" y="20360"/>
                      <a:pt x="18651" y="19631"/>
                      <a:pt x="18147" y="18931"/>
                    </a:cubicBezTo>
                    <a:cubicBezTo>
                      <a:pt x="18791" y="19519"/>
                      <a:pt x="19435" y="20080"/>
                      <a:pt x="20163" y="20528"/>
                    </a:cubicBezTo>
                    <a:cubicBezTo>
                      <a:pt x="20527" y="20780"/>
                      <a:pt x="20919" y="21004"/>
                      <a:pt x="21312" y="21200"/>
                    </a:cubicBezTo>
                    <a:cubicBezTo>
                      <a:pt x="21732" y="21396"/>
                      <a:pt x="22124" y="21564"/>
                      <a:pt x="22600" y="21676"/>
                    </a:cubicBezTo>
                    <a:cubicBezTo>
                      <a:pt x="23552" y="21928"/>
                      <a:pt x="24504" y="21340"/>
                      <a:pt x="24728" y="20388"/>
                    </a:cubicBezTo>
                    <a:cubicBezTo>
                      <a:pt x="24840" y="19884"/>
                      <a:pt x="24728" y="19351"/>
                      <a:pt x="24448" y="18959"/>
                    </a:cubicBezTo>
                    <a:cubicBezTo>
                      <a:pt x="24168" y="18567"/>
                      <a:pt x="23860" y="18231"/>
                      <a:pt x="23524" y="17951"/>
                    </a:cubicBezTo>
                    <a:cubicBezTo>
                      <a:pt x="23188" y="17643"/>
                      <a:pt x="22824" y="17363"/>
                      <a:pt x="22460" y="17111"/>
                    </a:cubicBezTo>
                    <a:cubicBezTo>
                      <a:pt x="21788" y="16635"/>
                      <a:pt x="21031" y="16215"/>
                      <a:pt x="20247" y="15851"/>
                    </a:cubicBezTo>
                    <a:cubicBezTo>
                      <a:pt x="21087" y="16047"/>
                      <a:pt x="21928" y="16187"/>
                      <a:pt x="22796" y="16243"/>
                    </a:cubicBezTo>
                    <a:cubicBezTo>
                      <a:pt x="23244" y="16271"/>
                      <a:pt x="23664" y="16271"/>
                      <a:pt x="24140" y="16243"/>
                    </a:cubicBezTo>
                    <a:cubicBezTo>
                      <a:pt x="24588" y="16215"/>
                      <a:pt x="25036" y="16159"/>
                      <a:pt x="25484" y="16019"/>
                    </a:cubicBezTo>
                    <a:cubicBezTo>
                      <a:pt x="26408" y="15767"/>
                      <a:pt x="26968" y="14787"/>
                      <a:pt x="26688" y="13835"/>
                    </a:cubicBezTo>
                    <a:cubicBezTo>
                      <a:pt x="26520" y="13331"/>
                      <a:pt x="26156" y="12939"/>
                      <a:pt x="25708" y="12743"/>
                    </a:cubicBezTo>
                    <a:cubicBezTo>
                      <a:pt x="25288" y="12547"/>
                      <a:pt x="24840" y="12407"/>
                      <a:pt x="24420" y="12323"/>
                    </a:cubicBezTo>
                    <a:cubicBezTo>
                      <a:pt x="23972" y="12239"/>
                      <a:pt x="23524" y="12155"/>
                      <a:pt x="23076" y="12127"/>
                    </a:cubicBezTo>
                    <a:cubicBezTo>
                      <a:pt x="22236" y="12070"/>
                      <a:pt x="21396" y="12070"/>
                      <a:pt x="20555" y="12155"/>
                    </a:cubicBezTo>
                    <a:cubicBezTo>
                      <a:pt x="21368" y="11902"/>
                      <a:pt x="22180" y="11622"/>
                      <a:pt x="22936" y="11230"/>
                    </a:cubicBezTo>
                    <a:cubicBezTo>
                      <a:pt x="23328" y="11034"/>
                      <a:pt x="23720" y="10810"/>
                      <a:pt x="24084" y="10558"/>
                    </a:cubicBezTo>
                    <a:cubicBezTo>
                      <a:pt x="24448" y="10306"/>
                      <a:pt x="24812" y="10026"/>
                      <a:pt x="25148" y="9690"/>
                    </a:cubicBezTo>
                    <a:cubicBezTo>
                      <a:pt x="25820" y="8990"/>
                      <a:pt x="25792" y="7870"/>
                      <a:pt x="25092" y="7198"/>
                    </a:cubicBezTo>
                    <a:cubicBezTo>
                      <a:pt x="24700" y="6834"/>
                      <a:pt x="24196" y="6666"/>
                      <a:pt x="23720" y="6722"/>
                    </a:cubicBezTo>
                    <a:cubicBezTo>
                      <a:pt x="23244" y="6750"/>
                      <a:pt x="22796" y="6890"/>
                      <a:pt x="22376" y="7002"/>
                    </a:cubicBezTo>
                    <a:cubicBezTo>
                      <a:pt x="21928" y="7142"/>
                      <a:pt x="21536" y="7310"/>
                      <a:pt x="21115" y="7506"/>
                    </a:cubicBezTo>
                    <a:cubicBezTo>
                      <a:pt x="20359" y="7870"/>
                      <a:pt x="19631" y="8318"/>
                      <a:pt x="18931" y="8794"/>
                    </a:cubicBezTo>
                    <a:cubicBezTo>
                      <a:pt x="19519" y="8178"/>
                      <a:pt x="20079" y="7506"/>
                      <a:pt x="20527" y="6806"/>
                    </a:cubicBezTo>
                    <a:cubicBezTo>
                      <a:pt x="20779" y="6442"/>
                      <a:pt x="21003" y="6050"/>
                      <a:pt x="21199" y="5630"/>
                    </a:cubicBezTo>
                    <a:cubicBezTo>
                      <a:pt x="21396" y="5238"/>
                      <a:pt x="21592" y="4818"/>
                      <a:pt x="21704" y="4370"/>
                    </a:cubicBezTo>
                    <a:cubicBezTo>
                      <a:pt x="21928" y="3417"/>
                      <a:pt x="21340" y="2465"/>
                      <a:pt x="20387" y="2241"/>
                    </a:cubicBezTo>
                    <a:cubicBezTo>
                      <a:pt x="19883" y="2101"/>
                      <a:pt x="19351" y="2213"/>
                      <a:pt x="18959" y="2493"/>
                    </a:cubicBezTo>
                    <a:cubicBezTo>
                      <a:pt x="18567" y="2773"/>
                      <a:pt x="18231" y="3109"/>
                      <a:pt x="17951" y="3445"/>
                    </a:cubicBezTo>
                    <a:cubicBezTo>
                      <a:pt x="17643" y="3753"/>
                      <a:pt x="17363" y="4117"/>
                      <a:pt x="17111" y="4482"/>
                    </a:cubicBezTo>
                    <a:cubicBezTo>
                      <a:pt x="16635" y="5182"/>
                      <a:pt x="16215" y="5910"/>
                      <a:pt x="15851" y="6694"/>
                    </a:cubicBezTo>
                    <a:cubicBezTo>
                      <a:pt x="16075" y="5854"/>
                      <a:pt x="16215" y="5014"/>
                      <a:pt x="16243" y="4173"/>
                    </a:cubicBezTo>
                    <a:cubicBezTo>
                      <a:pt x="16271" y="3725"/>
                      <a:pt x="16271" y="3277"/>
                      <a:pt x="16243" y="2829"/>
                    </a:cubicBezTo>
                    <a:cubicBezTo>
                      <a:pt x="16215" y="2381"/>
                      <a:pt x="16159" y="1933"/>
                      <a:pt x="16019" y="1457"/>
                    </a:cubicBezTo>
                    <a:cubicBezTo>
                      <a:pt x="15767" y="533"/>
                      <a:pt x="14787" y="1"/>
                      <a:pt x="13835" y="281"/>
                    </a:cubicBezTo>
                    <a:cubicBezTo>
                      <a:pt x="13330" y="421"/>
                      <a:pt x="12938" y="785"/>
                      <a:pt x="12742" y="1233"/>
                    </a:cubicBezTo>
                    <a:cubicBezTo>
                      <a:pt x="12546" y="1653"/>
                      <a:pt x="12434" y="2101"/>
                      <a:pt x="12322" y="2549"/>
                    </a:cubicBezTo>
                    <a:cubicBezTo>
                      <a:pt x="12238" y="2997"/>
                      <a:pt x="12182" y="3417"/>
                      <a:pt x="12126" y="3865"/>
                    </a:cubicBezTo>
                    <a:cubicBezTo>
                      <a:pt x="12070" y="4706"/>
                      <a:pt x="12098" y="5574"/>
                      <a:pt x="12154" y="6414"/>
                    </a:cubicBezTo>
                    <a:cubicBezTo>
                      <a:pt x="11930" y="5574"/>
                      <a:pt x="11622" y="4790"/>
                      <a:pt x="11230" y="4033"/>
                    </a:cubicBezTo>
                    <a:cubicBezTo>
                      <a:pt x="11034" y="3613"/>
                      <a:pt x="10810" y="3249"/>
                      <a:pt x="10558" y="2857"/>
                    </a:cubicBezTo>
                    <a:cubicBezTo>
                      <a:pt x="10306" y="2493"/>
                      <a:pt x="10026" y="2129"/>
                      <a:pt x="9690" y="1793"/>
                    </a:cubicBezTo>
                    <a:cubicBezTo>
                      <a:pt x="8990" y="1121"/>
                      <a:pt x="7870" y="1149"/>
                      <a:pt x="7198" y="1849"/>
                    </a:cubicBezTo>
                    <a:cubicBezTo>
                      <a:pt x="6834" y="2241"/>
                      <a:pt x="6666" y="2745"/>
                      <a:pt x="6722" y="3249"/>
                    </a:cubicBezTo>
                    <a:cubicBezTo>
                      <a:pt x="6778" y="3725"/>
                      <a:pt x="6890" y="4145"/>
                      <a:pt x="7030" y="4594"/>
                    </a:cubicBezTo>
                    <a:cubicBezTo>
                      <a:pt x="7170" y="5014"/>
                      <a:pt x="7338" y="5434"/>
                      <a:pt x="7506" y="5826"/>
                    </a:cubicBezTo>
                    <a:cubicBezTo>
                      <a:pt x="7870" y="6582"/>
                      <a:pt x="8318" y="7310"/>
                      <a:pt x="8794" y="8010"/>
                    </a:cubicBezTo>
                    <a:cubicBezTo>
                      <a:pt x="8178" y="7422"/>
                      <a:pt x="7534" y="6890"/>
                      <a:pt x="6806" y="6414"/>
                    </a:cubicBezTo>
                    <a:cubicBezTo>
                      <a:pt x="6442" y="6162"/>
                      <a:pt x="6049" y="5938"/>
                      <a:pt x="5657" y="5742"/>
                    </a:cubicBezTo>
                    <a:cubicBezTo>
                      <a:pt x="5237" y="5546"/>
                      <a:pt x="4817" y="5378"/>
                      <a:pt x="4369" y="5266"/>
                    </a:cubicBezTo>
                    <a:cubicBezTo>
                      <a:pt x="3417" y="5042"/>
                      <a:pt x="2465" y="5602"/>
                      <a:pt x="2241" y="6554"/>
                    </a:cubicBezTo>
                    <a:cubicBezTo>
                      <a:pt x="2101" y="7086"/>
                      <a:pt x="2241" y="7590"/>
                      <a:pt x="2521" y="8010"/>
                    </a:cubicBezTo>
                    <a:cubicBezTo>
                      <a:pt x="2801" y="8402"/>
                      <a:pt x="3109" y="8710"/>
                      <a:pt x="3445" y="9018"/>
                    </a:cubicBezTo>
                    <a:cubicBezTo>
                      <a:pt x="3781" y="9298"/>
                      <a:pt x="4117" y="9578"/>
                      <a:pt x="4481" y="9830"/>
                    </a:cubicBezTo>
                    <a:cubicBezTo>
                      <a:pt x="5181" y="10334"/>
                      <a:pt x="5937" y="10726"/>
                      <a:pt x="6722" y="11090"/>
                    </a:cubicBezTo>
                    <a:cubicBezTo>
                      <a:pt x="5881" y="10894"/>
                      <a:pt x="5013" y="10754"/>
                      <a:pt x="4173" y="10698"/>
                    </a:cubicBezTo>
                    <a:cubicBezTo>
                      <a:pt x="3725" y="10670"/>
                      <a:pt x="3277" y="10670"/>
                      <a:pt x="2829" y="10698"/>
                    </a:cubicBezTo>
                    <a:cubicBezTo>
                      <a:pt x="2381" y="10726"/>
                      <a:pt x="1933" y="10782"/>
                      <a:pt x="1485" y="10922"/>
                    </a:cubicBezTo>
                    <a:cubicBezTo>
                      <a:pt x="533" y="11202"/>
                      <a:pt x="1" y="12183"/>
                      <a:pt x="281" y="13107"/>
                    </a:cubicBezTo>
                    <a:cubicBezTo>
                      <a:pt x="421" y="13611"/>
                      <a:pt x="785" y="14003"/>
                      <a:pt x="1233" y="14227"/>
                    </a:cubicBezTo>
                    <a:cubicBezTo>
                      <a:pt x="1681" y="14423"/>
                      <a:pt x="2101" y="14535"/>
                      <a:pt x="2549" y="14619"/>
                    </a:cubicBezTo>
                    <a:cubicBezTo>
                      <a:pt x="2997" y="14731"/>
                      <a:pt x="3445" y="14787"/>
                      <a:pt x="3865" y="14815"/>
                    </a:cubicBezTo>
                    <a:cubicBezTo>
                      <a:pt x="4705" y="14899"/>
                      <a:pt x="5573" y="14871"/>
                      <a:pt x="6414" y="14787"/>
                    </a:cubicBezTo>
                    <a:cubicBezTo>
                      <a:pt x="5601" y="15039"/>
                      <a:pt x="4789" y="15347"/>
                      <a:pt x="4033" y="15711"/>
                    </a:cubicBezTo>
                    <a:cubicBezTo>
                      <a:pt x="3641" y="15935"/>
                      <a:pt x="3249" y="16159"/>
                      <a:pt x="2885" y="16383"/>
                    </a:cubicBezTo>
                    <a:cubicBezTo>
                      <a:pt x="2493" y="16663"/>
                      <a:pt x="2129" y="16915"/>
                      <a:pt x="1821" y="17279"/>
                    </a:cubicBezTo>
                    <a:cubicBezTo>
                      <a:pt x="1149" y="17979"/>
                      <a:pt x="1177" y="19071"/>
                      <a:pt x="1877" y="19771"/>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6" name="Google Shape;896;p42"/>
            <p:cNvSpPr/>
            <p:nvPr/>
          </p:nvSpPr>
          <p:spPr>
            <a:xfrm flipH="1">
              <a:off x="8916272" y="4771225"/>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42"/>
          <p:cNvGrpSpPr/>
          <p:nvPr/>
        </p:nvGrpSpPr>
        <p:grpSpPr>
          <a:xfrm flipH="1">
            <a:off x="91100" y="542750"/>
            <a:ext cx="723200" cy="721125"/>
            <a:chOff x="6356250" y="362625"/>
            <a:chExt cx="723200" cy="721125"/>
          </a:xfrm>
        </p:grpSpPr>
        <p:sp>
          <p:nvSpPr>
            <p:cNvPr id="898" name="Google Shape;898;p42"/>
            <p:cNvSpPr/>
            <p:nvPr/>
          </p:nvSpPr>
          <p:spPr>
            <a:xfrm>
              <a:off x="6356250" y="362625"/>
              <a:ext cx="723200" cy="721125"/>
            </a:xfrm>
            <a:custGeom>
              <a:avLst/>
              <a:gdLst/>
              <a:ahLst/>
              <a:cxnLst/>
              <a:rect l="l" t="t" r="r" b="b"/>
              <a:pathLst>
                <a:path w="28928" h="28845" extrusionOk="0">
                  <a:moveTo>
                    <a:pt x="27304" y="14591"/>
                  </a:moveTo>
                  <a:cubicBezTo>
                    <a:pt x="27780" y="14367"/>
                    <a:pt x="28228" y="14031"/>
                    <a:pt x="28508" y="13611"/>
                  </a:cubicBezTo>
                  <a:cubicBezTo>
                    <a:pt x="28676" y="13415"/>
                    <a:pt x="28760" y="13191"/>
                    <a:pt x="28844" y="12967"/>
                  </a:cubicBezTo>
                  <a:cubicBezTo>
                    <a:pt x="28928" y="12714"/>
                    <a:pt x="28928" y="12490"/>
                    <a:pt x="28900" y="12294"/>
                  </a:cubicBezTo>
                  <a:lnTo>
                    <a:pt x="28788" y="12294"/>
                  </a:lnTo>
                  <a:lnTo>
                    <a:pt x="28900" y="12266"/>
                  </a:lnTo>
                  <a:cubicBezTo>
                    <a:pt x="28844" y="11874"/>
                    <a:pt x="28564" y="11426"/>
                    <a:pt x="28144" y="11118"/>
                  </a:cubicBezTo>
                  <a:cubicBezTo>
                    <a:pt x="27948" y="10950"/>
                    <a:pt x="27724" y="10810"/>
                    <a:pt x="27472" y="10726"/>
                  </a:cubicBezTo>
                  <a:cubicBezTo>
                    <a:pt x="27248" y="10614"/>
                    <a:pt x="26968" y="10558"/>
                    <a:pt x="26716" y="10530"/>
                  </a:cubicBezTo>
                  <a:cubicBezTo>
                    <a:pt x="26156" y="10446"/>
                    <a:pt x="25567" y="10474"/>
                    <a:pt x="24923" y="10586"/>
                  </a:cubicBezTo>
                  <a:cubicBezTo>
                    <a:pt x="24783" y="10614"/>
                    <a:pt x="24643" y="10642"/>
                    <a:pt x="24503" y="10670"/>
                  </a:cubicBezTo>
                  <a:cubicBezTo>
                    <a:pt x="24643" y="10614"/>
                    <a:pt x="24755" y="10530"/>
                    <a:pt x="24895" y="10474"/>
                  </a:cubicBezTo>
                  <a:cubicBezTo>
                    <a:pt x="25455" y="10138"/>
                    <a:pt x="25904" y="9774"/>
                    <a:pt x="26296" y="9354"/>
                  </a:cubicBezTo>
                  <a:cubicBezTo>
                    <a:pt x="26464" y="9186"/>
                    <a:pt x="26632" y="8962"/>
                    <a:pt x="26744" y="8710"/>
                  </a:cubicBezTo>
                  <a:cubicBezTo>
                    <a:pt x="26884" y="8486"/>
                    <a:pt x="26968" y="8234"/>
                    <a:pt x="27024" y="7982"/>
                  </a:cubicBezTo>
                  <a:cubicBezTo>
                    <a:pt x="27108" y="7478"/>
                    <a:pt x="27052" y="6974"/>
                    <a:pt x="26828" y="6610"/>
                  </a:cubicBezTo>
                  <a:cubicBezTo>
                    <a:pt x="26716" y="6414"/>
                    <a:pt x="26548" y="6274"/>
                    <a:pt x="26352" y="6134"/>
                  </a:cubicBezTo>
                  <a:cubicBezTo>
                    <a:pt x="26156" y="5994"/>
                    <a:pt x="25932" y="5910"/>
                    <a:pt x="25679" y="5854"/>
                  </a:cubicBezTo>
                  <a:cubicBezTo>
                    <a:pt x="25427" y="5770"/>
                    <a:pt x="25175" y="5742"/>
                    <a:pt x="24895" y="5770"/>
                  </a:cubicBezTo>
                  <a:cubicBezTo>
                    <a:pt x="24643" y="5770"/>
                    <a:pt x="24363" y="5826"/>
                    <a:pt x="24111" y="5882"/>
                  </a:cubicBezTo>
                  <a:cubicBezTo>
                    <a:pt x="23383" y="6134"/>
                    <a:pt x="22711" y="6526"/>
                    <a:pt x="22151" y="6918"/>
                  </a:cubicBezTo>
                  <a:cubicBezTo>
                    <a:pt x="22263" y="6806"/>
                    <a:pt x="22347" y="6694"/>
                    <a:pt x="22403" y="6582"/>
                  </a:cubicBezTo>
                  <a:cubicBezTo>
                    <a:pt x="22795" y="6050"/>
                    <a:pt x="23075" y="5546"/>
                    <a:pt x="23243" y="5013"/>
                  </a:cubicBezTo>
                  <a:cubicBezTo>
                    <a:pt x="23439" y="4509"/>
                    <a:pt x="23467" y="3977"/>
                    <a:pt x="23355" y="3445"/>
                  </a:cubicBezTo>
                  <a:cubicBezTo>
                    <a:pt x="23299" y="3193"/>
                    <a:pt x="23215" y="2969"/>
                    <a:pt x="23075" y="2773"/>
                  </a:cubicBezTo>
                  <a:cubicBezTo>
                    <a:pt x="22963" y="2577"/>
                    <a:pt x="22823" y="2409"/>
                    <a:pt x="22599" y="2269"/>
                  </a:cubicBezTo>
                  <a:cubicBezTo>
                    <a:pt x="22459" y="2157"/>
                    <a:pt x="22235" y="2073"/>
                    <a:pt x="21983" y="2017"/>
                  </a:cubicBezTo>
                  <a:cubicBezTo>
                    <a:pt x="21759" y="1989"/>
                    <a:pt x="21507" y="1989"/>
                    <a:pt x="21255" y="2045"/>
                  </a:cubicBezTo>
                  <a:cubicBezTo>
                    <a:pt x="20751" y="2101"/>
                    <a:pt x="20247" y="2353"/>
                    <a:pt x="19855" y="2717"/>
                  </a:cubicBezTo>
                  <a:cubicBezTo>
                    <a:pt x="19267" y="3249"/>
                    <a:pt x="18819" y="3865"/>
                    <a:pt x="18483" y="4453"/>
                  </a:cubicBezTo>
                  <a:cubicBezTo>
                    <a:pt x="18651" y="3781"/>
                    <a:pt x="18763" y="3053"/>
                    <a:pt x="18707" y="2269"/>
                  </a:cubicBezTo>
                  <a:cubicBezTo>
                    <a:pt x="18679" y="1989"/>
                    <a:pt x="18623" y="1737"/>
                    <a:pt x="18539" y="1485"/>
                  </a:cubicBezTo>
                  <a:cubicBezTo>
                    <a:pt x="18483" y="1373"/>
                    <a:pt x="18427" y="1233"/>
                    <a:pt x="18371" y="1121"/>
                  </a:cubicBezTo>
                  <a:cubicBezTo>
                    <a:pt x="18315" y="1009"/>
                    <a:pt x="18230" y="925"/>
                    <a:pt x="18174" y="813"/>
                  </a:cubicBezTo>
                  <a:cubicBezTo>
                    <a:pt x="17866" y="393"/>
                    <a:pt x="17446" y="113"/>
                    <a:pt x="16998" y="29"/>
                  </a:cubicBezTo>
                  <a:cubicBezTo>
                    <a:pt x="16802" y="1"/>
                    <a:pt x="16578" y="1"/>
                    <a:pt x="16326" y="57"/>
                  </a:cubicBezTo>
                  <a:cubicBezTo>
                    <a:pt x="16130" y="113"/>
                    <a:pt x="15878" y="225"/>
                    <a:pt x="15682" y="365"/>
                  </a:cubicBezTo>
                  <a:cubicBezTo>
                    <a:pt x="15458" y="505"/>
                    <a:pt x="15262" y="673"/>
                    <a:pt x="15094" y="897"/>
                  </a:cubicBezTo>
                  <a:cubicBezTo>
                    <a:pt x="14926" y="1093"/>
                    <a:pt x="14758" y="1317"/>
                    <a:pt x="14674" y="1569"/>
                  </a:cubicBezTo>
                  <a:cubicBezTo>
                    <a:pt x="14422" y="2073"/>
                    <a:pt x="14282" y="2633"/>
                    <a:pt x="14170" y="3277"/>
                  </a:cubicBezTo>
                  <a:cubicBezTo>
                    <a:pt x="14142" y="3417"/>
                    <a:pt x="14142" y="3557"/>
                    <a:pt x="14114" y="3697"/>
                  </a:cubicBezTo>
                  <a:cubicBezTo>
                    <a:pt x="14114" y="3557"/>
                    <a:pt x="14086" y="3417"/>
                    <a:pt x="14058" y="3277"/>
                  </a:cubicBezTo>
                  <a:cubicBezTo>
                    <a:pt x="13890" y="2633"/>
                    <a:pt x="13694" y="2101"/>
                    <a:pt x="13442" y="1597"/>
                  </a:cubicBezTo>
                  <a:cubicBezTo>
                    <a:pt x="13302" y="1373"/>
                    <a:pt x="13134" y="1149"/>
                    <a:pt x="12966" y="953"/>
                  </a:cubicBezTo>
                  <a:cubicBezTo>
                    <a:pt x="12770" y="785"/>
                    <a:pt x="12574" y="617"/>
                    <a:pt x="12350" y="505"/>
                  </a:cubicBezTo>
                  <a:cubicBezTo>
                    <a:pt x="12126" y="365"/>
                    <a:pt x="11902" y="281"/>
                    <a:pt x="11650" y="225"/>
                  </a:cubicBezTo>
                  <a:cubicBezTo>
                    <a:pt x="11426" y="197"/>
                    <a:pt x="11202" y="197"/>
                    <a:pt x="10978" y="253"/>
                  </a:cubicBezTo>
                  <a:cubicBezTo>
                    <a:pt x="10866" y="281"/>
                    <a:pt x="10753" y="309"/>
                    <a:pt x="10641" y="365"/>
                  </a:cubicBezTo>
                  <a:cubicBezTo>
                    <a:pt x="10557" y="421"/>
                    <a:pt x="10445" y="477"/>
                    <a:pt x="10361" y="561"/>
                  </a:cubicBezTo>
                  <a:cubicBezTo>
                    <a:pt x="10165" y="729"/>
                    <a:pt x="9997" y="897"/>
                    <a:pt x="9885" y="1121"/>
                  </a:cubicBezTo>
                  <a:cubicBezTo>
                    <a:pt x="9745" y="1345"/>
                    <a:pt x="9633" y="1569"/>
                    <a:pt x="9577" y="1821"/>
                  </a:cubicBezTo>
                  <a:cubicBezTo>
                    <a:pt x="9493" y="2073"/>
                    <a:pt x="9465" y="2353"/>
                    <a:pt x="9465" y="2605"/>
                  </a:cubicBezTo>
                  <a:cubicBezTo>
                    <a:pt x="9437" y="3165"/>
                    <a:pt x="9521" y="3753"/>
                    <a:pt x="9717" y="4369"/>
                  </a:cubicBezTo>
                  <a:cubicBezTo>
                    <a:pt x="9745" y="4509"/>
                    <a:pt x="9801" y="4649"/>
                    <a:pt x="9829" y="4789"/>
                  </a:cubicBezTo>
                  <a:cubicBezTo>
                    <a:pt x="9437" y="4201"/>
                    <a:pt x="8961" y="3613"/>
                    <a:pt x="8345" y="3137"/>
                  </a:cubicBezTo>
                  <a:cubicBezTo>
                    <a:pt x="7925" y="2829"/>
                    <a:pt x="7393" y="2605"/>
                    <a:pt x="6917" y="2577"/>
                  </a:cubicBezTo>
                  <a:cubicBezTo>
                    <a:pt x="6637" y="2549"/>
                    <a:pt x="6385" y="2549"/>
                    <a:pt x="6161" y="2605"/>
                  </a:cubicBezTo>
                  <a:cubicBezTo>
                    <a:pt x="5909" y="2689"/>
                    <a:pt x="5713" y="2773"/>
                    <a:pt x="5545" y="2913"/>
                  </a:cubicBezTo>
                  <a:cubicBezTo>
                    <a:pt x="5377" y="3053"/>
                    <a:pt x="5237" y="3221"/>
                    <a:pt x="5125" y="3445"/>
                  </a:cubicBezTo>
                  <a:cubicBezTo>
                    <a:pt x="5013" y="3641"/>
                    <a:pt x="4957" y="3893"/>
                    <a:pt x="4901" y="4145"/>
                  </a:cubicBezTo>
                  <a:cubicBezTo>
                    <a:pt x="4845" y="4649"/>
                    <a:pt x="4901" y="5210"/>
                    <a:pt x="5125" y="5686"/>
                  </a:cubicBezTo>
                  <a:cubicBezTo>
                    <a:pt x="5349" y="6190"/>
                    <a:pt x="5657" y="6694"/>
                    <a:pt x="6077" y="7198"/>
                  </a:cubicBezTo>
                  <a:cubicBezTo>
                    <a:pt x="6161" y="7310"/>
                    <a:pt x="6245" y="7394"/>
                    <a:pt x="6357" y="7506"/>
                  </a:cubicBezTo>
                  <a:cubicBezTo>
                    <a:pt x="5769" y="7142"/>
                    <a:pt x="5097" y="6806"/>
                    <a:pt x="4341" y="6610"/>
                  </a:cubicBezTo>
                  <a:cubicBezTo>
                    <a:pt x="4061" y="6554"/>
                    <a:pt x="3809" y="6526"/>
                    <a:pt x="3529" y="6554"/>
                  </a:cubicBezTo>
                  <a:cubicBezTo>
                    <a:pt x="3277" y="6554"/>
                    <a:pt x="2996" y="6610"/>
                    <a:pt x="2772" y="6694"/>
                  </a:cubicBezTo>
                  <a:cubicBezTo>
                    <a:pt x="2520" y="6778"/>
                    <a:pt x="2324" y="6890"/>
                    <a:pt x="2128" y="7030"/>
                  </a:cubicBezTo>
                  <a:cubicBezTo>
                    <a:pt x="1932" y="7170"/>
                    <a:pt x="1792" y="7366"/>
                    <a:pt x="1680" y="7562"/>
                  </a:cubicBezTo>
                  <a:cubicBezTo>
                    <a:pt x="1484" y="7926"/>
                    <a:pt x="1456" y="8430"/>
                    <a:pt x="1596" y="8934"/>
                  </a:cubicBezTo>
                  <a:cubicBezTo>
                    <a:pt x="1624" y="9046"/>
                    <a:pt x="1652" y="9186"/>
                    <a:pt x="1708" y="9298"/>
                  </a:cubicBezTo>
                  <a:cubicBezTo>
                    <a:pt x="1764" y="9410"/>
                    <a:pt x="1820" y="9522"/>
                    <a:pt x="1904" y="9634"/>
                  </a:cubicBezTo>
                  <a:cubicBezTo>
                    <a:pt x="2044" y="9858"/>
                    <a:pt x="2212" y="10082"/>
                    <a:pt x="2408" y="10250"/>
                  </a:cubicBezTo>
                  <a:cubicBezTo>
                    <a:pt x="2996" y="10782"/>
                    <a:pt x="3641" y="11146"/>
                    <a:pt x="4285" y="11426"/>
                  </a:cubicBezTo>
                  <a:cubicBezTo>
                    <a:pt x="3613" y="11314"/>
                    <a:pt x="2856" y="11286"/>
                    <a:pt x="2072" y="11426"/>
                  </a:cubicBezTo>
                  <a:cubicBezTo>
                    <a:pt x="1820" y="11482"/>
                    <a:pt x="1568" y="11566"/>
                    <a:pt x="1316" y="11678"/>
                  </a:cubicBezTo>
                  <a:cubicBezTo>
                    <a:pt x="1204" y="11734"/>
                    <a:pt x="1092" y="11818"/>
                    <a:pt x="980" y="11874"/>
                  </a:cubicBezTo>
                  <a:cubicBezTo>
                    <a:pt x="868" y="11958"/>
                    <a:pt x="784" y="12042"/>
                    <a:pt x="672" y="12126"/>
                  </a:cubicBezTo>
                  <a:cubicBezTo>
                    <a:pt x="308" y="12462"/>
                    <a:pt x="56" y="12911"/>
                    <a:pt x="28" y="13359"/>
                  </a:cubicBezTo>
                  <a:cubicBezTo>
                    <a:pt x="0" y="13555"/>
                    <a:pt x="56" y="13779"/>
                    <a:pt x="140" y="14031"/>
                  </a:cubicBezTo>
                  <a:cubicBezTo>
                    <a:pt x="224" y="14227"/>
                    <a:pt x="336" y="14451"/>
                    <a:pt x="504" y="14647"/>
                  </a:cubicBezTo>
                  <a:cubicBezTo>
                    <a:pt x="644" y="14843"/>
                    <a:pt x="868" y="15011"/>
                    <a:pt x="1092" y="15179"/>
                  </a:cubicBezTo>
                  <a:cubicBezTo>
                    <a:pt x="1288" y="15319"/>
                    <a:pt x="1540" y="15431"/>
                    <a:pt x="1792" y="15515"/>
                  </a:cubicBezTo>
                  <a:cubicBezTo>
                    <a:pt x="2492" y="15767"/>
                    <a:pt x="3220" y="15851"/>
                    <a:pt x="3893" y="15851"/>
                  </a:cubicBezTo>
                  <a:lnTo>
                    <a:pt x="3977" y="15851"/>
                  </a:lnTo>
                  <a:cubicBezTo>
                    <a:pt x="3837" y="15879"/>
                    <a:pt x="3697" y="15907"/>
                    <a:pt x="3585" y="15963"/>
                  </a:cubicBezTo>
                  <a:cubicBezTo>
                    <a:pt x="2968" y="16159"/>
                    <a:pt x="2436" y="16439"/>
                    <a:pt x="1960" y="16747"/>
                  </a:cubicBezTo>
                  <a:cubicBezTo>
                    <a:pt x="1540" y="17055"/>
                    <a:pt x="1176" y="17475"/>
                    <a:pt x="980" y="17951"/>
                  </a:cubicBezTo>
                  <a:cubicBezTo>
                    <a:pt x="868" y="18175"/>
                    <a:pt x="812" y="18427"/>
                    <a:pt x="784" y="18651"/>
                  </a:cubicBezTo>
                  <a:cubicBezTo>
                    <a:pt x="756" y="18903"/>
                    <a:pt x="784" y="19127"/>
                    <a:pt x="868" y="19351"/>
                  </a:cubicBezTo>
                  <a:lnTo>
                    <a:pt x="924" y="19463"/>
                  </a:lnTo>
                  <a:lnTo>
                    <a:pt x="924" y="19463"/>
                  </a:lnTo>
                  <a:cubicBezTo>
                    <a:pt x="980" y="19603"/>
                    <a:pt x="1092" y="19743"/>
                    <a:pt x="1232" y="19911"/>
                  </a:cubicBezTo>
                  <a:cubicBezTo>
                    <a:pt x="1400" y="20079"/>
                    <a:pt x="1596" y="20219"/>
                    <a:pt x="1848" y="20331"/>
                  </a:cubicBezTo>
                  <a:cubicBezTo>
                    <a:pt x="2212" y="20499"/>
                    <a:pt x="2660" y="20612"/>
                    <a:pt x="3108" y="20612"/>
                  </a:cubicBezTo>
                  <a:cubicBezTo>
                    <a:pt x="3192" y="20612"/>
                    <a:pt x="3277" y="20612"/>
                    <a:pt x="3361" y="20583"/>
                  </a:cubicBezTo>
                  <a:cubicBezTo>
                    <a:pt x="4145" y="20527"/>
                    <a:pt x="4873" y="20275"/>
                    <a:pt x="5489" y="19995"/>
                  </a:cubicBezTo>
                  <a:cubicBezTo>
                    <a:pt x="5377" y="20079"/>
                    <a:pt x="5265" y="20163"/>
                    <a:pt x="5181" y="20275"/>
                  </a:cubicBezTo>
                  <a:cubicBezTo>
                    <a:pt x="4677" y="20724"/>
                    <a:pt x="4313" y="21172"/>
                    <a:pt x="4033" y="21648"/>
                  </a:cubicBezTo>
                  <a:cubicBezTo>
                    <a:pt x="3893" y="21872"/>
                    <a:pt x="3781" y="22096"/>
                    <a:pt x="3697" y="22376"/>
                  </a:cubicBezTo>
                  <a:cubicBezTo>
                    <a:pt x="3641" y="22600"/>
                    <a:pt x="3613" y="22852"/>
                    <a:pt x="3613" y="23132"/>
                  </a:cubicBezTo>
                  <a:cubicBezTo>
                    <a:pt x="3613" y="23384"/>
                    <a:pt x="3641" y="23636"/>
                    <a:pt x="3725" y="23860"/>
                  </a:cubicBezTo>
                  <a:cubicBezTo>
                    <a:pt x="3753" y="23972"/>
                    <a:pt x="3809" y="24084"/>
                    <a:pt x="3865" y="24168"/>
                  </a:cubicBezTo>
                  <a:cubicBezTo>
                    <a:pt x="3921" y="24280"/>
                    <a:pt x="4005" y="24364"/>
                    <a:pt x="4089" y="24448"/>
                  </a:cubicBezTo>
                  <a:cubicBezTo>
                    <a:pt x="4229" y="24616"/>
                    <a:pt x="4425" y="24728"/>
                    <a:pt x="4649" y="24812"/>
                  </a:cubicBezTo>
                  <a:cubicBezTo>
                    <a:pt x="4873" y="24896"/>
                    <a:pt x="5125" y="24952"/>
                    <a:pt x="5377" y="24952"/>
                  </a:cubicBezTo>
                  <a:lnTo>
                    <a:pt x="5461" y="24952"/>
                  </a:lnTo>
                  <a:cubicBezTo>
                    <a:pt x="5685" y="24952"/>
                    <a:pt x="5909" y="24924"/>
                    <a:pt x="6133" y="24868"/>
                  </a:cubicBezTo>
                  <a:cubicBezTo>
                    <a:pt x="6385" y="24812"/>
                    <a:pt x="6637" y="24700"/>
                    <a:pt x="6861" y="24588"/>
                  </a:cubicBezTo>
                  <a:cubicBezTo>
                    <a:pt x="7365" y="24308"/>
                    <a:pt x="7813" y="23944"/>
                    <a:pt x="8289" y="23468"/>
                  </a:cubicBezTo>
                  <a:cubicBezTo>
                    <a:pt x="8373" y="23384"/>
                    <a:pt x="8485" y="23272"/>
                    <a:pt x="8569" y="23160"/>
                  </a:cubicBezTo>
                  <a:cubicBezTo>
                    <a:pt x="8513" y="23300"/>
                    <a:pt x="8457" y="23440"/>
                    <a:pt x="8401" y="23552"/>
                  </a:cubicBezTo>
                  <a:cubicBezTo>
                    <a:pt x="8121" y="24140"/>
                    <a:pt x="7981" y="24700"/>
                    <a:pt x="7897" y="25260"/>
                  </a:cubicBezTo>
                  <a:cubicBezTo>
                    <a:pt x="7869" y="25540"/>
                    <a:pt x="7869" y="25792"/>
                    <a:pt x="7897" y="26072"/>
                  </a:cubicBezTo>
                  <a:cubicBezTo>
                    <a:pt x="7953" y="26352"/>
                    <a:pt x="8037" y="26604"/>
                    <a:pt x="8121" y="26800"/>
                  </a:cubicBezTo>
                  <a:cubicBezTo>
                    <a:pt x="8233" y="27052"/>
                    <a:pt x="8373" y="27276"/>
                    <a:pt x="8541" y="27416"/>
                  </a:cubicBezTo>
                  <a:cubicBezTo>
                    <a:pt x="8709" y="27612"/>
                    <a:pt x="8877" y="27724"/>
                    <a:pt x="9101" y="27808"/>
                  </a:cubicBezTo>
                  <a:cubicBezTo>
                    <a:pt x="9269" y="27892"/>
                    <a:pt x="9465" y="27920"/>
                    <a:pt x="9661" y="27920"/>
                  </a:cubicBezTo>
                  <a:cubicBezTo>
                    <a:pt x="9941" y="27920"/>
                    <a:pt x="10193" y="27864"/>
                    <a:pt x="10473" y="27752"/>
                  </a:cubicBezTo>
                  <a:cubicBezTo>
                    <a:pt x="10613" y="27696"/>
                    <a:pt x="10725" y="27640"/>
                    <a:pt x="10838" y="27584"/>
                  </a:cubicBezTo>
                  <a:cubicBezTo>
                    <a:pt x="10950" y="27528"/>
                    <a:pt x="11062" y="27444"/>
                    <a:pt x="11146" y="27360"/>
                  </a:cubicBezTo>
                  <a:cubicBezTo>
                    <a:pt x="11370" y="27192"/>
                    <a:pt x="11538" y="26996"/>
                    <a:pt x="11706" y="26800"/>
                  </a:cubicBezTo>
                  <a:cubicBezTo>
                    <a:pt x="12154" y="26156"/>
                    <a:pt x="12462" y="25456"/>
                    <a:pt x="12686" y="24812"/>
                  </a:cubicBezTo>
                  <a:cubicBezTo>
                    <a:pt x="12658" y="25512"/>
                    <a:pt x="12686" y="26268"/>
                    <a:pt x="12910" y="26996"/>
                  </a:cubicBezTo>
                  <a:cubicBezTo>
                    <a:pt x="13078" y="27528"/>
                    <a:pt x="13358" y="28004"/>
                    <a:pt x="13750" y="28312"/>
                  </a:cubicBezTo>
                  <a:cubicBezTo>
                    <a:pt x="13946" y="28509"/>
                    <a:pt x="14142" y="28621"/>
                    <a:pt x="14366" y="28705"/>
                  </a:cubicBezTo>
                  <a:cubicBezTo>
                    <a:pt x="14590" y="28817"/>
                    <a:pt x="14786" y="28845"/>
                    <a:pt x="14982" y="28845"/>
                  </a:cubicBezTo>
                  <a:lnTo>
                    <a:pt x="15038" y="28845"/>
                  </a:lnTo>
                  <a:cubicBezTo>
                    <a:pt x="15262" y="28845"/>
                    <a:pt x="15486" y="28789"/>
                    <a:pt x="15710" y="28677"/>
                  </a:cubicBezTo>
                  <a:cubicBezTo>
                    <a:pt x="15906" y="28565"/>
                    <a:pt x="16102" y="28425"/>
                    <a:pt x="16298" y="28228"/>
                  </a:cubicBezTo>
                  <a:cubicBezTo>
                    <a:pt x="16662" y="27864"/>
                    <a:pt x="16914" y="27360"/>
                    <a:pt x="17026" y="26856"/>
                  </a:cubicBezTo>
                  <a:cubicBezTo>
                    <a:pt x="17138" y="26296"/>
                    <a:pt x="17194" y="25708"/>
                    <a:pt x="17138" y="25064"/>
                  </a:cubicBezTo>
                  <a:cubicBezTo>
                    <a:pt x="17138" y="24924"/>
                    <a:pt x="17110" y="24784"/>
                    <a:pt x="17110" y="24644"/>
                  </a:cubicBezTo>
                  <a:cubicBezTo>
                    <a:pt x="17362" y="25288"/>
                    <a:pt x="17726" y="25960"/>
                    <a:pt x="18230" y="26548"/>
                  </a:cubicBezTo>
                  <a:cubicBezTo>
                    <a:pt x="18399" y="26772"/>
                    <a:pt x="18595" y="26940"/>
                    <a:pt x="18819" y="27080"/>
                  </a:cubicBezTo>
                  <a:cubicBezTo>
                    <a:pt x="19043" y="27220"/>
                    <a:pt x="19295" y="27360"/>
                    <a:pt x="19519" y="27416"/>
                  </a:cubicBezTo>
                  <a:cubicBezTo>
                    <a:pt x="19743" y="27500"/>
                    <a:pt x="19995" y="27528"/>
                    <a:pt x="20219" y="27528"/>
                  </a:cubicBezTo>
                  <a:lnTo>
                    <a:pt x="20247" y="27528"/>
                  </a:lnTo>
                  <a:cubicBezTo>
                    <a:pt x="20471" y="27528"/>
                    <a:pt x="20695" y="27472"/>
                    <a:pt x="20919" y="27360"/>
                  </a:cubicBezTo>
                  <a:cubicBezTo>
                    <a:pt x="21283" y="27192"/>
                    <a:pt x="21619" y="26800"/>
                    <a:pt x="21787" y="26296"/>
                  </a:cubicBezTo>
                  <a:cubicBezTo>
                    <a:pt x="21871" y="26072"/>
                    <a:pt x="21927" y="25820"/>
                    <a:pt x="21955" y="25540"/>
                  </a:cubicBezTo>
                  <a:cubicBezTo>
                    <a:pt x="21955" y="25260"/>
                    <a:pt x="21955" y="25008"/>
                    <a:pt x="21899" y="24756"/>
                  </a:cubicBezTo>
                  <a:cubicBezTo>
                    <a:pt x="21787" y="24196"/>
                    <a:pt x="21591" y="23636"/>
                    <a:pt x="21283" y="23076"/>
                  </a:cubicBezTo>
                  <a:lnTo>
                    <a:pt x="21283" y="23076"/>
                  </a:lnTo>
                  <a:cubicBezTo>
                    <a:pt x="21227" y="22936"/>
                    <a:pt x="21143" y="22824"/>
                    <a:pt x="21059" y="22712"/>
                  </a:cubicBezTo>
                  <a:cubicBezTo>
                    <a:pt x="21171" y="22796"/>
                    <a:pt x="21283" y="22908"/>
                    <a:pt x="21367" y="22992"/>
                  </a:cubicBezTo>
                  <a:cubicBezTo>
                    <a:pt x="21871" y="23412"/>
                    <a:pt x="22347" y="23748"/>
                    <a:pt x="22851" y="24000"/>
                  </a:cubicBezTo>
                  <a:cubicBezTo>
                    <a:pt x="23103" y="24112"/>
                    <a:pt x="23355" y="24196"/>
                    <a:pt x="23607" y="24224"/>
                  </a:cubicBezTo>
                  <a:cubicBezTo>
                    <a:pt x="23775" y="24252"/>
                    <a:pt x="23943" y="24280"/>
                    <a:pt x="24083" y="24280"/>
                  </a:cubicBezTo>
                  <a:cubicBezTo>
                    <a:pt x="24195" y="24280"/>
                    <a:pt x="24279" y="24252"/>
                    <a:pt x="24391" y="24252"/>
                  </a:cubicBezTo>
                  <a:cubicBezTo>
                    <a:pt x="24923" y="24196"/>
                    <a:pt x="25371" y="23972"/>
                    <a:pt x="25651" y="23636"/>
                  </a:cubicBezTo>
                  <a:lnTo>
                    <a:pt x="25735" y="23524"/>
                  </a:lnTo>
                  <a:lnTo>
                    <a:pt x="25735" y="23524"/>
                  </a:lnTo>
                  <a:cubicBezTo>
                    <a:pt x="25820" y="23384"/>
                    <a:pt x="25904" y="23216"/>
                    <a:pt x="25960" y="23020"/>
                  </a:cubicBezTo>
                  <a:cubicBezTo>
                    <a:pt x="26016" y="22796"/>
                    <a:pt x="26044" y="22544"/>
                    <a:pt x="26016" y="22292"/>
                  </a:cubicBezTo>
                  <a:cubicBezTo>
                    <a:pt x="25988" y="21788"/>
                    <a:pt x="25820" y="21284"/>
                    <a:pt x="25511" y="20836"/>
                  </a:cubicBezTo>
                  <a:cubicBezTo>
                    <a:pt x="25175" y="20387"/>
                    <a:pt x="24783" y="19967"/>
                    <a:pt x="24251" y="19547"/>
                  </a:cubicBezTo>
                  <a:cubicBezTo>
                    <a:pt x="24139" y="19463"/>
                    <a:pt x="24027" y="19379"/>
                    <a:pt x="23915" y="19295"/>
                  </a:cubicBezTo>
                  <a:cubicBezTo>
                    <a:pt x="24559" y="19547"/>
                    <a:pt x="25287" y="19715"/>
                    <a:pt x="26072" y="19743"/>
                  </a:cubicBezTo>
                  <a:lnTo>
                    <a:pt x="26128" y="19743"/>
                  </a:lnTo>
                  <a:cubicBezTo>
                    <a:pt x="26380" y="19743"/>
                    <a:pt x="26632" y="19715"/>
                    <a:pt x="26856" y="19659"/>
                  </a:cubicBezTo>
                  <a:cubicBezTo>
                    <a:pt x="27136" y="19575"/>
                    <a:pt x="27388" y="19491"/>
                    <a:pt x="27584" y="19351"/>
                  </a:cubicBezTo>
                  <a:cubicBezTo>
                    <a:pt x="27808" y="19211"/>
                    <a:pt x="28004" y="19071"/>
                    <a:pt x="28144" y="18903"/>
                  </a:cubicBezTo>
                  <a:cubicBezTo>
                    <a:pt x="28312" y="18707"/>
                    <a:pt x="28424" y="18511"/>
                    <a:pt x="28480" y="18287"/>
                  </a:cubicBezTo>
                  <a:cubicBezTo>
                    <a:pt x="28536" y="18091"/>
                    <a:pt x="28536" y="17867"/>
                    <a:pt x="28508" y="17615"/>
                  </a:cubicBezTo>
                  <a:cubicBezTo>
                    <a:pt x="28480" y="17419"/>
                    <a:pt x="28396" y="17167"/>
                    <a:pt x="28284" y="16943"/>
                  </a:cubicBezTo>
                  <a:cubicBezTo>
                    <a:pt x="28172" y="16719"/>
                    <a:pt x="28004" y="16495"/>
                    <a:pt x="27836" y="16299"/>
                  </a:cubicBezTo>
                  <a:cubicBezTo>
                    <a:pt x="27640" y="16103"/>
                    <a:pt x="27444" y="15935"/>
                    <a:pt x="27192" y="15823"/>
                  </a:cubicBezTo>
                  <a:cubicBezTo>
                    <a:pt x="26520" y="15431"/>
                    <a:pt x="25791" y="15207"/>
                    <a:pt x="25119" y="15067"/>
                  </a:cubicBezTo>
                  <a:cubicBezTo>
                    <a:pt x="25259" y="15039"/>
                    <a:pt x="25427" y="15039"/>
                    <a:pt x="25539" y="15011"/>
                  </a:cubicBezTo>
                  <a:cubicBezTo>
                    <a:pt x="26212" y="14927"/>
                    <a:pt x="26772" y="14787"/>
                    <a:pt x="27276" y="1459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6485050" y="489350"/>
              <a:ext cx="467000" cy="465575"/>
            </a:xfrm>
            <a:custGeom>
              <a:avLst/>
              <a:gdLst/>
              <a:ahLst/>
              <a:cxnLst/>
              <a:rect l="l" t="t" r="r" b="b"/>
              <a:pathLst>
                <a:path w="18680" h="18623" extrusionOk="0">
                  <a:moveTo>
                    <a:pt x="18651" y="7926"/>
                  </a:moveTo>
                  <a:lnTo>
                    <a:pt x="18651" y="7926"/>
                  </a:lnTo>
                  <a:lnTo>
                    <a:pt x="18651" y="7926"/>
                  </a:lnTo>
                  <a:lnTo>
                    <a:pt x="18651" y="7926"/>
                  </a:lnTo>
                  <a:lnTo>
                    <a:pt x="18651" y="7926"/>
                  </a:lnTo>
                  <a:cubicBezTo>
                    <a:pt x="18623" y="7673"/>
                    <a:pt x="18455" y="7421"/>
                    <a:pt x="18203" y="7225"/>
                  </a:cubicBezTo>
                  <a:cubicBezTo>
                    <a:pt x="18091" y="7113"/>
                    <a:pt x="17923" y="7029"/>
                    <a:pt x="17783" y="6973"/>
                  </a:cubicBezTo>
                  <a:cubicBezTo>
                    <a:pt x="17615" y="6917"/>
                    <a:pt x="17475" y="6861"/>
                    <a:pt x="17307" y="6833"/>
                  </a:cubicBezTo>
                  <a:cubicBezTo>
                    <a:pt x="17111" y="6833"/>
                    <a:pt x="16915" y="6833"/>
                    <a:pt x="16719" y="6833"/>
                  </a:cubicBezTo>
                  <a:cubicBezTo>
                    <a:pt x="16523" y="6833"/>
                    <a:pt x="16355" y="6861"/>
                    <a:pt x="16159" y="6889"/>
                  </a:cubicBezTo>
                  <a:cubicBezTo>
                    <a:pt x="15795" y="6945"/>
                    <a:pt x="15431" y="7057"/>
                    <a:pt x="15067" y="7169"/>
                  </a:cubicBezTo>
                  <a:cubicBezTo>
                    <a:pt x="15011" y="7197"/>
                    <a:pt x="14927" y="7225"/>
                    <a:pt x="14871" y="7253"/>
                  </a:cubicBezTo>
                  <a:lnTo>
                    <a:pt x="14871" y="7253"/>
                  </a:lnTo>
                  <a:cubicBezTo>
                    <a:pt x="14927" y="7225"/>
                    <a:pt x="15011" y="7197"/>
                    <a:pt x="15067" y="7169"/>
                  </a:cubicBezTo>
                  <a:cubicBezTo>
                    <a:pt x="15431" y="7029"/>
                    <a:pt x="15767" y="6889"/>
                    <a:pt x="16075" y="6693"/>
                  </a:cubicBezTo>
                  <a:cubicBezTo>
                    <a:pt x="16411" y="6497"/>
                    <a:pt x="16719" y="6273"/>
                    <a:pt x="16999" y="5993"/>
                  </a:cubicBezTo>
                  <a:cubicBezTo>
                    <a:pt x="17111" y="5853"/>
                    <a:pt x="17195" y="5713"/>
                    <a:pt x="17279" y="5573"/>
                  </a:cubicBezTo>
                  <a:cubicBezTo>
                    <a:pt x="17363" y="5433"/>
                    <a:pt x="17419" y="5265"/>
                    <a:pt x="17447" y="5125"/>
                  </a:cubicBezTo>
                  <a:cubicBezTo>
                    <a:pt x="17447" y="5041"/>
                    <a:pt x="17475" y="4957"/>
                    <a:pt x="17475" y="4873"/>
                  </a:cubicBezTo>
                  <a:cubicBezTo>
                    <a:pt x="17475" y="4817"/>
                    <a:pt x="17475" y="4733"/>
                    <a:pt x="17475" y="4649"/>
                  </a:cubicBezTo>
                  <a:cubicBezTo>
                    <a:pt x="17447" y="4509"/>
                    <a:pt x="17391" y="4397"/>
                    <a:pt x="17335" y="4285"/>
                  </a:cubicBezTo>
                  <a:lnTo>
                    <a:pt x="17335" y="4285"/>
                  </a:lnTo>
                  <a:lnTo>
                    <a:pt x="17335" y="4257"/>
                  </a:lnTo>
                  <a:lnTo>
                    <a:pt x="17335" y="4257"/>
                  </a:lnTo>
                  <a:lnTo>
                    <a:pt x="17335" y="4257"/>
                  </a:lnTo>
                  <a:cubicBezTo>
                    <a:pt x="17251" y="4145"/>
                    <a:pt x="17167" y="4061"/>
                    <a:pt x="17055" y="3977"/>
                  </a:cubicBezTo>
                  <a:cubicBezTo>
                    <a:pt x="16915" y="3893"/>
                    <a:pt x="16775" y="3837"/>
                    <a:pt x="16635" y="3809"/>
                  </a:cubicBezTo>
                  <a:cubicBezTo>
                    <a:pt x="16467" y="3753"/>
                    <a:pt x="16299" y="3753"/>
                    <a:pt x="16131" y="3753"/>
                  </a:cubicBezTo>
                  <a:cubicBezTo>
                    <a:pt x="16047" y="3753"/>
                    <a:pt x="15963" y="3753"/>
                    <a:pt x="15879" y="3781"/>
                  </a:cubicBezTo>
                  <a:cubicBezTo>
                    <a:pt x="15795" y="3781"/>
                    <a:pt x="15739" y="3809"/>
                    <a:pt x="15655" y="3837"/>
                  </a:cubicBezTo>
                  <a:cubicBezTo>
                    <a:pt x="14899" y="4061"/>
                    <a:pt x="14283" y="4537"/>
                    <a:pt x="13751" y="5041"/>
                  </a:cubicBezTo>
                  <a:cubicBezTo>
                    <a:pt x="13695" y="5097"/>
                    <a:pt x="13639" y="5153"/>
                    <a:pt x="13583" y="5209"/>
                  </a:cubicBezTo>
                  <a:lnTo>
                    <a:pt x="13583" y="5209"/>
                  </a:lnTo>
                  <a:cubicBezTo>
                    <a:pt x="13639" y="5153"/>
                    <a:pt x="13695" y="5097"/>
                    <a:pt x="13751" y="5041"/>
                  </a:cubicBezTo>
                  <a:cubicBezTo>
                    <a:pt x="14003" y="4761"/>
                    <a:pt x="14255" y="4481"/>
                    <a:pt x="14451" y="4173"/>
                  </a:cubicBezTo>
                  <a:cubicBezTo>
                    <a:pt x="14675" y="3865"/>
                    <a:pt x="14871" y="3557"/>
                    <a:pt x="15011" y="3165"/>
                  </a:cubicBezTo>
                  <a:cubicBezTo>
                    <a:pt x="15123" y="2857"/>
                    <a:pt x="15123" y="2521"/>
                    <a:pt x="15067" y="2185"/>
                  </a:cubicBezTo>
                  <a:cubicBezTo>
                    <a:pt x="15039" y="2045"/>
                    <a:pt x="14983" y="1905"/>
                    <a:pt x="14899" y="1765"/>
                  </a:cubicBezTo>
                  <a:cubicBezTo>
                    <a:pt x="14815" y="1653"/>
                    <a:pt x="14731" y="1541"/>
                    <a:pt x="14619" y="1485"/>
                  </a:cubicBezTo>
                  <a:lnTo>
                    <a:pt x="14619" y="1485"/>
                  </a:lnTo>
                  <a:lnTo>
                    <a:pt x="14619" y="1485"/>
                  </a:lnTo>
                  <a:lnTo>
                    <a:pt x="14619" y="1485"/>
                  </a:lnTo>
                  <a:lnTo>
                    <a:pt x="14619" y="1485"/>
                  </a:lnTo>
                  <a:cubicBezTo>
                    <a:pt x="14507" y="1401"/>
                    <a:pt x="14367" y="1345"/>
                    <a:pt x="14227" y="1317"/>
                  </a:cubicBezTo>
                  <a:cubicBezTo>
                    <a:pt x="14143" y="1317"/>
                    <a:pt x="14087" y="1317"/>
                    <a:pt x="14003" y="1317"/>
                  </a:cubicBezTo>
                  <a:cubicBezTo>
                    <a:pt x="13919" y="1317"/>
                    <a:pt x="13835" y="1317"/>
                    <a:pt x="13779" y="1317"/>
                  </a:cubicBezTo>
                  <a:cubicBezTo>
                    <a:pt x="13443" y="1373"/>
                    <a:pt x="13134" y="1541"/>
                    <a:pt x="12882" y="1765"/>
                  </a:cubicBezTo>
                  <a:cubicBezTo>
                    <a:pt x="12742" y="1877"/>
                    <a:pt x="12602" y="2017"/>
                    <a:pt x="12490" y="2185"/>
                  </a:cubicBezTo>
                  <a:cubicBezTo>
                    <a:pt x="12378" y="2325"/>
                    <a:pt x="12266" y="2493"/>
                    <a:pt x="12154" y="2633"/>
                  </a:cubicBezTo>
                  <a:cubicBezTo>
                    <a:pt x="11958" y="2969"/>
                    <a:pt x="11790" y="3305"/>
                    <a:pt x="11650" y="3641"/>
                  </a:cubicBezTo>
                  <a:cubicBezTo>
                    <a:pt x="11622" y="3697"/>
                    <a:pt x="11594" y="3781"/>
                    <a:pt x="11566" y="3837"/>
                  </a:cubicBezTo>
                  <a:lnTo>
                    <a:pt x="11538" y="3837"/>
                  </a:lnTo>
                  <a:cubicBezTo>
                    <a:pt x="11566" y="3781"/>
                    <a:pt x="11622" y="3697"/>
                    <a:pt x="11622" y="3641"/>
                  </a:cubicBezTo>
                  <a:cubicBezTo>
                    <a:pt x="11762" y="3277"/>
                    <a:pt x="11874" y="2941"/>
                    <a:pt x="11958" y="2549"/>
                  </a:cubicBezTo>
                  <a:cubicBezTo>
                    <a:pt x="12014" y="2185"/>
                    <a:pt x="12070" y="1821"/>
                    <a:pt x="12042" y="1429"/>
                  </a:cubicBezTo>
                  <a:cubicBezTo>
                    <a:pt x="12014" y="1261"/>
                    <a:pt x="11986" y="1093"/>
                    <a:pt x="11930" y="925"/>
                  </a:cubicBezTo>
                  <a:cubicBezTo>
                    <a:pt x="11902" y="869"/>
                    <a:pt x="11846" y="785"/>
                    <a:pt x="11818" y="701"/>
                  </a:cubicBezTo>
                  <a:cubicBezTo>
                    <a:pt x="11790" y="645"/>
                    <a:pt x="11734" y="561"/>
                    <a:pt x="11678" y="505"/>
                  </a:cubicBezTo>
                  <a:cubicBezTo>
                    <a:pt x="11650" y="449"/>
                    <a:pt x="11594" y="393"/>
                    <a:pt x="11538" y="337"/>
                  </a:cubicBezTo>
                  <a:cubicBezTo>
                    <a:pt x="11510" y="309"/>
                    <a:pt x="11482" y="281"/>
                    <a:pt x="11454" y="253"/>
                  </a:cubicBezTo>
                  <a:cubicBezTo>
                    <a:pt x="11426" y="225"/>
                    <a:pt x="11398" y="225"/>
                    <a:pt x="11370" y="197"/>
                  </a:cubicBezTo>
                  <a:cubicBezTo>
                    <a:pt x="11258" y="113"/>
                    <a:pt x="11118" y="57"/>
                    <a:pt x="11006" y="29"/>
                  </a:cubicBezTo>
                  <a:lnTo>
                    <a:pt x="11006" y="29"/>
                  </a:lnTo>
                  <a:lnTo>
                    <a:pt x="10978" y="29"/>
                  </a:lnTo>
                  <a:lnTo>
                    <a:pt x="10978" y="29"/>
                  </a:lnTo>
                  <a:lnTo>
                    <a:pt x="10978" y="29"/>
                  </a:lnTo>
                  <a:cubicBezTo>
                    <a:pt x="10866" y="0"/>
                    <a:pt x="10726" y="29"/>
                    <a:pt x="10586" y="57"/>
                  </a:cubicBezTo>
                  <a:cubicBezTo>
                    <a:pt x="10446" y="85"/>
                    <a:pt x="10306" y="141"/>
                    <a:pt x="10166" y="253"/>
                  </a:cubicBezTo>
                  <a:cubicBezTo>
                    <a:pt x="10026" y="337"/>
                    <a:pt x="9914" y="449"/>
                    <a:pt x="9802" y="561"/>
                  </a:cubicBezTo>
                  <a:cubicBezTo>
                    <a:pt x="9690" y="701"/>
                    <a:pt x="9606" y="841"/>
                    <a:pt x="9522" y="981"/>
                  </a:cubicBezTo>
                  <a:cubicBezTo>
                    <a:pt x="9382" y="1345"/>
                    <a:pt x="9270" y="1709"/>
                    <a:pt x="9214" y="2101"/>
                  </a:cubicBezTo>
                  <a:cubicBezTo>
                    <a:pt x="9158" y="2465"/>
                    <a:pt x="9158" y="2829"/>
                    <a:pt x="9158" y="3193"/>
                  </a:cubicBezTo>
                  <a:cubicBezTo>
                    <a:pt x="9158" y="3277"/>
                    <a:pt x="9158" y="3333"/>
                    <a:pt x="9158" y="3417"/>
                  </a:cubicBezTo>
                  <a:lnTo>
                    <a:pt x="9158" y="3417"/>
                  </a:lnTo>
                  <a:cubicBezTo>
                    <a:pt x="9158" y="3333"/>
                    <a:pt x="9158" y="3277"/>
                    <a:pt x="9158" y="3193"/>
                  </a:cubicBezTo>
                  <a:cubicBezTo>
                    <a:pt x="9130" y="2829"/>
                    <a:pt x="9074" y="2465"/>
                    <a:pt x="8990" y="2101"/>
                  </a:cubicBezTo>
                  <a:cubicBezTo>
                    <a:pt x="8906" y="1737"/>
                    <a:pt x="8794" y="1373"/>
                    <a:pt x="8598" y="1009"/>
                  </a:cubicBezTo>
                  <a:cubicBezTo>
                    <a:pt x="8514" y="869"/>
                    <a:pt x="8430" y="729"/>
                    <a:pt x="8318" y="617"/>
                  </a:cubicBezTo>
                  <a:cubicBezTo>
                    <a:pt x="8206" y="505"/>
                    <a:pt x="8066" y="393"/>
                    <a:pt x="7926" y="309"/>
                  </a:cubicBezTo>
                  <a:cubicBezTo>
                    <a:pt x="7898" y="309"/>
                    <a:pt x="7842" y="281"/>
                    <a:pt x="7814" y="253"/>
                  </a:cubicBezTo>
                  <a:cubicBezTo>
                    <a:pt x="7786" y="253"/>
                    <a:pt x="7758" y="225"/>
                    <a:pt x="7702" y="225"/>
                  </a:cubicBezTo>
                  <a:cubicBezTo>
                    <a:pt x="7646" y="197"/>
                    <a:pt x="7562" y="169"/>
                    <a:pt x="7506" y="169"/>
                  </a:cubicBezTo>
                  <a:cubicBezTo>
                    <a:pt x="7338" y="141"/>
                    <a:pt x="7198" y="141"/>
                    <a:pt x="7086" y="169"/>
                  </a:cubicBezTo>
                  <a:lnTo>
                    <a:pt x="7086" y="169"/>
                  </a:lnTo>
                  <a:lnTo>
                    <a:pt x="7086" y="169"/>
                  </a:lnTo>
                  <a:lnTo>
                    <a:pt x="7086" y="169"/>
                  </a:lnTo>
                  <a:cubicBezTo>
                    <a:pt x="7002" y="197"/>
                    <a:pt x="6946" y="197"/>
                    <a:pt x="6890" y="253"/>
                  </a:cubicBezTo>
                  <a:cubicBezTo>
                    <a:pt x="6834" y="281"/>
                    <a:pt x="6778" y="309"/>
                    <a:pt x="6722" y="365"/>
                  </a:cubicBezTo>
                  <a:cubicBezTo>
                    <a:pt x="6610" y="449"/>
                    <a:pt x="6498" y="561"/>
                    <a:pt x="6414" y="701"/>
                  </a:cubicBezTo>
                  <a:cubicBezTo>
                    <a:pt x="6330" y="841"/>
                    <a:pt x="6274" y="981"/>
                    <a:pt x="6218" y="1149"/>
                  </a:cubicBezTo>
                  <a:cubicBezTo>
                    <a:pt x="6162" y="1317"/>
                    <a:pt x="6134" y="1485"/>
                    <a:pt x="6134" y="1653"/>
                  </a:cubicBezTo>
                  <a:cubicBezTo>
                    <a:pt x="6134" y="1737"/>
                    <a:pt x="6134" y="1821"/>
                    <a:pt x="6162" y="1933"/>
                  </a:cubicBezTo>
                  <a:cubicBezTo>
                    <a:pt x="6162" y="2017"/>
                    <a:pt x="6162" y="2129"/>
                    <a:pt x="6190" y="2213"/>
                  </a:cubicBezTo>
                  <a:cubicBezTo>
                    <a:pt x="6218" y="2409"/>
                    <a:pt x="6274" y="2605"/>
                    <a:pt x="6302" y="2773"/>
                  </a:cubicBezTo>
                  <a:cubicBezTo>
                    <a:pt x="6414" y="3137"/>
                    <a:pt x="6554" y="3473"/>
                    <a:pt x="6722" y="3809"/>
                  </a:cubicBezTo>
                  <a:cubicBezTo>
                    <a:pt x="6722" y="3865"/>
                    <a:pt x="6750" y="3921"/>
                    <a:pt x="6778" y="3977"/>
                  </a:cubicBezTo>
                  <a:lnTo>
                    <a:pt x="6778" y="3977"/>
                  </a:lnTo>
                  <a:cubicBezTo>
                    <a:pt x="6750" y="3921"/>
                    <a:pt x="6722" y="3865"/>
                    <a:pt x="6694" y="3809"/>
                  </a:cubicBezTo>
                  <a:cubicBezTo>
                    <a:pt x="6526" y="3501"/>
                    <a:pt x="6330" y="3165"/>
                    <a:pt x="6106" y="2857"/>
                  </a:cubicBezTo>
                  <a:cubicBezTo>
                    <a:pt x="5882" y="2577"/>
                    <a:pt x="5630" y="2297"/>
                    <a:pt x="5321" y="2045"/>
                  </a:cubicBezTo>
                  <a:cubicBezTo>
                    <a:pt x="5181" y="1933"/>
                    <a:pt x="5041" y="1877"/>
                    <a:pt x="4901" y="1793"/>
                  </a:cubicBezTo>
                  <a:cubicBezTo>
                    <a:pt x="4817" y="1765"/>
                    <a:pt x="4733" y="1737"/>
                    <a:pt x="4649" y="1737"/>
                  </a:cubicBezTo>
                  <a:cubicBezTo>
                    <a:pt x="4565" y="1709"/>
                    <a:pt x="4509" y="1681"/>
                    <a:pt x="4425" y="1681"/>
                  </a:cubicBezTo>
                  <a:cubicBezTo>
                    <a:pt x="4341" y="1681"/>
                    <a:pt x="4257" y="1681"/>
                    <a:pt x="4173" y="1681"/>
                  </a:cubicBezTo>
                  <a:cubicBezTo>
                    <a:pt x="4117" y="1681"/>
                    <a:pt x="4033" y="1709"/>
                    <a:pt x="3949" y="1709"/>
                  </a:cubicBezTo>
                  <a:cubicBezTo>
                    <a:pt x="3809" y="1737"/>
                    <a:pt x="3697" y="1793"/>
                    <a:pt x="3585" y="1877"/>
                  </a:cubicBezTo>
                  <a:lnTo>
                    <a:pt x="3585" y="1877"/>
                  </a:lnTo>
                  <a:lnTo>
                    <a:pt x="3585" y="1877"/>
                  </a:lnTo>
                  <a:lnTo>
                    <a:pt x="3585" y="1877"/>
                  </a:lnTo>
                  <a:lnTo>
                    <a:pt x="3585" y="1877"/>
                  </a:lnTo>
                  <a:cubicBezTo>
                    <a:pt x="3529" y="1933"/>
                    <a:pt x="3473" y="1961"/>
                    <a:pt x="3445" y="2017"/>
                  </a:cubicBezTo>
                  <a:cubicBezTo>
                    <a:pt x="3389" y="2073"/>
                    <a:pt x="3361" y="2129"/>
                    <a:pt x="3333" y="2213"/>
                  </a:cubicBezTo>
                  <a:cubicBezTo>
                    <a:pt x="3249" y="2325"/>
                    <a:pt x="3221" y="2465"/>
                    <a:pt x="3193" y="2633"/>
                  </a:cubicBezTo>
                  <a:cubicBezTo>
                    <a:pt x="3165" y="2801"/>
                    <a:pt x="3165" y="2969"/>
                    <a:pt x="3193" y="3109"/>
                  </a:cubicBezTo>
                  <a:cubicBezTo>
                    <a:pt x="3221" y="3277"/>
                    <a:pt x="3249" y="3445"/>
                    <a:pt x="3333" y="3613"/>
                  </a:cubicBezTo>
                  <a:cubicBezTo>
                    <a:pt x="3417" y="3781"/>
                    <a:pt x="3501" y="3949"/>
                    <a:pt x="3613" y="4117"/>
                  </a:cubicBezTo>
                  <a:cubicBezTo>
                    <a:pt x="3697" y="4285"/>
                    <a:pt x="3809" y="4425"/>
                    <a:pt x="3949" y="4565"/>
                  </a:cubicBezTo>
                  <a:cubicBezTo>
                    <a:pt x="4173" y="4873"/>
                    <a:pt x="4453" y="5125"/>
                    <a:pt x="4733" y="5377"/>
                  </a:cubicBezTo>
                  <a:cubicBezTo>
                    <a:pt x="4761" y="5405"/>
                    <a:pt x="4789" y="5433"/>
                    <a:pt x="4845" y="5461"/>
                  </a:cubicBezTo>
                  <a:lnTo>
                    <a:pt x="4817" y="5461"/>
                  </a:lnTo>
                  <a:cubicBezTo>
                    <a:pt x="4789" y="5433"/>
                    <a:pt x="4761" y="5405"/>
                    <a:pt x="4705" y="5377"/>
                  </a:cubicBezTo>
                  <a:cubicBezTo>
                    <a:pt x="4425" y="5153"/>
                    <a:pt x="4117" y="4929"/>
                    <a:pt x="3781" y="4733"/>
                  </a:cubicBezTo>
                  <a:cubicBezTo>
                    <a:pt x="3473" y="4537"/>
                    <a:pt x="3109" y="4397"/>
                    <a:pt x="2745" y="4313"/>
                  </a:cubicBezTo>
                  <a:cubicBezTo>
                    <a:pt x="2661" y="4285"/>
                    <a:pt x="2577" y="4285"/>
                    <a:pt x="2493" y="4257"/>
                  </a:cubicBezTo>
                  <a:cubicBezTo>
                    <a:pt x="2409" y="4257"/>
                    <a:pt x="2325" y="4257"/>
                    <a:pt x="2241" y="4257"/>
                  </a:cubicBezTo>
                  <a:cubicBezTo>
                    <a:pt x="2073" y="4257"/>
                    <a:pt x="1905" y="4285"/>
                    <a:pt x="1765" y="4341"/>
                  </a:cubicBezTo>
                  <a:cubicBezTo>
                    <a:pt x="1597" y="4397"/>
                    <a:pt x="1457" y="4481"/>
                    <a:pt x="1345" y="4565"/>
                  </a:cubicBezTo>
                  <a:cubicBezTo>
                    <a:pt x="1233" y="4649"/>
                    <a:pt x="1149" y="4761"/>
                    <a:pt x="1093" y="4873"/>
                  </a:cubicBezTo>
                  <a:lnTo>
                    <a:pt x="1093" y="4873"/>
                  </a:lnTo>
                  <a:lnTo>
                    <a:pt x="1093" y="4873"/>
                  </a:lnTo>
                  <a:lnTo>
                    <a:pt x="1093" y="4873"/>
                  </a:lnTo>
                  <a:lnTo>
                    <a:pt x="1093" y="4873"/>
                  </a:lnTo>
                  <a:cubicBezTo>
                    <a:pt x="953" y="5097"/>
                    <a:pt x="953" y="5433"/>
                    <a:pt x="1037" y="5713"/>
                  </a:cubicBezTo>
                  <a:cubicBezTo>
                    <a:pt x="1065" y="5797"/>
                    <a:pt x="1093" y="5881"/>
                    <a:pt x="1121" y="5965"/>
                  </a:cubicBezTo>
                  <a:cubicBezTo>
                    <a:pt x="1149" y="6021"/>
                    <a:pt x="1177" y="6105"/>
                    <a:pt x="1233" y="6161"/>
                  </a:cubicBezTo>
                  <a:cubicBezTo>
                    <a:pt x="1317" y="6301"/>
                    <a:pt x="1429" y="6441"/>
                    <a:pt x="1541" y="6553"/>
                  </a:cubicBezTo>
                  <a:cubicBezTo>
                    <a:pt x="1849" y="6805"/>
                    <a:pt x="2157" y="7029"/>
                    <a:pt x="2493" y="7197"/>
                  </a:cubicBezTo>
                  <a:cubicBezTo>
                    <a:pt x="2829" y="7365"/>
                    <a:pt x="3193" y="7477"/>
                    <a:pt x="3529" y="7589"/>
                  </a:cubicBezTo>
                  <a:cubicBezTo>
                    <a:pt x="3585" y="7589"/>
                    <a:pt x="3613" y="7617"/>
                    <a:pt x="3641" y="7617"/>
                  </a:cubicBezTo>
                  <a:lnTo>
                    <a:pt x="3641" y="7617"/>
                  </a:lnTo>
                  <a:cubicBezTo>
                    <a:pt x="3613" y="7617"/>
                    <a:pt x="3585" y="7617"/>
                    <a:pt x="3529" y="7589"/>
                  </a:cubicBezTo>
                  <a:cubicBezTo>
                    <a:pt x="3193" y="7505"/>
                    <a:pt x="2829" y="7421"/>
                    <a:pt x="2437" y="7393"/>
                  </a:cubicBezTo>
                  <a:cubicBezTo>
                    <a:pt x="2073" y="7365"/>
                    <a:pt x="1681" y="7365"/>
                    <a:pt x="1289" y="7421"/>
                  </a:cubicBezTo>
                  <a:cubicBezTo>
                    <a:pt x="1121" y="7477"/>
                    <a:pt x="981" y="7505"/>
                    <a:pt x="813" y="7589"/>
                  </a:cubicBezTo>
                  <a:cubicBezTo>
                    <a:pt x="757" y="7617"/>
                    <a:pt x="673" y="7673"/>
                    <a:pt x="617" y="7701"/>
                  </a:cubicBezTo>
                  <a:cubicBezTo>
                    <a:pt x="533" y="7758"/>
                    <a:pt x="477" y="7814"/>
                    <a:pt x="421" y="7870"/>
                  </a:cubicBezTo>
                  <a:cubicBezTo>
                    <a:pt x="197" y="8066"/>
                    <a:pt x="29" y="8346"/>
                    <a:pt x="29" y="8626"/>
                  </a:cubicBezTo>
                  <a:lnTo>
                    <a:pt x="29" y="8626"/>
                  </a:lnTo>
                  <a:lnTo>
                    <a:pt x="29" y="8626"/>
                  </a:lnTo>
                  <a:lnTo>
                    <a:pt x="29" y="8626"/>
                  </a:lnTo>
                  <a:cubicBezTo>
                    <a:pt x="1" y="8766"/>
                    <a:pt x="29" y="8906"/>
                    <a:pt x="85" y="9018"/>
                  </a:cubicBezTo>
                  <a:cubicBezTo>
                    <a:pt x="141" y="9158"/>
                    <a:pt x="225" y="9298"/>
                    <a:pt x="309" y="9410"/>
                  </a:cubicBezTo>
                  <a:cubicBezTo>
                    <a:pt x="421" y="9550"/>
                    <a:pt x="533" y="9662"/>
                    <a:pt x="673" y="9746"/>
                  </a:cubicBezTo>
                  <a:cubicBezTo>
                    <a:pt x="757" y="9802"/>
                    <a:pt x="813" y="9830"/>
                    <a:pt x="897" y="9886"/>
                  </a:cubicBezTo>
                  <a:cubicBezTo>
                    <a:pt x="953" y="9914"/>
                    <a:pt x="1037" y="9942"/>
                    <a:pt x="1121" y="9970"/>
                  </a:cubicBezTo>
                  <a:cubicBezTo>
                    <a:pt x="1485" y="10082"/>
                    <a:pt x="1877" y="10138"/>
                    <a:pt x="2241" y="10166"/>
                  </a:cubicBezTo>
                  <a:cubicBezTo>
                    <a:pt x="2633" y="10194"/>
                    <a:pt x="2997" y="10166"/>
                    <a:pt x="3361" y="10110"/>
                  </a:cubicBezTo>
                  <a:cubicBezTo>
                    <a:pt x="3389" y="10110"/>
                    <a:pt x="3417" y="10110"/>
                    <a:pt x="3445" y="10110"/>
                  </a:cubicBezTo>
                  <a:lnTo>
                    <a:pt x="3445" y="10110"/>
                  </a:lnTo>
                  <a:lnTo>
                    <a:pt x="3361" y="10110"/>
                  </a:lnTo>
                  <a:cubicBezTo>
                    <a:pt x="2997" y="10194"/>
                    <a:pt x="2633" y="10278"/>
                    <a:pt x="2269" y="10390"/>
                  </a:cubicBezTo>
                  <a:cubicBezTo>
                    <a:pt x="2101" y="10446"/>
                    <a:pt x="1933" y="10502"/>
                    <a:pt x="1765" y="10586"/>
                  </a:cubicBezTo>
                  <a:cubicBezTo>
                    <a:pt x="1569" y="10670"/>
                    <a:pt x="1401" y="10782"/>
                    <a:pt x="1261" y="10894"/>
                  </a:cubicBezTo>
                  <a:cubicBezTo>
                    <a:pt x="1121" y="10978"/>
                    <a:pt x="981" y="11090"/>
                    <a:pt x="897" y="11230"/>
                  </a:cubicBezTo>
                  <a:cubicBezTo>
                    <a:pt x="785" y="11342"/>
                    <a:pt x="701" y="11482"/>
                    <a:pt x="617" y="11650"/>
                  </a:cubicBezTo>
                  <a:cubicBezTo>
                    <a:pt x="561" y="11790"/>
                    <a:pt x="533" y="11930"/>
                    <a:pt x="505" y="12070"/>
                  </a:cubicBezTo>
                  <a:cubicBezTo>
                    <a:pt x="505" y="12154"/>
                    <a:pt x="505" y="12210"/>
                    <a:pt x="505" y="12294"/>
                  </a:cubicBezTo>
                  <a:cubicBezTo>
                    <a:pt x="533" y="12350"/>
                    <a:pt x="533" y="12434"/>
                    <a:pt x="561" y="12490"/>
                  </a:cubicBezTo>
                  <a:lnTo>
                    <a:pt x="561" y="12490"/>
                  </a:lnTo>
                  <a:lnTo>
                    <a:pt x="561" y="12490"/>
                  </a:lnTo>
                  <a:lnTo>
                    <a:pt x="561" y="12490"/>
                  </a:lnTo>
                  <a:lnTo>
                    <a:pt x="561" y="12490"/>
                  </a:lnTo>
                  <a:cubicBezTo>
                    <a:pt x="617" y="12602"/>
                    <a:pt x="701" y="12742"/>
                    <a:pt x="785" y="12826"/>
                  </a:cubicBezTo>
                  <a:cubicBezTo>
                    <a:pt x="841" y="12882"/>
                    <a:pt x="897" y="12938"/>
                    <a:pt x="953" y="12966"/>
                  </a:cubicBezTo>
                  <a:cubicBezTo>
                    <a:pt x="1037" y="13022"/>
                    <a:pt x="1093" y="13050"/>
                    <a:pt x="1177" y="13106"/>
                  </a:cubicBezTo>
                  <a:cubicBezTo>
                    <a:pt x="1233" y="13134"/>
                    <a:pt x="1317" y="13162"/>
                    <a:pt x="1401" y="13190"/>
                  </a:cubicBezTo>
                  <a:cubicBezTo>
                    <a:pt x="1457" y="13218"/>
                    <a:pt x="1541" y="13218"/>
                    <a:pt x="1625" y="13246"/>
                  </a:cubicBezTo>
                  <a:cubicBezTo>
                    <a:pt x="1793" y="13274"/>
                    <a:pt x="1961" y="13274"/>
                    <a:pt x="2129" y="13274"/>
                  </a:cubicBezTo>
                  <a:cubicBezTo>
                    <a:pt x="2521" y="13218"/>
                    <a:pt x="2885" y="13134"/>
                    <a:pt x="3221" y="12994"/>
                  </a:cubicBezTo>
                  <a:cubicBezTo>
                    <a:pt x="3585" y="12854"/>
                    <a:pt x="3921" y="12658"/>
                    <a:pt x="4229" y="12490"/>
                  </a:cubicBezTo>
                  <a:cubicBezTo>
                    <a:pt x="4257" y="12462"/>
                    <a:pt x="4257" y="12462"/>
                    <a:pt x="4285" y="12434"/>
                  </a:cubicBezTo>
                  <a:cubicBezTo>
                    <a:pt x="4285" y="12434"/>
                    <a:pt x="4285" y="12462"/>
                    <a:pt x="4285" y="12462"/>
                  </a:cubicBezTo>
                  <a:cubicBezTo>
                    <a:pt x="4285" y="12462"/>
                    <a:pt x="4257" y="12462"/>
                    <a:pt x="4229" y="12490"/>
                  </a:cubicBezTo>
                  <a:cubicBezTo>
                    <a:pt x="3921" y="12686"/>
                    <a:pt x="3641" y="12910"/>
                    <a:pt x="3361" y="13162"/>
                  </a:cubicBezTo>
                  <a:cubicBezTo>
                    <a:pt x="3221" y="13302"/>
                    <a:pt x="3081" y="13442"/>
                    <a:pt x="2969" y="13582"/>
                  </a:cubicBezTo>
                  <a:cubicBezTo>
                    <a:pt x="2885" y="13638"/>
                    <a:pt x="2829" y="13722"/>
                    <a:pt x="2773" y="13806"/>
                  </a:cubicBezTo>
                  <a:cubicBezTo>
                    <a:pt x="2717" y="13890"/>
                    <a:pt x="2661" y="13974"/>
                    <a:pt x="2605" y="14058"/>
                  </a:cubicBezTo>
                  <a:cubicBezTo>
                    <a:pt x="2521" y="14198"/>
                    <a:pt x="2465" y="14338"/>
                    <a:pt x="2409" y="14506"/>
                  </a:cubicBezTo>
                  <a:cubicBezTo>
                    <a:pt x="2381" y="14674"/>
                    <a:pt x="2353" y="14814"/>
                    <a:pt x="2353" y="14982"/>
                  </a:cubicBezTo>
                  <a:cubicBezTo>
                    <a:pt x="2353" y="15150"/>
                    <a:pt x="2381" y="15290"/>
                    <a:pt x="2437" y="15430"/>
                  </a:cubicBezTo>
                  <a:cubicBezTo>
                    <a:pt x="2437" y="15514"/>
                    <a:pt x="2465" y="15571"/>
                    <a:pt x="2521" y="15627"/>
                  </a:cubicBezTo>
                  <a:cubicBezTo>
                    <a:pt x="2549" y="15683"/>
                    <a:pt x="2577" y="15739"/>
                    <a:pt x="2633" y="15795"/>
                  </a:cubicBezTo>
                  <a:lnTo>
                    <a:pt x="2633" y="15795"/>
                  </a:lnTo>
                  <a:lnTo>
                    <a:pt x="2633" y="15795"/>
                  </a:lnTo>
                  <a:lnTo>
                    <a:pt x="2633" y="15795"/>
                  </a:lnTo>
                  <a:lnTo>
                    <a:pt x="2633" y="15795"/>
                  </a:lnTo>
                  <a:cubicBezTo>
                    <a:pt x="2717" y="15879"/>
                    <a:pt x="2829" y="15963"/>
                    <a:pt x="2969" y="15991"/>
                  </a:cubicBezTo>
                  <a:cubicBezTo>
                    <a:pt x="3053" y="16019"/>
                    <a:pt x="3109" y="16047"/>
                    <a:pt x="3193" y="16075"/>
                  </a:cubicBezTo>
                  <a:cubicBezTo>
                    <a:pt x="3221" y="16075"/>
                    <a:pt x="3277" y="16075"/>
                    <a:pt x="3305" y="16075"/>
                  </a:cubicBezTo>
                  <a:cubicBezTo>
                    <a:pt x="3361" y="16075"/>
                    <a:pt x="3389" y="16103"/>
                    <a:pt x="3417" y="16103"/>
                  </a:cubicBezTo>
                  <a:cubicBezTo>
                    <a:pt x="3585" y="16103"/>
                    <a:pt x="3753" y="16075"/>
                    <a:pt x="3921" y="16047"/>
                  </a:cubicBezTo>
                  <a:cubicBezTo>
                    <a:pt x="4061" y="15991"/>
                    <a:pt x="4229" y="15935"/>
                    <a:pt x="4369" y="15851"/>
                  </a:cubicBezTo>
                  <a:cubicBezTo>
                    <a:pt x="4705" y="15655"/>
                    <a:pt x="5013" y="15430"/>
                    <a:pt x="5265" y="15150"/>
                  </a:cubicBezTo>
                  <a:cubicBezTo>
                    <a:pt x="5545" y="14870"/>
                    <a:pt x="5770" y="14590"/>
                    <a:pt x="5994" y="14282"/>
                  </a:cubicBezTo>
                  <a:cubicBezTo>
                    <a:pt x="5994" y="14282"/>
                    <a:pt x="6022" y="14254"/>
                    <a:pt x="6022" y="14226"/>
                  </a:cubicBezTo>
                  <a:cubicBezTo>
                    <a:pt x="6022" y="14226"/>
                    <a:pt x="6022" y="14226"/>
                    <a:pt x="6022" y="14226"/>
                  </a:cubicBezTo>
                  <a:cubicBezTo>
                    <a:pt x="6022" y="14254"/>
                    <a:pt x="5994" y="14282"/>
                    <a:pt x="5994" y="14282"/>
                  </a:cubicBezTo>
                  <a:cubicBezTo>
                    <a:pt x="5798" y="14590"/>
                    <a:pt x="5601" y="14926"/>
                    <a:pt x="5461" y="15262"/>
                  </a:cubicBezTo>
                  <a:cubicBezTo>
                    <a:pt x="5321" y="15627"/>
                    <a:pt x="5209" y="15991"/>
                    <a:pt x="5153" y="16383"/>
                  </a:cubicBezTo>
                  <a:cubicBezTo>
                    <a:pt x="5125" y="16551"/>
                    <a:pt x="5125" y="16719"/>
                    <a:pt x="5153" y="16887"/>
                  </a:cubicBezTo>
                  <a:cubicBezTo>
                    <a:pt x="5181" y="17027"/>
                    <a:pt x="5209" y="17195"/>
                    <a:pt x="5293" y="17335"/>
                  </a:cubicBezTo>
                  <a:cubicBezTo>
                    <a:pt x="5349" y="17475"/>
                    <a:pt x="5433" y="17615"/>
                    <a:pt x="5545" y="17727"/>
                  </a:cubicBezTo>
                  <a:cubicBezTo>
                    <a:pt x="5630" y="17839"/>
                    <a:pt x="5742" y="17923"/>
                    <a:pt x="5882" y="17951"/>
                  </a:cubicBezTo>
                  <a:lnTo>
                    <a:pt x="5882" y="17951"/>
                  </a:lnTo>
                  <a:lnTo>
                    <a:pt x="5882" y="17951"/>
                  </a:lnTo>
                  <a:lnTo>
                    <a:pt x="5882" y="17951"/>
                  </a:lnTo>
                  <a:lnTo>
                    <a:pt x="5882" y="17951"/>
                  </a:lnTo>
                  <a:cubicBezTo>
                    <a:pt x="5994" y="18007"/>
                    <a:pt x="6134" y="18035"/>
                    <a:pt x="6302" y="18035"/>
                  </a:cubicBezTo>
                  <a:cubicBezTo>
                    <a:pt x="6330" y="18035"/>
                    <a:pt x="6358" y="18007"/>
                    <a:pt x="6386" y="18007"/>
                  </a:cubicBezTo>
                  <a:cubicBezTo>
                    <a:pt x="6442" y="18007"/>
                    <a:pt x="6470" y="18007"/>
                    <a:pt x="6498" y="17979"/>
                  </a:cubicBezTo>
                  <a:cubicBezTo>
                    <a:pt x="6582" y="17979"/>
                    <a:pt x="6666" y="17951"/>
                    <a:pt x="6722" y="17923"/>
                  </a:cubicBezTo>
                  <a:cubicBezTo>
                    <a:pt x="6806" y="17895"/>
                    <a:pt x="6890" y="17867"/>
                    <a:pt x="6946" y="17811"/>
                  </a:cubicBezTo>
                  <a:cubicBezTo>
                    <a:pt x="7030" y="17783"/>
                    <a:pt x="7086" y="17727"/>
                    <a:pt x="7142" y="17671"/>
                  </a:cubicBezTo>
                  <a:cubicBezTo>
                    <a:pt x="7282" y="17587"/>
                    <a:pt x="7394" y="17447"/>
                    <a:pt x="7506" y="17307"/>
                  </a:cubicBezTo>
                  <a:cubicBezTo>
                    <a:pt x="7730" y="16999"/>
                    <a:pt x="7898" y="16663"/>
                    <a:pt x="8038" y="16299"/>
                  </a:cubicBezTo>
                  <a:cubicBezTo>
                    <a:pt x="8150" y="15963"/>
                    <a:pt x="8262" y="15599"/>
                    <a:pt x="8318" y="15234"/>
                  </a:cubicBezTo>
                  <a:cubicBezTo>
                    <a:pt x="8346" y="15206"/>
                    <a:pt x="8346" y="15178"/>
                    <a:pt x="8346" y="15150"/>
                  </a:cubicBezTo>
                  <a:lnTo>
                    <a:pt x="8346" y="15150"/>
                  </a:lnTo>
                  <a:cubicBezTo>
                    <a:pt x="8346" y="15178"/>
                    <a:pt x="8346" y="15206"/>
                    <a:pt x="8346" y="15234"/>
                  </a:cubicBezTo>
                  <a:cubicBezTo>
                    <a:pt x="8290" y="15599"/>
                    <a:pt x="8234" y="15963"/>
                    <a:pt x="8262" y="16327"/>
                  </a:cubicBezTo>
                  <a:cubicBezTo>
                    <a:pt x="8262" y="16523"/>
                    <a:pt x="8262" y="16719"/>
                    <a:pt x="8290" y="16915"/>
                  </a:cubicBezTo>
                  <a:cubicBezTo>
                    <a:pt x="8318" y="17083"/>
                    <a:pt x="8346" y="17279"/>
                    <a:pt x="8402" y="17475"/>
                  </a:cubicBezTo>
                  <a:cubicBezTo>
                    <a:pt x="8514" y="17783"/>
                    <a:pt x="8682" y="18091"/>
                    <a:pt x="8934" y="18287"/>
                  </a:cubicBezTo>
                  <a:cubicBezTo>
                    <a:pt x="8990" y="18343"/>
                    <a:pt x="9046" y="18399"/>
                    <a:pt x="9102" y="18427"/>
                  </a:cubicBezTo>
                  <a:cubicBezTo>
                    <a:pt x="9186" y="18483"/>
                    <a:pt x="9242" y="18511"/>
                    <a:pt x="9326" y="18539"/>
                  </a:cubicBezTo>
                  <a:cubicBezTo>
                    <a:pt x="9438" y="18595"/>
                    <a:pt x="9578" y="18623"/>
                    <a:pt x="9718" y="18623"/>
                  </a:cubicBezTo>
                  <a:lnTo>
                    <a:pt x="9718" y="18623"/>
                  </a:lnTo>
                  <a:lnTo>
                    <a:pt x="9718" y="18623"/>
                  </a:lnTo>
                  <a:lnTo>
                    <a:pt x="9718" y="18623"/>
                  </a:lnTo>
                  <a:cubicBezTo>
                    <a:pt x="9858" y="18623"/>
                    <a:pt x="9998" y="18567"/>
                    <a:pt x="10110" y="18511"/>
                  </a:cubicBezTo>
                  <a:cubicBezTo>
                    <a:pt x="10250" y="18455"/>
                    <a:pt x="10362" y="18343"/>
                    <a:pt x="10474" y="18231"/>
                  </a:cubicBezTo>
                  <a:cubicBezTo>
                    <a:pt x="10698" y="18007"/>
                    <a:pt x="10866" y="17699"/>
                    <a:pt x="10950" y="17391"/>
                  </a:cubicBezTo>
                  <a:cubicBezTo>
                    <a:pt x="11034" y="16999"/>
                    <a:pt x="11034" y="16607"/>
                    <a:pt x="11006" y="16243"/>
                  </a:cubicBezTo>
                  <a:cubicBezTo>
                    <a:pt x="11006" y="15851"/>
                    <a:pt x="10922" y="15486"/>
                    <a:pt x="10838" y="15150"/>
                  </a:cubicBezTo>
                  <a:cubicBezTo>
                    <a:pt x="10838" y="15094"/>
                    <a:pt x="10838" y="15066"/>
                    <a:pt x="10838" y="15038"/>
                  </a:cubicBezTo>
                  <a:lnTo>
                    <a:pt x="10838" y="15038"/>
                  </a:lnTo>
                  <a:cubicBezTo>
                    <a:pt x="10838" y="15066"/>
                    <a:pt x="10838" y="15094"/>
                    <a:pt x="10866" y="15150"/>
                  </a:cubicBezTo>
                  <a:cubicBezTo>
                    <a:pt x="11062" y="15851"/>
                    <a:pt x="11342" y="16551"/>
                    <a:pt x="11846" y="17167"/>
                  </a:cubicBezTo>
                  <a:cubicBezTo>
                    <a:pt x="11902" y="17223"/>
                    <a:pt x="11958" y="17279"/>
                    <a:pt x="12014" y="17335"/>
                  </a:cubicBezTo>
                  <a:cubicBezTo>
                    <a:pt x="12070" y="17391"/>
                    <a:pt x="12154" y="17447"/>
                    <a:pt x="12210" y="17475"/>
                  </a:cubicBezTo>
                  <a:cubicBezTo>
                    <a:pt x="12350" y="17587"/>
                    <a:pt x="12490" y="17643"/>
                    <a:pt x="12658" y="17699"/>
                  </a:cubicBezTo>
                  <a:cubicBezTo>
                    <a:pt x="12798" y="17755"/>
                    <a:pt x="12966" y="17755"/>
                    <a:pt x="13106" y="17755"/>
                  </a:cubicBezTo>
                  <a:cubicBezTo>
                    <a:pt x="13247" y="17755"/>
                    <a:pt x="13387" y="17727"/>
                    <a:pt x="13499" y="17671"/>
                  </a:cubicBezTo>
                  <a:lnTo>
                    <a:pt x="13499" y="17671"/>
                  </a:lnTo>
                  <a:lnTo>
                    <a:pt x="13499" y="17671"/>
                  </a:lnTo>
                  <a:lnTo>
                    <a:pt x="13499" y="17671"/>
                  </a:lnTo>
                  <a:lnTo>
                    <a:pt x="13499" y="17671"/>
                  </a:lnTo>
                  <a:cubicBezTo>
                    <a:pt x="13611" y="17615"/>
                    <a:pt x="13723" y="17531"/>
                    <a:pt x="13835" y="17419"/>
                  </a:cubicBezTo>
                  <a:cubicBezTo>
                    <a:pt x="13863" y="17363"/>
                    <a:pt x="13919" y="17307"/>
                    <a:pt x="13947" y="17223"/>
                  </a:cubicBezTo>
                  <a:cubicBezTo>
                    <a:pt x="13975" y="17167"/>
                    <a:pt x="14031" y="17083"/>
                    <a:pt x="14059" y="17027"/>
                  </a:cubicBezTo>
                  <a:cubicBezTo>
                    <a:pt x="14115" y="16859"/>
                    <a:pt x="14143" y="16691"/>
                    <a:pt x="14143" y="16551"/>
                  </a:cubicBezTo>
                  <a:cubicBezTo>
                    <a:pt x="14171" y="16383"/>
                    <a:pt x="14143" y="16215"/>
                    <a:pt x="14115" y="16047"/>
                  </a:cubicBezTo>
                  <a:cubicBezTo>
                    <a:pt x="14031" y="15655"/>
                    <a:pt x="13891" y="15290"/>
                    <a:pt x="13723" y="14954"/>
                  </a:cubicBezTo>
                  <a:cubicBezTo>
                    <a:pt x="13555" y="14646"/>
                    <a:pt x="13331" y="14310"/>
                    <a:pt x="13106" y="14030"/>
                  </a:cubicBezTo>
                  <a:cubicBezTo>
                    <a:pt x="13078" y="13974"/>
                    <a:pt x="13050" y="13946"/>
                    <a:pt x="13050" y="13918"/>
                  </a:cubicBezTo>
                  <a:cubicBezTo>
                    <a:pt x="13050" y="13918"/>
                    <a:pt x="13050" y="13918"/>
                    <a:pt x="13050" y="13918"/>
                  </a:cubicBezTo>
                  <a:cubicBezTo>
                    <a:pt x="13078" y="13946"/>
                    <a:pt x="13106" y="13974"/>
                    <a:pt x="13134" y="14030"/>
                  </a:cubicBezTo>
                  <a:cubicBezTo>
                    <a:pt x="13359" y="14310"/>
                    <a:pt x="13611" y="14590"/>
                    <a:pt x="13891" y="14842"/>
                  </a:cubicBezTo>
                  <a:cubicBezTo>
                    <a:pt x="14031" y="14954"/>
                    <a:pt x="14171" y="15066"/>
                    <a:pt x="14339" y="15178"/>
                  </a:cubicBezTo>
                  <a:cubicBezTo>
                    <a:pt x="14507" y="15290"/>
                    <a:pt x="14675" y="15374"/>
                    <a:pt x="14843" y="15458"/>
                  </a:cubicBezTo>
                  <a:cubicBezTo>
                    <a:pt x="14983" y="15543"/>
                    <a:pt x="15151" y="15599"/>
                    <a:pt x="15319" y="15627"/>
                  </a:cubicBezTo>
                  <a:cubicBezTo>
                    <a:pt x="15487" y="15655"/>
                    <a:pt x="15655" y="15655"/>
                    <a:pt x="15795" y="15627"/>
                  </a:cubicBezTo>
                  <a:cubicBezTo>
                    <a:pt x="16131" y="15599"/>
                    <a:pt x="16411" y="15458"/>
                    <a:pt x="16579" y="15262"/>
                  </a:cubicBezTo>
                  <a:lnTo>
                    <a:pt x="16579" y="15262"/>
                  </a:lnTo>
                  <a:lnTo>
                    <a:pt x="16579" y="15262"/>
                  </a:lnTo>
                  <a:lnTo>
                    <a:pt x="16579" y="15262"/>
                  </a:lnTo>
                  <a:lnTo>
                    <a:pt x="16579" y="15262"/>
                  </a:lnTo>
                  <a:cubicBezTo>
                    <a:pt x="16607" y="15206"/>
                    <a:pt x="16663" y="15150"/>
                    <a:pt x="16691" y="15094"/>
                  </a:cubicBezTo>
                  <a:cubicBezTo>
                    <a:pt x="16719" y="15038"/>
                    <a:pt x="16747" y="14954"/>
                    <a:pt x="16747" y="14898"/>
                  </a:cubicBezTo>
                  <a:cubicBezTo>
                    <a:pt x="16775" y="14814"/>
                    <a:pt x="16775" y="14758"/>
                    <a:pt x="16803" y="14674"/>
                  </a:cubicBezTo>
                  <a:cubicBezTo>
                    <a:pt x="16803" y="14590"/>
                    <a:pt x="16803" y="14534"/>
                    <a:pt x="16803" y="14450"/>
                  </a:cubicBezTo>
                  <a:cubicBezTo>
                    <a:pt x="16775" y="14282"/>
                    <a:pt x="16747" y="14114"/>
                    <a:pt x="16691" y="13974"/>
                  </a:cubicBezTo>
                  <a:cubicBezTo>
                    <a:pt x="16635" y="13806"/>
                    <a:pt x="16551" y="13666"/>
                    <a:pt x="16467" y="13526"/>
                  </a:cubicBezTo>
                  <a:cubicBezTo>
                    <a:pt x="16411" y="13442"/>
                    <a:pt x="16355" y="13358"/>
                    <a:pt x="16299" y="13302"/>
                  </a:cubicBezTo>
                  <a:cubicBezTo>
                    <a:pt x="16215" y="13218"/>
                    <a:pt x="16159" y="13162"/>
                    <a:pt x="16103" y="13078"/>
                  </a:cubicBezTo>
                  <a:cubicBezTo>
                    <a:pt x="15963" y="12938"/>
                    <a:pt x="15823" y="12826"/>
                    <a:pt x="15683" y="12714"/>
                  </a:cubicBezTo>
                  <a:cubicBezTo>
                    <a:pt x="15375" y="12462"/>
                    <a:pt x="15067" y="12266"/>
                    <a:pt x="14731" y="12098"/>
                  </a:cubicBezTo>
                  <a:cubicBezTo>
                    <a:pt x="14703" y="12070"/>
                    <a:pt x="14647" y="12042"/>
                    <a:pt x="14591" y="12014"/>
                  </a:cubicBezTo>
                  <a:lnTo>
                    <a:pt x="14591" y="12014"/>
                  </a:lnTo>
                  <a:cubicBezTo>
                    <a:pt x="14647" y="12042"/>
                    <a:pt x="14675" y="12070"/>
                    <a:pt x="14731" y="12098"/>
                  </a:cubicBezTo>
                  <a:cubicBezTo>
                    <a:pt x="15067" y="12238"/>
                    <a:pt x="15403" y="12406"/>
                    <a:pt x="15767" y="12518"/>
                  </a:cubicBezTo>
                  <a:cubicBezTo>
                    <a:pt x="16131" y="12630"/>
                    <a:pt x="16495" y="12686"/>
                    <a:pt x="16887" y="12714"/>
                  </a:cubicBezTo>
                  <a:cubicBezTo>
                    <a:pt x="17055" y="12714"/>
                    <a:pt x="17223" y="12686"/>
                    <a:pt x="17391" y="12658"/>
                  </a:cubicBezTo>
                  <a:cubicBezTo>
                    <a:pt x="17475" y="12630"/>
                    <a:pt x="17559" y="12602"/>
                    <a:pt x="17615" y="12574"/>
                  </a:cubicBezTo>
                  <a:cubicBezTo>
                    <a:pt x="17699" y="12546"/>
                    <a:pt x="17783" y="12490"/>
                    <a:pt x="17839" y="12462"/>
                  </a:cubicBezTo>
                  <a:cubicBezTo>
                    <a:pt x="17895" y="12406"/>
                    <a:pt x="17979" y="12378"/>
                    <a:pt x="18035" y="12322"/>
                  </a:cubicBezTo>
                  <a:cubicBezTo>
                    <a:pt x="18091" y="12266"/>
                    <a:pt x="18147" y="12238"/>
                    <a:pt x="18203" y="12182"/>
                  </a:cubicBezTo>
                  <a:cubicBezTo>
                    <a:pt x="18287" y="12070"/>
                    <a:pt x="18343" y="11930"/>
                    <a:pt x="18399" y="11818"/>
                  </a:cubicBezTo>
                  <a:lnTo>
                    <a:pt x="18399" y="11818"/>
                  </a:lnTo>
                  <a:lnTo>
                    <a:pt x="18399" y="11818"/>
                  </a:lnTo>
                  <a:lnTo>
                    <a:pt x="18399" y="11818"/>
                  </a:lnTo>
                  <a:lnTo>
                    <a:pt x="18399" y="11818"/>
                  </a:lnTo>
                  <a:cubicBezTo>
                    <a:pt x="18427" y="11678"/>
                    <a:pt x="18427" y="11538"/>
                    <a:pt x="18399" y="11398"/>
                  </a:cubicBezTo>
                  <a:cubicBezTo>
                    <a:pt x="18399" y="11342"/>
                    <a:pt x="18371" y="11258"/>
                    <a:pt x="18343" y="11202"/>
                  </a:cubicBezTo>
                  <a:cubicBezTo>
                    <a:pt x="18343" y="11118"/>
                    <a:pt x="18287" y="11034"/>
                    <a:pt x="18259" y="10978"/>
                  </a:cubicBezTo>
                  <a:cubicBezTo>
                    <a:pt x="18231" y="10894"/>
                    <a:pt x="18175" y="10838"/>
                    <a:pt x="18147" y="10782"/>
                  </a:cubicBezTo>
                  <a:cubicBezTo>
                    <a:pt x="18091" y="10698"/>
                    <a:pt x="18035" y="10642"/>
                    <a:pt x="17979" y="10586"/>
                  </a:cubicBezTo>
                  <a:cubicBezTo>
                    <a:pt x="17867" y="10474"/>
                    <a:pt x="17727" y="10362"/>
                    <a:pt x="17587" y="10278"/>
                  </a:cubicBezTo>
                  <a:cubicBezTo>
                    <a:pt x="17251" y="10082"/>
                    <a:pt x="16887" y="9942"/>
                    <a:pt x="16523" y="9858"/>
                  </a:cubicBezTo>
                  <a:cubicBezTo>
                    <a:pt x="16159" y="9746"/>
                    <a:pt x="15795" y="9690"/>
                    <a:pt x="15431" y="9662"/>
                  </a:cubicBezTo>
                  <a:cubicBezTo>
                    <a:pt x="15375" y="9662"/>
                    <a:pt x="15291" y="9662"/>
                    <a:pt x="15235" y="9662"/>
                  </a:cubicBezTo>
                  <a:lnTo>
                    <a:pt x="15235" y="9634"/>
                  </a:lnTo>
                  <a:cubicBezTo>
                    <a:pt x="15291" y="9662"/>
                    <a:pt x="15347" y="9662"/>
                    <a:pt x="15431" y="9662"/>
                  </a:cubicBezTo>
                  <a:cubicBezTo>
                    <a:pt x="15795" y="9662"/>
                    <a:pt x="16159" y="9662"/>
                    <a:pt x="16551" y="9634"/>
                  </a:cubicBezTo>
                  <a:cubicBezTo>
                    <a:pt x="16719" y="9606"/>
                    <a:pt x="16915" y="9578"/>
                    <a:pt x="17111" y="9522"/>
                  </a:cubicBezTo>
                  <a:cubicBezTo>
                    <a:pt x="17195" y="9522"/>
                    <a:pt x="17279" y="9494"/>
                    <a:pt x="17391" y="9466"/>
                  </a:cubicBezTo>
                  <a:cubicBezTo>
                    <a:pt x="17475" y="9438"/>
                    <a:pt x="17559" y="9382"/>
                    <a:pt x="17643" y="9354"/>
                  </a:cubicBezTo>
                  <a:cubicBezTo>
                    <a:pt x="17811" y="9298"/>
                    <a:pt x="17951" y="9214"/>
                    <a:pt x="18091" y="9102"/>
                  </a:cubicBezTo>
                  <a:cubicBezTo>
                    <a:pt x="18231" y="8990"/>
                    <a:pt x="18315" y="8878"/>
                    <a:pt x="18427" y="8738"/>
                  </a:cubicBezTo>
                  <a:cubicBezTo>
                    <a:pt x="18455" y="8682"/>
                    <a:pt x="18511" y="8626"/>
                    <a:pt x="18539" y="8542"/>
                  </a:cubicBezTo>
                  <a:cubicBezTo>
                    <a:pt x="18567" y="8486"/>
                    <a:pt x="18595" y="8402"/>
                    <a:pt x="18623" y="8346"/>
                  </a:cubicBezTo>
                  <a:cubicBezTo>
                    <a:pt x="18651" y="8262"/>
                    <a:pt x="18651" y="8206"/>
                    <a:pt x="18679" y="8122"/>
                  </a:cubicBezTo>
                  <a:cubicBezTo>
                    <a:pt x="18679" y="8066"/>
                    <a:pt x="18679" y="7982"/>
                    <a:pt x="18651" y="7926"/>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6664975" y="662275"/>
              <a:ext cx="116950" cy="117625"/>
            </a:xfrm>
            <a:custGeom>
              <a:avLst/>
              <a:gdLst/>
              <a:ahLst/>
              <a:cxnLst/>
              <a:rect l="l" t="t" r="r" b="b"/>
              <a:pathLst>
                <a:path w="4678" h="4705" extrusionOk="0">
                  <a:moveTo>
                    <a:pt x="2353" y="0"/>
                  </a:moveTo>
                  <a:cubicBezTo>
                    <a:pt x="1037" y="0"/>
                    <a:pt x="1" y="1037"/>
                    <a:pt x="1" y="2353"/>
                  </a:cubicBezTo>
                  <a:cubicBezTo>
                    <a:pt x="1" y="3641"/>
                    <a:pt x="1037" y="4705"/>
                    <a:pt x="2353" y="4705"/>
                  </a:cubicBezTo>
                  <a:cubicBezTo>
                    <a:pt x="3641" y="4705"/>
                    <a:pt x="4677" y="3641"/>
                    <a:pt x="4677" y="2353"/>
                  </a:cubicBezTo>
                  <a:cubicBezTo>
                    <a:pt x="4677" y="1037"/>
                    <a:pt x="3641" y="0"/>
                    <a:pt x="235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8" name="Picture 87">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11040" y="4633338"/>
            <a:ext cx="9132960" cy="5342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grpSp>
        <p:nvGrpSpPr>
          <p:cNvPr id="1271" name="Google Shape;1271;p51"/>
          <p:cNvGrpSpPr/>
          <p:nvPr/>
        </p:nvGrpSpPr>
        <p:grpSpPr>
          <a:xfrm>
            <a:off x="2062942" y="1953805"/>
            <a:ext cx="1299184" cy="2361976"/>
            <a:chOff x="3207450" y="1159225"/>
            <a:chExt cx="1460250" cy="2654800"/>
          </a:xfrm>
        </p:grpSpPr>
        <p:sp>
          <p:nvSpPr>
            <p:cNvPr id="1272" name="Google Shape;1272;p51"/>
            <p:cNvSpPr/>
            <p:nvPr/>
          </p:nvSpPr>
          <p:spPr>
            <a:xfrm>
              <a:off x="3209125" y="1166900"/>
              <a:ext cx="959050" cy="1267700"/>
            </a:xfrm>
            <a:custGeom>
              <a:avLst/>
              <a:gdLst/>
              <a:ahLst/>
              <a:cxnLst/>
              <a:rect l="l" t="t" r="r" b="b"/>
              <a:pathLst>
                <a:path w="38362" h="50708" extrusionOk="0">
                  <a:moveTo>
                    <a:pt x="21783" y="0"/>
                  </a:moveTo>
                  <a:cubicBezTo>
                    <a:pt x="17564" y="0"/>
                    <a:pt x="13326" y="1467"/>
                    <a:pt x="10008" y="4112"/>
                  </a:cubicBezTo>
                  <a:cubicBezTo>
                    <a:pt x="8507" y="5279"/>
                    <a:pt x="7206" y="6714"/>
                    <a:pt x="6372" y="8382"/>
                  </a:cubicBezTo>
                  <a:cubicBezTo>
                    <a:pt x="4004" y="13085"/>
                    <a:pt x="5605" y="18922"/>
                    <a:pt x="3937" y="23993"/>
                  </a:cubicBezTo>
                  <a:cubicBezTo>
                    <a:pt x="3103" y="26561"/>
                    <a:pt x="1368" y="28796"/>
                    <a:pt x="801" y="31498"/>
                  </a:cubicBezTo>
                  <a:cubicBezTo>
                    <a:pt x="1" y="35234"/>
                    <a:pt x="1602" y="39037"/>
                    <a:pt x="3637" y="42239"/>
                  </a:cubicBezTo>
                  <a:cubicBezTo>
                    <a:pt x="5571" y="45241"/>
                    <a:pt x="8073" y="48043"/>
                    <a:pt x="11275" y="49578"/>
                  </a:cubicBezTo>
                  <a:cubicBezTo>
                    <a:pt x="12804" y="50303"/>
                    <a:pt x="14527" y="50708"/>
                    <a:pt x="16222" y="50708"/>
                  </a:cubicBezTo>
                  <a:cubicBezTo>
                    <a:pt x="18113" y="50708"/>
                    <a:pt x="19970" y="50203"/>
                    <a:pt x="21483" y="49077"/>
                  </a:cubicBezTo>
                  <a:lnTo>
                    <a:pt x="38361" y="12751"/>
                  </a:lnTo>
                  <a:cubicBezTo>
                    <a:pt x="36960" y="7047"/>
                    <a:pt x="32224" y="2311"/>
                    <a:pt x="26620" y="676"/>
                  </a:cubicBezTo>
                  <a:cubicBezTo>
                    <a:pt x="25046" y="220"/>
                    <a:pt x="23416" y="0"/>
                    <a:pt x="21783" y="0"/>
                  </a:cubicBezTo>
                  <a:close/>
                </a:path>
              </a:pathLst>
            </a:custGeom>
            <a:solidFill>
              <a:schemeClr val="dk2"/>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1"/>
            <p:cNvSpPr/>
            <p:nvPr/>
          </p:nvSpPr>
          <p:spPr>
            <a:xfrm>
              <a:off x="3342550" y="1235500"/>
              <a:ext cx="828125" cy="1058550"/>
            </a:xfrm>
            <a:custGeom>
              <a:avLst/>
              <a:gdLst/>
              <a:ahLst/>
              <a:cxnLst/>
              <a:rect l="l" t="t" r="r" b="b"/>
              <a:pathLst>
                <a:path w="33125" h="42342" extrusionOk="0">
                  <a:moveTo>
                    <a:pt x="25686" y="0"/>
                  </a:moveTo>
                  <a:cubicBezTo>
                    <a:pt x="25240" y="474"/>
                    <a:pt x="24655" y="808"/>
                    <a:pt x="23930" y="808"/>
                  </a:cubicBezTo>
                  <a:cubicBezTo>
                    <a:pt x="23787" y="808"/>
                    <a:pt x="23638" y="795"/>
                    <a:pt x="23484" y="767"/>
                  </a:cubicBezTo>
                  <a:cubicBezTo>
                    <a:pt x="23046" y="695"/>
                    <a:pt x="22606" y="662"/>
                    <a:pt x="22167" y="662"/>
                  </a:cubicBezTo>
                  <a:cubicBezTo>
                    <a:pt x="19361" y="662"/>
                    <a:pt x="16549" y="2011"/>
                    <a:pt x="14011" y="3136"/>
                  </a:cubicBezTo>
                  <a:cubicBezTo>
                    <a:pt x="11342" y="4303"/>
                    <a:pt x="8941" y="5771"/>
                    <a:pt x="7106" y="8073"/>
                  </a:cubicBezTo>
                  <a:cubicBezTo>
                    <a:pt x="5138" y="10474"/>
                    <a:pt x="4337" y="13510"/>
                    <a:pt x="3737" y="16512"/>
                  </a:cubicBezTo>
                  <a:cubicBezTo>
                    <a:pt x="3103" y="19447"/>
                    <a:pt x="2469" y="22350"/>
                    <a:pt x="1835" y="25318"/>
                  </a:cubicBezTo>
                  <a:cubicBezTo>
                    <a:pt x="735" y="30522"/>
                    <a:pt x="1" y="37260"/>
                    <a:pt x="5405" y="40429"/>
                  </a:cubicBezTo>
                  <a:cubicBezTo>
                    <a:pt x="7605" y="41731"/>
                    <a:pt x="10380" y="42341"/>
                    <a:pt x="12983" y="42341"/>
                  </a:cubicBezTo>
                  <a:cubicBezTo>
                    <a:pt x="13182" y="42341"/>
                    <a:pt x="13380" y="42338"/>
                    <a:pt x="13577" y="42331"/>
                  </a:cubicBezTo>
                  <a:cubicBezTo>
                    <a:pt x="15946" y="42264"/>
                    <a:pt x="17747" y="40596"/>
                    <a:pt x="19615" y="39162"/>
                  </a:cubicBezTo>
                  <a:lnTo>
                    <a:pt x="33124" y="10107"/>
                  </a:lnTo>
                  <a:cubicBezTo>
                    <a:pt x="32124" y="5938"/>
                    <a:pt x="29322" y="2302"/>
                    <a:pt x="25686" y="0"/>
                  </a:cubicBezTo>
                  <a:close/>
                </a:path>
              </a:pathLst>
            </a:custGeom>
            <a:solidFill>
              <a:schemeClr val="dk2"/>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1"/>
            <p:cNvSpPr/>
            <p:nvPr/>
          </p:nvSpPr>
          <p:spPr>
            <a:xfrm>
              <a:off x="3682800" y="1904300"/>
              <a:ext cx="452025" cy="809375"/>
            </a:xfrm>
            <a:custGeom>
              <a:avLst/>
              <a:gdLst/>
              <a:ahLst/>
              <a:cxnLst/>
              <a:rect l="l" t="t" r="r" b="b"/>
              <a:pathLst>
                <a:path w="18081" h="32375" extrusionOk="0">
                  <a:moveTo>
                    <a:pt x="13477" y="1"/>
                  </a:moveTo>
                  <a:lnTo>
                    <a:pt x="1668" y="4604"/>
                  </a:lnTo>
                  <a:cubicBezTo>
                    <a:pt x="3003" y="6739"/>
                    <a:pt x="2903" y="9441"/>
                    <a:pt x="2336" y="11909"/>
                  </a:cubicBezTo>
                  <a:cubicBezTo>
                    <a:pt x="1735" y="14344"/>
                    <a:pt x="701" y="16679"/>
                    <a:pt x="334" y="19181"/>
                  </a:cubicBezTo>
                  <a:cubicBezTo>
                    <a:pt x="1" y="21216"/>
                    <a:pt x="67" y="23284"/>
                    <a:pt x="568" y="25252"/>
                  </a:cubicBezTo>
                  <a:cubicBezTo>
                    <a:pt x="901" y="26453"/>
                    <a:pt x="1368" y="27687"/>
                    <a:pt x="2069" y="28721"/>
                  </a:cubicBezTo>
                  <a:cubicBezTo>
                    <a:pt x="3503" y="30789"/>
                    <a:pt x="5905" y="32190"/>
                    <a:pt x="8440" y="32357"/>
                  </a:cubicBezTo>
                  <a:cubicBezTo>
                    <a:pt x="8611" y="32369"/>
                    <a:pt x="8783" y="32374"/>
                    <a:pt x="8954" y="32374"/>
                  </a:cubicBezTo>
                  <a:cubicBezTo>
                    <a:pt x="11293" y="32374"/>
                    <a:pt x="13660" y="31329"/>
                    <a:pt x="15245" y="29589"/>
                  </a:cubicBezTo>
                  <a:cubicBezTo>
                    <a:pt x="17580" y="27020"/>
                    <a:pt x="18080" y="23217"/>
                    <a:pt x="17580" y="19748"/>
                  </a:cubicBezTo>
                  <a:cubicBezTo>
                    <a:pt x="17380" y="18414"/>
                    <a:pt x="17046" y="17113"/>
                    <a:pt x="16579" y="15879"/>
                  </a:cubicBezTo>
                  <a:cubicBezTo>
                    <a:pt x="16079" y="14544"/>
                    <a:pt x="15478" y="13277"/>
                    <a:pt x="14978" y="11943"/>
                  </a:cubicBezTo>
                  <a:cubicBezTo>
                    <a:pt x="13510" y="8173"/>
                    <a:pt x="12976" y="4037"/>
                    <a:pt x="13477" y="1"/>
                  </a:cubicBezTo>
                  <a:close/>
                </a:path>
              </a:pathLst>
            </a:custGeom>
            <a:solidFill>
              <a:srgbClr val="FFA695"/>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1"/>
            <p:cNvSpPr/>
            <p:nvPr/>
          </p:nvSpPr>
          <p:spPr>
            <a:xfrm>
              <a:off x="3207450" y="2236175"/>
              <a:ext cx="1460250" cy="1547300"/>
            </a:xfrm>
            <a:custGeom>
              <a:avLst/>
              <a:gdLst/>
              <a:ahLst/>
              <a:cxnLst/>
              <a:rect l="l" t="t" r="r" b="b"/>
              <a:pathLst>
                <a:path w="58410" h="61892" extrusionOk="0">
                  <a:moveTo>
                    <a:pt x="34708" y="0"/>
                  </a:moveTo>
                  <a:cubicBezTo>
                    <a:pt x="34232" y="0"/>
                    <a:pt x="33847" y="449"/>
                    <a:pt x="33525" y="836"/>
                  </a:cubicBezTo>
                  <a:cubicBezTo>
                    <a:pt x="32090" y="2430"/>
                    <a:pt x="29785" y="3171"/>
                    <a:pt x="27454" y="3171"/>
                  </a:cubicBezTo>
                  <a:cubicBezTo>
                    <a:pt x="24908" y="3171"/>
                    <a:pt x="22331" y="2288"/>
                    <a:pt x="20816" y="669"/>
                  </a:cubicBezTo>
                  <a:cubicBezTo>
                    <a:pt x="16746" y="2237"/>
                    <a:pt x="13644" y="3471"/>
                    <a:pt x="9841" y="5506"/>
                  </a:cubicBezTo>
                  <a:cubicBezTo>
                    <a:pt x="8073" y="6473"/>
                    <a:pt x="6172" y="7107"/>
                    <a:pt x="4971" y="8675"/>
                  </a:cubicBezTo>
                  <a:cubicBezTo>
                    <a:pt x="3070" y="11177"/>
                    <a:pt x="2903" y="15013"/>
                    <a:pt x="2703" y="18148"/>
                  </a:cubicBezTo>
                  <a:cubicBezTo>
                    <a:pt x="1869" y="29623"/>
                    <a:pt x="1035" y="41098"/>
                    <a:pt x="168" y="52539"/>
                  </a:cubicBezTo>
                  <a:cubicBezTo>
                    <a:pt x="68" y="53840"/>
                    <a:pt x="1" y="55275"/>
                    <a:pt x="735" y="56342"/>
                  </a:cubicBezTo>
                  <a:cubicBezTo>
                    <a:pt x="1335" y="57176"/>
                    <a:pt x="2303" y="57610"/>
                    <a:pt x="3203" y="57977"/>
                  </a:cubicBezTo>
                  <a:cubicBezTo>
                    <a:pt x="10186" y="60817"/>
                    <a:pt x="17650" y="61891"/>
                    <a:pt x="25211" y="61891"/>
                  </a:cubicBezTo>
                  <a:cubicBezTo>
                    <a:pt x="31592" y="61891"/>
                    <a:pt x="38043" y="61126"/>
                    <a:pt x="44333" y="60012"/>
                  </a:cubicBezTo>
                  <a:cubicBezTo>
                    <a:pt x="48402" y="59311"/>
                    <a:pt x="52538" y="58377"/>
                    <a:pt x="56208" y="56376"/>
                  </a:cubicBezTo>
                  <a:cubicBezTo>
                    <a:pt x="57042" y="55909"/>
                    <a:pt x="57876" y="55341"/>
                    <a:pt x="58209" y="54474"/>
                  </a:cubicBezTo>
                  <a:cubicBezTo>
                    <a:pt x="58409" y="53874"/>
                    <a:pt x="58376" y="53240"/>
                    <a:pt x="58276" y="52640"/>
                  </a:cubicBezTo>
                  <a:cubicBezTo>
                    <a:pt x="57409" y="43833"/>
                    <a:pt x="55707" y="36528"/>
                    <a:pt x="55574" y="27688"/>
                  </a:cubicBezTo>
                  <a:cubicBezTo>
                    <a:pt x="55541" y="24653"/>
                    <a:pt x="55040" y="20183"/>
                    <a:pt x="54673" y="17181"/>
                  </a:cubicBezTo>
                  <a:cubicBezTo>
                    <a:pt x="53873" y="10676"/>
                    <a:pt x="53773" y="8008"/>
                    <a:pt x="49103" y="6073"/>
                  </a:cubicBezTo>
                  <a:cubicBezTo>
                    <a:pt x="45867" y="4739"/>
                    <a:pt x="38495" y="2337"/>
                    <a:pt x="35560" y="335"/>
                  </a:cubicBezTo>
                  <a:cubicBezTo>
                    <a:pt x="35326" y="169"/>
                    <a:pt x="35059" y="2"/>
                    <a:pt x="34759" y="2"/>
                  </a:cubicBezTo>
                  <a:cubicBezTo>
                    <a:pt x="34742" y="1"/>
                    <a:pt x="34725" y="0"/>
                    <a:pt x="34708" y="0"/>
                  </a:cubicBezTo>
                  <a:close/>
                </a:path>
              </a:pathLst>
            </a:custGeom>
            <a:solidFill>
              <a:schemeClr val="accent1"/>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1"/>
            <p:cNvSpPr/>
            <p:nvPr/>
          </p:nvSpPr>
          <p:spPr>
            <a:xfrm>
              <a:off x="3725325" y="1913475"/>
              <a:ext cx="272725" cy="271900"/>
            </a:xfrm>
            <a:custGeom>
              <a:avLst/>
              <a:gdLst/>
              <a:ahLst/>
              <a:cxnLst/>
              <a:rect l="l" t="t" r="r" b="b"/>
              <a:pathLst>
                <a:path w="10909" h="10876" extrusionOk="0">
                  <a:moveTo>
                    <a:pt x="10909" y="1"/>
                  </a:moveTo>
                  <a:lnTo>
                    <a:pt x="1" y="4237"/>
                  </a:lnTo>
                  <a:cubicBezTo>
                    <a:pt x="1202" y="6172"/>
                    <a:pt x="1202" y="8573"/>
                    <a:pt x="801" y="10875"/>
                  </a:cubicBezTo>
                  <a:lnTo>
                    <a:pt x="835" y="10875"/>
                  </a:lnTo>
                  <a:cubicBezTo>
                    <a:pt x="5705" y="9141"/>
                    <a:pt x="9174" y="4804"/>
                    <a:pt x="10909" y="1"/>
                  </a:cubicBezTo>
                  <a:close/>
                </a:path>
              </a:pathLst>
            </a:custGeom>
            <a:solidFill>
              <a:srgbClr val="EA8D81"/>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1"/>
            <p:cNvSpPr/>
            <p:nvPr/>
          </p:nvSpPr>
          <p:spPr>
            <a:xfrm>
              <a:off x="3428450" y="1324725"/>
              <a:ext cx="589625" cy="790600"/>
            </a:xfrm>
            <a:custGeom>
              <a:avLst/>
              <a:gdLst/>
              <a:ahLst/>
              <a:cxnLst/>
              <a:rect l="l" t="t" r="r" b="b"/>
              <a:pathLst>
                <a:path w="23585" h="31624" extrusionOk="0">
                  <a:moveTo>
                    <a:pt x="10508" y="0"/>
                  </a:moveTo>
                  <a:cubicBezTo>
                    <a:pt x="7906" y="1168"/>
                    <a:pt x="5638" y="3036"/>
                    <a:pt x="4170" y="5404"/>
                  </a:cubicBezTo>
                  <a:cubicBezTo>
                    <a:pt x="2669" y="7839"/>
                    <a:pt x="2035" y="10775"/>
                    <a:pt x="2669" y="13543"/>
                  </a:cubicBezTo>
                  <a:cubicBezTo>
                    <a:pt x="2869" y="14411"/>
                    <a:pt x="3170" y="15345"/>
                    <a:pt x="3036" y="16245"/>
                  </a:cubicBezTo>
                  <a:cubicBezTo>
                    <a:pt x="2803" y="17880"/>
                    <a:pt x="1135" y="18881"/>
                    <a:pt x="201" y="20282"/>
                  </a:cubicBezTo>
                  <a:cubicBezTo>
                    <a:pt x="67" y="20448"/>
                    <a:pt x="1" y="20615"/>
                    <a:pt x="34" y="20815"/>
                  </a:cubicBezTo>
                  <a:cubicBezTo>
                    <a:pt x="67" y="20949"/>
                    <a:pt x="134" y="21049"/>
                    <a:pt x="201" y="21116"/>
                  </a:cubicBezTo>
                  <a:cubicBezTo>
                    <a:pt x="835" y="21783"/>
                    <a:pt x="2035" y="21816"/>
                    <a:pt x="2369" y="22650"/>
                  </a:cubicBezTo>
                  <a:cubicBezTo>
                    <a:pt x="2536" y="23117"/>
                    <a:pt x="2402" y="23617"/>
                    <a:pt x="2402" y="24118"/>
                  </a:cubicBezTo>
                  <a:cubicBezTo>
                    <a:pt x="2402" y="24592"/>
                    <a:pt x="2672" y="25157"/>
                    <a:pt x="3127" y="25157"/>
                  </a:cubicBezTo>
                  <a:cubicBezTo>
                    <a:pt x="3152" y="25157"/>
                    <a:pt x="3177" y="25155"/>
                    <a:pt x="3203" y="25152"/>
                  </a:cubicBezTo>
                  <a:lnTo>
                    <a:pt x="3203" y="25152"/>
                  </a:lnTo>
                  <a:cubicBezTo>
                    <a:pt x="2869" y="25419"/>
                    <a:pt x="2869" y="25886"/>
                    <a:pt x="3003" y="26253"/>
                  </a:cubicBezTo>
                  <a:cubicBezTo>
                    <a:pt x="3136" y="26620"/>
                    <a:pt x="3370" y="26953"/>
                    <a:pt x="3536" y="27320"/>
                  </a:cubicBezTo>
                  <a:cubicBezTo>
                    <a:pt x="3837" y="28054"/>
                    <a:pt x="3670" y="28821"/>
                    <a:pt x="3670" y="29622"/>
                  </a:cubicBezTo>
                  <a:cubicBezTo>
                    <a:pt x="3670" y="30389"/>
                    <a:pt x="3970" y="31290"/>
                    <a:pt x="4671" y="31556"/>
                  </a:cubicBezTo>
                  <a:cubicBezTo>
                    <a:pt x="4837" y="31606"/>
                    <a:pt x="5021" y="31623"/>
                    <a:pt x="5213" y="31623"/>
                  </a:cubicBezTo>
                  <a:cubicBezTo>
                    <a:pt x="5404" y="31623"/>
                    <a:pt x="5605" y="31606"/>
                    <a:pt x="5805" y="31590"/>
                  </a:cubicBezTo>
                  <a:cubicBezTo>
                    <a:pt x="7873" y="31323"/>
                    <a:pt x="9908" y="31089"/>
                    <a:pt x="12009" y="30823"/>
                  </a:cubicBezTo>
                  <a:cubicBezTo>
                    <a:pt x="13844" y="30622"/>
                    <a:pt x="16012" y="29889"/>
                    <a:pt x="17680" y="28988"/>
                  </a:cubicBezTo>
                  <a:cubicBezTo>
                    <a:pt x="20482" y="27554"/>
                    <a:pt x="21983" y="25285"/>
                    <a:pt x="23584" y="20615"/>
                  </a:cubicBezTo>
                  <a:lnTo>
                    <a:pt x="10508" y="0"/>
                  </a:lnTo>
                  <a:close/>
                </a:path>
              </a:pathLst>
            </a:custGeom>
            <a:solidFill>
              <a:srgbClr val="FFA695"/>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1"/>
            <p:cNvSpPr/>
            <p:nvPr/>
          </p:nvSpPr>
          <p:spPr>
            <a:xfrm>
              <a:off x="3452625" y="2778275"/>
              <a:ext cx="247725" cy="990725"/>
            </a:xfrm>
            <a:custGeom>
              <a:avLst/>
              <a:gdLst/>
              <a:ahLst/>
              <a:cxnLst/>
              <a:rect l="l" t="t" r="r" b="b"/>
              <a:pathLst>
                <a:path w="9909" h="39629" extrusionOk="0">
                  <a:moveTo>
                    <a:pt x="2403" y="0"/>
                  </a:moveTo>
                  <a:cubicBezTo>
                    <a:pt x="401" y="3269"/>
                    <a:pt x="1" y="7172"/>
                    <a:pt x="201" y="10975"/>
                  </a:cubicBezTo>
                  <a:cubicBezTo>
                    <a:pt x="435" y="14744"/>
                    <a:pt x="1235" y="18480"/>
                    <a:pt x="1502" y="22249"/>
                  </a:cubicBezTo>
                  <a:cubicBezTo>
                    <a:pt x="1869" y="27687"/>
                    <a:pt x="1068" y="33190"/>
                    <a:pt x="1269" y="38661"/>
                  </a:cubicBezTo>
                  <a:lnTo>
                    <a:pt x="9908" y="39628"/>
                  </a:lnTo>
                  <a:cubicBezTo>
                    <a:pt x="7840" y="34124"/>
                    <a:pt x="5738" y="28520"/>
                    <a:pt x="5405" y="22650"/>
                  </a:cubicBezTo>
                  <a:cubicBezTo>
                    <a:pt x="5271" y="20648"/>
                    <a:pt x="5405" y="18647"/>
                    <a:pt x="5105" y="16679"/>
                  </a:cubicBezTo>
                  <a:cubicBezTo>
                    <a:pt x="4738" y="14144"/>
                    <a:pt x="3770" y="11775"/>
                    <a:pt x="3503" y="9240"/>
                  </a:cubicBezTo>
                  <a:cubicBezTo>
                    <a:pt x="3103" y="6138"/>
                    <a:pt x="3737" y="2802"/>
                    <a:pt x="2403" y="0"/>
                  </a:cubicBezTo>
                  <a:close/>
                </a:path>
              </a:pathLst>
            </a:custGeom>
            <a:solidFill>
              <a:schemeClr val="accent1"/>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1"/>
            <p:cNvSpPr/>
            <p:nvPr/>
          </p:nvSpPr>
          <p:spPr>
            <a:xfrm>
              <a:off x="3927975" y="2729550"/>
              <a:ext cx="398650" cy="1084475"/>
            </a:xfrm>
            <a:custGeom>
              <a:avLst/>
              <a:gdLst/>
              <a:ahLst/>
              <a:cxnLst/>
              <a:rect l="l" t="t" r="r" b="b"/>
              <a:pathLst>
                <a:path w="15946" h="43379" extrusionOk="0">
                  <a:moveTo>
                    <a:pt x="12648" y="1"/>
                  </a:moveTo>
                  <a:cubicBezTo>
                    <a:pt x="12267" y="1"/>
                    <a:pt x="11905" y="474"/>
                    <a:pt x="11742" y="882"/>
                  </a:cubicBezTo>
                  <a:cubicBezTo>
                    <a:pt x="8874" y="7220"/>
                    <a:pt x="8006" y="14258"/>
                    <a:pt x="6839" y="21096"/>
                  </a:cubicBezTo>
                  <a:cubicBezTo>
                    <a:pt x="5605" y="27968"/>
                    <a:pt x="4037" y="34973"/>
                    <a:pt x="1" y="40643"/>
                  </a:cubicBezTo>
                  <a:lnTo>
                    <a:pt x="15945" y="43379"/>
                  </a:lnTo>
                  <a:cubicBezTo>
                    <a:pt x="13110" y="34939"/>
                    <a:pt x="13043" y="25866"/>
                    <a:pt x="13777" y="16960"/>
                  </a:cubicBezTo>
                  <a:cubicBezTo>
                    <a:pt x="14244" y="11523"/>
                    <a:pt x="15011" y="5852"/>
                    <a:pt x="13243" y="615"/>
                  </a:cubicBezTo>
                  <a:cubicBezTo>
                    <a:pt x="13210" y="415"/>
                    <a:pt x="13110" y="214"/>
                    <a:pt x="12910" y="81"/>
                  </a:cubicBezTo>
                  <a:cubicBezTo>
                    <a:pt x="12823" y="25"/>
                    <a:pt x="12735" y="1"/>
                    <a:pt x="12648" y="1"/>
                  </a:cubicBezTo>
                  <a:close/>
                </a:path>
              </a:pathLst>
            </a:custGeom>
            <a:solidFill>
              <a:schemeClr val="accent1"/>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1"/>
            <p:cNvSpPr/>
            <p:nvPr/>
          </p:nvSpPr>
          <p:spPr>
            <a:xfrm>
              <a:off x="3566875" y="1159225"/>
              <a:ext cx="1053275" cy="1587875"/>
            </a:xfrm>
            <a:custGeom>
              <a:avLst/>
              <a:gdLst/>
              <a:ahLst/>
              <a:cxnLst/>
              <a:rect l="l" t="t" r="r" b="b"/>
              <a:pathLst>
                <a:path w="42131" h="63515" extrusionOk="0">
                  <a:moveTo>
                    <a:pt x="13569" y="0"/>
                  </a:moveTo>
                  <a:cubicBezTo>
                    <a:pt x="13372" y="0"/>
                    <a:pt x="13174" y="5"/>
                    <a:pt x="12977" y="16"/>
                  </a:cubicBezTo>
                  <a:cubicBezTo>
                    <a:pt x="10475" y="149"/>
                    <a:pt x="7973" y="1117"/>
                    <a:pt x="6272" y="2951"/>
                  </a:cubicBezTo>
                  <a:lnTo>
                    <a:pt x="968" y="5653"/>
                  </a:lnTo>
                  <a:cubicBezTo>
                    <a:pt x="1" y="7788"/>
                    <a:pt x="601" y="10323"/>
                    <a:pt x="1836" y="12291"/>
                  </a:cubicBezTo>
                  <a:cubicBezTo>
                    <a:pt x="3103" y="14226"/>
                    <a:pt x="4838" y="15794"/>
                    <a:pt x="6472" y="17462"/>
                  </a:cubicBezTo>
                  <a:cubicBezTo>
                    <a:pt x="9975" y="21031"/>
                    <a:pt x="12943" y="25801"/>
                    <a:pt x="12343" y="30804"/>
                  </a:cubicBezTo>
                  <a:cubicBezTo>
                    <a:pt x="11809" y="35174"/>
                    <a:pt x="8674" y="38810"/>
                    <a:pt x="7440" y="43047"/>
                  </a:cubicBezTo>
                  <a:cubicBezTo>
                    <a:pt x="6039" y="47850"/>
                    <a:pt x="7306" y="53220"/>
                    <a:pt x="10442" y="57090"/>
                  </a:cubicBezTo>
                  <a:cubicBezTo>
                    <a:pt x="13544" y="60993"/>
                    <a:pt x="18481" y="63261"/>
                    <a:pt x="23451" y="63494"/>
                  </a:cubicBezTo>
                  <a:cubicBezTo>
                    <a:pt x="23737" y="63508"/>
                    <a:pt x="24024" y="63515"/>
                    <a:pt x="24311" y="63515"/>
                  </a:cubicBezTo>
                  <a:cubicBezTo>
                    <a:pt x="28965" y="63515"/>
                    <a:pt x="33620" y="61749"/>
                    <a:pt x="37328" y="58858"/>
                  </a:cubicBezTo>
                  <a:cubicBezTo>
                    <a:pt x="38528" y="57890"/>
                    <a:pt x="39663" y="56823"/>
                    <a:pt x="40363" y="55422"/>
                  </a:cubicBezTo>
                  <a:cubicBezTo>
                    <a:pt x="42131" y="52053"/>
                    <a:pt x="40830" y="47883"/>
                    <a:pt x="38895" y="44548"/>
                  </a:cubicBezTo>
                  <a:cubicBezTo>
                    <a:pt x="37027" y="41245"/>
                    <a:pt x="34526" y="38176"/>
                    <a:pt x="33692" y="34407"/>
                  </a:cubicBezTo>
                  <a:cubicBezTo>
                    <a:pt x="32858" y="30704"/>
                    <a:pt x="33825" y="26868"/>
                    <a:pt x="33825" y="23066"/>
                  </a:cubicBezTo>
                  <a:cubicBezTo>
                    <a:pt x="33858" y="14159"/>
                    <a:pt x="28354" y="5453"/>
                    <a:pt x="20215" y="1650"/>
                  </a:cubicBezTo>
                  <a:cubicBezTo>
                    <a:pt x="18157" y="698"/>
                    <a:pt x="15872" y="0"/>
                    <a:pt x="13569" y="0"/>
                  </a:cubicBezTo>
                  <a:close/>
                </a:path>
              </a:pathLst>
            </a:custGeom>
            <a:solidFill>
              <a:schemeClr val="dk2"/>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1"/>
            <p:cNvSpPr/>
            <p:nvPr/>
          </p:nvSpPr>
          <p:spPr>
            <a:xfrm>
              <a:off x="3581900" y="1391450"/>
              <a:ext cx="979050" cy="1356500"/>
            </a:xfrm>
            <a:custGeom>
              <a:avLst/>
              <a:gdLst/>
              <a:ahLst/>
              <a:cxnLst/>
              <a:rect l="l" t="t" r="r" b="b"/>
              <a:pathLst>
                <a:path w="39162" h="54260" extrusionOk="0">
                  <a:moveTo>
                    <a:pt x="0" y="0"/>
                  </a:moveTo>
                  <a:lnTo>
                    <a:pt x="0" y="0"/>
                  </a:lnTo>
                  <a:cubicBezTo>
                    <a:pt x="200" y="1067"/>
                    <a:pt x="601" y="2102"/>
                    <a:pt x="1201" y="3036"/>
                  </a:cubicBezTo>
                  <a:cubicBezTo>
                    <a:pt x="2435" y="5004"/>
                    <a:pt x="4203" y="6538"/>
                    <a:pt x="5838" y="8206"/>
                  </a:cubicBezTo>
                  <a:cubicBezTo>
                    <a:pt x="9340" y="11775"/>
                    <a:pt x="12276" y="16545"/>
                    <a:pt x="11709" y="21549"/>
                  </a:cubicBezTo>
                  <a:cubicBezTo>
                    <a:pt x="11175" y="25919"/>
                    <a:pt x="8039" y="29555"/>
                    <a:pt x="6772" y="33791"/>
                  </a:cubicBezTo>
                  <a:cubicBezTo>
                    <a:pt x="5404" y="38594"/>
                    <a:pt x="6638" y="43965"/>
                    <a:pt x="9774" y="47868"/>
                  </a:cubicBezTo>
                  <a:cubicBezTo>
                    <a:pt x="12910" y="51737"/>
                    <a:pt x="17846" y="54039"/>
                    <a:pt x="22783" y="54239"/>
                  </a:cubicBezTo>
                  <a:cubicBezTo>
                    <a:pt x="23076" y="54253"/>
                    <a:pt x="23369" y="54259"/>
                    <a:pt x="23662" y="54259"/>
                  </a:cubicBezTo>
                  <a:cubicBezTo>
                    <a:pt x="28339" y="54259"/>
                    <a:pt x="32987" y="52522"/>
                    <a:pt x="36660" y="49602"/>
                  </a:cubicBezTo>
                  <a:cubicBezTo>
                    <a:pt x="37594" y="48902"/>
                    <a:pt x="38461" y="48068"/>
                    <a:pt x="39162" y="47100"/>
                  </a:cubicBezTo>
                  <a:lnTo>
                    <a:pt x="39162" y="47100"/>
                  </a:lnTo>
                  <a:cubicBezTo>
                    <a:pt x="37728" y="48016"/>
                    <a:pt x="35951" y="48385"/>
                    <a:pt x="34112" y="48385"/>
                  </a:cubicBezTo>
                  <a:cubicBezTo>
                    <a:pt x="32869" y="48385"/>
                    <a:pt x="31599" y="48217"/>
                    <a:pt x="30389" y="47934"/>
                  </a:cubicBezTo>
                  <a:cubicBezTo>
                    <a:pt x="26086" y="46900"/>
                    <a:pt x="22350" y="44198"/>
                    <a:pt x="20348" y="40195"/>
                  </a:cubicBezTo>
                  <a:cubicBezTo>
                    <a:pt x="18280" y="36026"/>
                    <a:pt x="17946" y="31356"/>
                    <a:pt x="17479" y="26786"/>
                  </a:cubicBezTo>
                  <a:cubicBezTo>
                    <a:pt x="16946" y="21449"/>
                    <a:pt x="15745" y="16612"/>
                    <a:pt x="12609" y="12175"/>
                  </a:cubicBezTo>
                  <a:cubicBezTo>
                    <a:pt x="10441" y="9107"/>
                    <a:pt x="7706" y="6505"/>
                    <a:pt x="4870" y="4036"/>
                  </a:cubicBezTo>
                  <a:cubicBezTo>
                    <a:pt x="4337" y="3669"/>
                    <a:pt x="3736" y="3269"/>
                    <a:pt x="3203" y="2869"/>
                  </a:cubicBezTo>
                  <a:cubicBezTo>
                    <a:pt x="2002" y="2001"/>
                    <a:pt x="1001" y="1034"/>
                    <a:pt x="0" y="0"/>
                  </a:cubicBezTo>
                  <a:close/>
                </a:path>
              </a:pathLst>
            </a:custGeom>
            <a:solidFill>
              <a:schemeClr val="dk2"/>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1"/>
            <p:cNvSpPr/>
            <p:nvPr/>
          </p:nvSpPr>
          <p:spPr>
            <a:xfrm>
              <a:off x="3508500" y="1584625"/>
              <a:ext cx="171825" cy="54550"/>
            </a:xfrm>
            <a:custGeom>
              <a:avLst/>
              <a:gdLst/>
              <a:ahLst/>
              <a:cxnLst/>
              <a:rect l="l" t="t" r="r" b="b"/>
              <a:pathLst>
                <a:path w="6873" h="2182" extrusionOk="0">
                  <a:moveTo>
                    <a:pt x="4050" y="1"/>
                  </a:moveTo>
                  <a:cubicBezTo>
                    <a:pt x="3934" y="1"/>
                    <a:pt x="3819" y="5"/>
                    <a:pt x="3704" y="12"/>
                  </a:cubicBezTo>
                  <a:cubicBezTo>
                    <a:pt x="2669" y="112"/>
                    <a:pt x="1669" y="479"/>
                    <a:pt x="701" y="979"/>
                  </a:cubicBezTo>
                  <a:cubicBezTo>
                    <a:pt x="1" y="1313"/>
                    <a:pt x="101" y="1947"/>
                    <a:pt x="334" y="2080"/>
                  </a:cubicBezTo>
                  <a:cubicBezTo>
                    <a:pt x="452" y="2153"/>
                    <a:pt x="589" y="2182"/>
                    <a:pt x="728" y="2182"/>
                  </a:cubicBezTo>
                  <a:cubicBezTo>
                    <a:pt x="905" y="2182"/>
                    <a:pt x="1086" y="2136"/>
                    <a:pt x="1235" y="2080"/>
                  </a:cubicBezTo>
                  <a:cubicBezTo>
                    <a:pt x="2339" y="1755"/>
                    <a:pt x="3411" y="1178"/>
                    <a:pt x="4544" y="1178"/>
                  </a:cubicBezTo>
                  <a:cubicBezTo>
                    <a:pt x="4575" y="1178"/>
                    <a:pt x="4606" y="1179"/>
                    <a:pt x="4638" y="1179"/>
                  </a:cubicBezTo>
                  <a:cubicBezTo>
                    <a:pt x="5171" y="1179"/>
                    <a:pt x="5705" y="1350"/>
                    <a:pt x="6239" y="1350"/>
                  </a:cubicBezTo>
                  <a:cubicBezTo>
                    <a:pt x="6372" y="1350"/>
                    <a:pt x="6506" y="1340"/>
                    <a:pt x="6639" y="1313"/>
                  </a:cubicBezTo>
                  <a:cubicBezTo>
                    <a:pt x="6706" y="1313"/>
                    <a:pt x="6772" y="1246"/>
                    <a:pt x="6806" y="1213"/>
                  </a:cubicBezTo>
                  <a:cubicBezTo>
                    <a:pt x="6872" y="1079"/>
                    <a:pt x="6739" y="979"/>
                    <a:pt x="6672" y="879"/>
                  </a:cubicBezTo>
                  <a:cubicBezTo>
                    <a:pt x="5958" y="254"/>
                    <a:pt x="5005" y="1"/>
                    <a:pt x="4050" y="1"/>
                  </a:cubicBezTo>
                  <a:close/>
                </a:path>
              </a:pathLst>
            </a:custGeom>
            <a:solidFill>
              <a:schemeClr val="dk2"/>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1"/>
            <p:cNvSpPr/>
            <p:nvPr/>
          </p:nvSpPr>
          <p:spPr>
            <a:xfrm>
              <a:off x="3545600" y="1691275"/>
              <a:ext cx="121350" cy="50675"/>
            </a:xfrm>
            <a:custGeom>
              <a:avLst/>
              <a:gdLst/>
              <a:ahLst/>
              <a:cxnLst/>
              <a:rect l="l" t="t" r="r" b="b"/>
              <a:pathLst>
                <a:path w="4854" h="2027" extrusionOk="0">
                  <a:moveTo>
                    <a:pt x="4553" y="0"/>
                  </a:moveTo>
                  <a:cubicBezTo>
                    <a:pt x="4516" y="0"/>
                    <a:pt x="4482" y="15"/>
                    <a:pt x="4454" y="49"/>
                  </a:cubicBezTo>
                  <a:cubicBezTo>
                    <a:pt x="3887" y="616"/>
                    <a:pt x="3320" y="1183"/>
                    <a:pt x="2553" y="1417"/>
                  </a:cubicBezTo>
                  <a:cubicBezTo>
                    <a:pt x="2220" y="1550"/>
                    <a:pt x="1853" y="1617"/>
                    <a:pt x="1486" y="1617"/>
                  </a:cubicBezTo>
                  <a:cubicBezTo>
                    <a:pt x="1119" y="1617"/>
                    <a:pt x="652" y="1550"/>
                    <a:pt x="452" y="1216"/>
                  </a:cubicBezTo>
                  <a:cubicBezTo>
                    <a:pt x="403" y="1158"/>
                    <a:pt x="340" y="1134"/>
                    <a:pt x="279" y="1134"/>
                  </a:cubicBezTo>
                  <a:cubicBezTo>
                    <a:pt x="132" y="1134"/>
                    <a:pt x="0" y="1275"/>
                    <a:pt x="118" y="1417"/>
                  </a:cubicBezTo>
                  <a:cubicBezTo>
                    <a:pt x="400" y="1879"/>
                    <a:pt x="924" y="2027"/>
                    <a:pt x="1465" y="2027"/>
                  </a:cubicBezTo>
                  <a:cubicBezTo>
                    <a:pt x="1820" y="2027"/>
                    <a:pt x="2182" y="1963"/>
                    <a:pt x="2486" y="1884"/>
                  </a:cubicBezTo>
                  <a:cubicBezTo>
                    <a:pt x="3354" y="1583"/>
                    <a:pt x="4121" y="1016"/>
                    <a:pt x="4721" y="349"/>
                  </a:cubicBezTo>
                  <a:cubicBezTo>
                    <a:pt x="4854" y="217"/>
                    <a:pt x="4692" y="0"/>
                    <a:pt x="4553" y="0"/>
                  </a:cubicBezTo>
                  <a:close/>
                </a:path>
              </a:pathLst>
            </a:custGeom>
            <a:solidFill>
              <a:srgbClr val="6D3016"/>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1"/>
            <p:cNvSpPr/>
            <p:nvPr/>
          </p:nvSpPr>
          <p:spPr>
            <a:xfrm>
              <a:off x="3498500" y="1601500"/>
              <a:ext cx="412825" cy="220325"/>
            </a:xfrm>
            <a:custGeom>
              <a:avLst/>
              <a:gdLst/>
              <a:ahLst/>
              <a:cxnLst/>
              <a:rect l="l" t="t" r="r" b="b"/>
              <a:pathLst>
                <a:path w="16513" h="8813" extrusionOk="0">
                  <a:moveTo>
                    <a:pt x="3774" y="402"/>
                  </a:moveTo>
                  <a:cubicBezTo>
                    <a:pt x="5562" y="402"/>
                    <a:pt x="7040" y="2080"/>
                    <a:pt x="7106" y="4207"/>
                  </a:cubicBezTo>
                  <a:cubicBezTo>
                    <a:pt x="7206" y="6375"/>
                    <a:pt x="5771" y="8210"/>
                    <a:pt x="4003" y="8310"/>
                  </a:cubicBezTo>
                  <a:cubicBezTo>
                    <a:pt x="3969" y="8311"/>
                    <a:pt x="3934" y="8312"/>
                    <a:pt x="3899" y="8312"/>
                  </a:cubicBezTo>
                  <a:cubicBezTo>
                    <a:pt x="2110" y="8312"/>
                    <a:pt x="600" y="6634"/>
                    <a:pt x="534" y="4507"/>
                  </a:cubicBezTo>
                  <a:cubicBezTo>
                    <a:pt x="434" y="2339"/>
                    <a:pt x="1869" y="504"/>
                    <a:pt x="3670" y="404"/>
                  </a:cubicBezTo>
                  <a:cubicBezTo>
                    <a:pt x="3705" y="403"/>
                    <a:pt x="3740" y="402"/>
                    <a:pt x="3774" y="402"/>
                  </a:cubicBezTo>
                  <a:close/>
                  <a:moveTo>
                    <a:pt x="3729" y="0"/>
                  </a:moveTo>
                  <a:cubicBezTo>
                    <a:pt x="3676" y="0"/>
                    <a:pt x="3623" y="1"/>
                    <a:pt x="3570" y="4"/>
                  </a:cubicBezTo>
                  <a:cubicBezTo>
                    <a:pt x="1568" y="104"/>
                    <a:pt x="1" y="2106"/>
                    <a:pt x="67" y="4541"/>
                  </a:cubicBezTo>
                  <a:cubicBezTo>
                    <a:pt x="166" y="6934"/>
                    <a:pt x="1876" y="8812"/>
                    <a:pt x="3898" y="8812"/>
                  </a:cubicBezTo>
                  <a:cubicBezTo>
                    <a:pt x="3933" y="8812"/>
                    <a:pt x="3968" y="8811"/>
                    <a:pt x="4003" y="8810"/>
                  </a:cubicBezTo>
                  <a:cubicBezTo>
                    <a:pt x="6005" y="8710"/>
                    <a:pt x="7539" y="6809"/>
                    <a:pt x="7539" y="4474"/>
                  </a:cubicBezTo>
                  <a:lnTo>
                    <a:pt x="16512" y="4007"/>
                  </a:lnTo>
                  <a:lnTo>
                    <a:pt x="16446" y="3540"/>
                  </a:lnTo>
                  <a:lnTo>
                    <a:pt x="7473" y="4007"/>
                  </a:lnTo>
                  <a:cubicBezTo>
                    <a:pt x="7278" y="1766"/>
                    <a:pt x="5661" y="0"/>
                    <a:pt x="3729" y="0"/>
                  </a:cubicBezTo>
                  <a:close/>
                </a:path>
              </a:pathLst>
            </a:custGeom>
            <a:solidFill>
              <a:schemeClr val="dk1"/>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1"/>
            <p:cNvSpPr/>
            <p:nvPr/>
          </p:nvSpPr>
          <p:spPr>
            <a:xfrm>
              <a:off x="3800375" y="1694950"/>
              <a:ext cx="184325" cy="196100"/>
            </a:xfrm>
            <a:custGeom>
              <a:avLst/>
              <a:gdLst/>
              <a:ahLst/>
              <a:cxnLst/>
              <a:rect l="l" t="t" r="r" b="b"/>
              <a:pathLst>
                <a:path w="7373" h="7844" extrusionOk="0">
                  <a:moveTo>
                    <a:pt x="4598" y="1"/>
                  </a:moveTo>
                  <a:cubicBezTo>
                    <a:pt x="4331" y="1"/>
                    <a:pt x="4063" y="35"/>
                    <a:pt x="3804" y="102"/>
                  </a:cubicBezTo>
                  <a:cubicBezTo>
                    <a:pt x="2870" y="302"/>
                    <a:pt x="2136" y="936"/>
                    <a:pt x="1535" y="1637"/>
                  </a:cubicBezTo>
                  <a:cubicBezTo>
                    <a:pt x="968" y="2370"/>
                    <a:pt x="601" y="3238"/>
                    <a:pt x="301" y="4105"/>
                  </a:cubicBezTo>
                  <a:cubicBezTo>
                    <a:pt x="134" y="4639"/>
                    <a:pt x="1" y="5239"/>
                    <a:pt x="1" y="5773"/>
                  </a:cubicBezTo>
                  <a:cubicBezTo>
                    <a:pt x="34" y="6373"/>
                    <a:pt x="201" y="6940"/>
                    <a:pt x="635" y="7307"/>
                  </a:cubicBezTo>
                  <a:cubicBezTo>
                    <a:pt x="1061" y="7688"/>
                    <a:pt x="1622" y="7843"/>
                    <a:pt x="2188" y="7843"/>
                  </a:cubicBezTo>
                  <a:cubicBezTo>
                    <a:pt x="2464" y="7843"/>
                    <a:pt x="2740" y="7807"/>
                    <a:pt x="3003" y="7741"/>
                  </a:cubicBezTo>
                  <a:cubicBezTo>
                    <a:pt x="4004" y="7474"/>
                    <a:pt x="4971" y="6907"/>
                    <a:pt x="5605" y="6073"/>
                  </a:cubicBezTo>
                  <a:cubicBezTo>
                    <a:pt x="7039" y="4405"/>
                    <a:pt x="7373" y="3038"/>
                    <a:pt x="7306" y="2370"/>
                  </a:cubicBezTo>
                  <a:cubicBezTo>
                    <a:pt x="7273" y="1703"/>
                    <a:pt x="6939" y="1069"/>
                    <a:pt x="6439" y="636"/>
                  </a:cubicBezTo>
                  <a:cubicBezTo>
                    <a:pt x="5916" y="208"/>
                    <a:pt x="5259" y="1"/>
                    <a:pt x="4598" y="1"/>
                  </a:cubicBezTo>
                  <a:close/>
                </a:path>
              </a:pathLst>
            </a:custGeom>
            <a:solidFill>
              <a:srgbClr val="FFA695"/>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1"/>
            <p:cNvSpPr/>
            <p:nvPr/>
          </p:nvSpPr>
          <p:spPr>
            <a:xfrm>
              <a:off x="3836250" y="1847600"/>
              <a:ext cx="96750" cy="96750"/>
            </a:xfrm>
            <a:custGeom>
              <a:avLst/>
              <a:gdLst/>
              <a:ahLst/>
              <a:cxnLst/>
              <a:rect l="l" t="t" r="r" b="b"/>
              <a:pathLst>
                <a:path w="3870" h="3870" extrusionOk="0">
                  <a:moveTo>
                    <a:pt x="1902" y="0"/>
                  </a:moveTo>
                  <a:cubicBezTo>
                    <a:pt x="834" y="0"/>
                    <a:pt x="0" y="868"/>
                    <a:pt x="0" y="1968"/>
                  </a:cubicBezTo>
                  <a:cubicBezTo>
                    <a:pt x="0" y="3036"/>
                    <a:pt x="868" y="3870"/>
                    <a:pt x="1935" y="3870"/>
                  </a:cubicBezTo>
                  <a:cubicBezTo>
                    <a:pt x="3036" y="3870"/>
                    <a:pt x="3870" y="3003"/>
                    <a:pt x="3870" y="1935"/>
                  </a:cubicBezTo>
                  <a:cubicBezTo>
                    <a:pt x="3870" y="868"/>
                    <a:pt x="2936" y="0"/>
                    <a:pt x="1902" y="0"/>
                  </a:cubicBezTo>
                  <a:close/>
                </a:path>
              </a:pathLst>
            </a:custGeom>
            <a:solidFill>
              <a:srgbClr val="FFFFFF"/>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51"/>
          <p:cNvGrpSpPr/>
          <p:nvPr/>
        </p:nvGrpSpPr>
        <p:grpSpPr>
          <a:xfrm>
            <a:off x="2839028" y="2342087"/>
            <a:ext cx="1299162" cy="2439513"/>
            <a:chOff x="4079750" y="1445000"/>
            <a:chExt cx="1460225" cy="2741950"/>
          </a:xfrm>
        </p:grpSpPr>
        <p:sp>
          <p:nvSpPr>
            <p:cNvPr id="1288" name="Google Shape;1288;p51"/>
            <p:cNvSpPr/>
            <p:nvPr/>
          </p:nvSpPr>
          <p:spPr>
            <a:xfrm>
              <a:off x="4216525" y="1445000"/>
              <a:ext cx="1219225" cy="1074150"/>
            </a:xfrm>
            <a:custGeom>
              <a:avLst/>
              <a:gdLst/>
              <a:ahLst/>
              <a:cxnLst/>
              <a:rect l="l" t="t" r="r" b="b"/>
              <a:pathLst>
                <a:path w="48769" h="42966" extrusionOk="0">
                  <a:moveTo>
                    <a:pt x="26792" y="1"/>
                  </a:moveTo>
                  <a:cubicBezTo>
                    <a:pt x="24488" y="1"/>
                    <a:pt x="22141" y="1480"/>
                    <a:pt x="21449" y="3696"/>
                  </a:cubicBezTo>
                  <a:cubicBezTo>
                    <a:pt x="19784" y="1680"/>
                    <a:pt x="17274" y="201"/>
                    <a:pt x="14682" y="201"/>
                  </a:cubicBezTo>
                  <a:cubicBezTo>
                    <a:pt x="14314" y="201"/>
                    <a:pt x="13945" y="231"/>
                    <a:pt x="13576" y="293"/>
                  </a:cubicBezTo>
                  <a:cubicBezTo>
                    <a:pt x="10608" y="760"/>
                    <a:pt x="8106" y="3796"/>
                    <a:pt x="8773" y="6698"/>
                  </a:cubicBezTo>
                  <a:cubicBezTo>
                    <a:pt x="8190" y="6448"/>
                    <a:pt x="7563" y="6329"/>
                    <a:pt x="6933" y="6329"/>
                  </a:cubicBezTo>
                  <a:cubicBezTo>
                    <a:pt x="5293" y="6329"/>
                    <a:pt x="3633" y="7135"/>
                    <a:pt x="2669" y="8532"/>
                  </a:cubicBezTo>
                  <a:cubicBezTo>
                    <a:pt x="1368" y="10400"/>
                    <a:pt x="1535" y="13202"/>
                    <a:pt x="3069" y="14904"/>
                  </a:cubicBezTo>
                  <a:cubicBezTo>
                    <a:pt x="3236" y="15070"/>
                    <a:pt x="3403" y="15270"/>
                    <a:pt x="3436" y="15471"/>
                  </a:cubicBezTo>
                  <a:cubicBezTo>
                    <a:pt x="3503" y="15938"/>
                    <a:pt x="3002" y="16238"/>
                    <a:pt x="2569" y="16438"/>
                  </a:cubicBezTo>
                  <a:cubicBezTo>
                    <a:pt x="1001" y="17272"/>
                    <a:pt x="0" y="19107"/>
                    <a:pt x="167" y="20908"/>
                  </a:cubicBezTo>
                  <a:cubicBezTo>
                    <a:pt x="334" y="22709"/>
                    <a:pt x="1568" y="24310"/>
                    <a:pt x="3269" y="24911"/>
                  </a:cubicBezTo>
                  <a:cubicBezTo>
                    <a:pt x="1868" y="26112"/>
                    <a:pt x="2368" y="28613"/>
                    <a:pt x="3903" y="29614"/>
                  </a:cubicBezTo>
                  <a:cubicBezTo>
                    <a:pt x="4558" y="30041"/>
                    <a:pt x="5321" y="30231"/>
                    <a:pt x="6101" y="30231"/>
                  </a:cubicBezTo>
                  <a:cubicBezTo>
                    <a:pt x="7150" y="30231"/>
                    <a:pt x="8227" y="29888"/>
                    <a:pt x="9107" y="29314"/>
                  </a:cubicBezTo>
                  <a:lnTo>
                    <a:pt x="26853" y="38787"/>
                  </a:lnTo>
                  <a:cubicBezTo>
                    <a:pt x="27486" y="41089"/>
                    <a:pt x="29688" y="42824"/>
                    <a:pt x="32056" y="42957"/>
                  </a:cubicBezTo>
                  <a:cubicBezTo>
                    <a:pt x="32152" y="42962"/>
                    <a:pt x="32248" y="42965"/>
                    <a:pt x="32344" y="42965"/>
                  </a:cubicBezTo>
                  <a:cubicBezTo>
                    <a:pt x="34617" y="42965"/>
                    <a:pt x="36862" y="41466"/>
                    <a:pt x="37694" y="39321"/>
                  </a:cubicBezTo>
                  <a:cubicBezTo>
                    <a:pt x="38266" y="39543"/>
                    <a:pt x="38852" y="39644"/>
                    <a:pt x="39438" y="39644"/>
                  </a:cubicBezTo>
                  <a:cubicBezTo>
                    <a:pt x="41754" y="39644"/>
                    <a:pt x="44068" y="38062"/>
                    <a:pt x="45533" y="36119"/>
                  </a:cubicBezTo>
                  <a:cubicBezTo>
                    <a:pt x="46500" y="34818"/>
                    <a:pt x="47267" y="33317"/>
                    <a:pt x="47234" y="31716"/>
                  </a:cubicBezTo>
                  <a:cubicBezTo>
                    <a:pt x="47200" y="30081"/>
                    <a:pt x="46066" y="28447"/>
                    <a:pt x="44499" y="28213"/>
                  </a:cubicBezTo>
                  <a:cubicBezTo>
                    <a:pt x="47234" y="27079"/>
                    <a:pt x="48568" y="23877"/>
                    <a:pt x="48702" y="20875"/>
                  </a:cubicBezTo>
                  <a:cubicBezTo>
                    <a:pt x="48768" y="18973"/>
                    <a:pt x="48401" y="16972"/>
                    <a:pt x="47200" y="15537"/>
                  </a:cubicBezTo>
                  <a:cubicBezTo>
                    <a:pt x="46393" y="14551"/>
                    <a:pt x="45104" y="13926"/>
                    <a:pt x="43870" y="13926"/>
                  </a:cubicBezTo>
                  <a:cubicBezTo>
                    <a:pt x="43267" y="13926"/>
                    <a:pt x="42678" y="14075"/>
                    <a:pt x="42164" y="14403"/>
                  </a:cubicBezTo>
                  <a:cubicBezTo>
                    <a:pt x="42897" y="12535"/>
                    <a:pt x="43098" y="10367"/>
                    <a:pt x="42397" y="8432"/>
                  </a:cubicBezTo>
                  <a:cubicBezTo>
                    <a:pt x="41730" y="6531"/>
                    <a:pt x="40095" y="4896"/>
                    <a:pt x="38161" y="4429"/>
                  </a:cubicBezTo>
                  <a:cubicBezTo>
                    <a:pt x="37770" y="4330"/>
                    <a:pt x="37367" y="4282"/>
                    <a:pt x="36962" y="4282"/>
                  </a:cubicBezTo>
                  <a:cubicBezTo>
                    <a:pt x="35328" y="4282"/>
                    <a:pt x="33679" y="5067"/>
                    <a:pt x="32824" y="6431"/>
                  </a:cubicBezTo>
                  <a:cubicBezTo>
                    <a:pt x="32757" y="3629"/>
                    <a:pt x="30855" y="927"/>
                    <a:pt x="28187" y="193"/>
                  </a:cubicBezTo>
                  <a:cubicBezTo>
                    <a:pt x="27734" y="63"/>
                    <a:pt x="27264" y="1"/>
                    <a:pt x="26792" y="1"/>
                  </a:cubicBezTo>
                  <a:close/>
                </a:path>
              </a:pathLst>
            </a:custGeom>
            <a:solidFill>
              <a:schemeClr val="dk1"/>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1"/>
            <p:cNvSpPr/>
            <p:nvPr/>
          </p:nvSpPr>
          <p:spPr>
            <a:xfrm>
              <a:off x="4580950" y="1865100"/>
              <a:ext cx="853125" cy="654025"/>
            </a:xfrm>
            <a:custGeom>
              <a:avLst/>
              <a:gdLst/>
              <a:ahLst/>
              <a:cxnLst/>
              <a:rect l="l" t="t" r="r" b="b"/>
              <a:pathLst>
                <a:path w="34125" h="26161" extrusionOk="0">
                  <a:moveTo>
                    <a:pt x="33357" y="1"/>
                  </a:moveTo>
                  <a:cubicBezTo>
                    <a:pt x="32790" y="1302"/>
                    <a:pt x="32023" y="2536"/>
                    <a:pt x="31289" y="3804"/>
                  </a:cubicBezTo>
                  <a:cubicBezTo>
                    <a:pt x="30255" y="5538"/>
                    <a:pt x="29688" y="7440"/>
                    <a:pt x="28954" y="9274"/>
                  </a:cubicBezTo>
                  <a:cubicBezTo>
                    <a:pt x="27620" y="12643"/>
                    <a:pt x="25418" y="15645"/>
                    <a:pt x="22149" y="17447"/>
                  </a:cubicBezTo>
                  <a:cubicBezTo>
                    <a:pt x="20452" y="18398"/>
                    <a:pt x="18556" y="18932"/>
                    <a:pt x="16660" y="18932"/>
                  </a:cubicBezTo>
                  <a:cubicBezTo>
                    <a:pt x="15166" y="18932"/>
                    <a:pt x="13672" y="18601"/>
                    <a:pt x="12276" y="17880"/>
                  </a:cubicBezTo>
                  <a:cubicBezTo>
                    <a:pt x="10608" y="17046"/>
                    <a:pt x="9574" y="15479"/>
                    <a:pt x="8006" y="14478"/>
                  </a:cubicBezTo>
                  <a:cubicBezTo>
                    <a:pt x="6949" y="13807"/>
                    <a:pt x="5732" y="13595"/>
                    <a:pt x="4494" y="13595"/>
                  </a:cubicBezTo>
                  <a:cubicBezTo>
                    <a:pt x="4131" y="13595"/>
                    <a:pt x="3766" y="13614"/>
                    <a:pt x="3403" y="13644"/>
                  </a:cubicBezTo>
                  <a:cubicBezTo>
                    <a:pt x="3236" y="13944"/>
                    <a:pt x="3002" y="14144"/>
                    <a:pt x="2669" y="14311"/>
                  </a:cubicBezTo>
                  <a:cubicBezTo>
                    <a:pt x="1801" y="14711"/>
                    <a:pt x="867" y="15078"/>
                    <a:pt x="0" y="15445"/>
                  </a:cubicBezTo>
                  <a:lnTo>
                    <a:pt x="12242" y="21983"/>
                  </a:lnTo>
                  <a:cubicBezTo>
                    <a:pt x="12843" y="24285"/>
                    <a:pt x="15078" y="26020"/>
                    <a:pt x="17446" y="26153"/>
                  </a:cubicBezTo>
                  <a:cubicBezTo>
                    <a:pt x="17540" y="26158"/>
                    <a:pt x="17634" y="26161"/>
                    <a:pt x="17728" y="26161"/>
                  </a:cubicBezTo>
                  <a:cubicBezTo>
                    <a:pt x="20000" y="26161"/>
                    <a:pt x="22218" y="24631"/>
                    <a:pt x="23083" y="22517"/>
                  </a:cubicBezTo>
                  <a:cubicBezTo>
                    <a:pt x="23650" y="22737"/>
                    <a:pt x="24231" y="22837"/>
                    <a:pt x="24811" y="22837"/>
                  </a:cubicBezTo>
                  <a:cubicBezTo>
                    <a:pt x="27133" y="22837"/>
                    <a:pt x="29455" y="21236"/>
                    <a:pt x="30922" y="19315"/>
                  </a:cubicBezTo>
                  <a:cubicBezTo>
                    <a:pt x="31856" y="18014"/>
                    <a:pt x="32657" y="16513"/>
                    <a:pt x="32623" y="14912"/>
                  </a:cubicBezTo>
                  <a:cubicBezTo>
                    <a:pt x="32590" y="13277"/>
                    <a:pt x="31456" y="11643"/>
                    <a:pt x="29855" y="11376"/>
                  </a:cubicBezTo>
                  <a:cubicBezTo>
                    <a:pt x="32623" y="10308"/>
                    <a:pt x="33958" y="7106"/>
                    <a:pt x="34091" y="4137"/>
                  </a:cubicBezTo>
                  <a:cubicBezTo>
                    <a:pt x="34125" y="2736"/>
                    <a:pt x="33958" y="1268"/>
                    <a:pt x="33357" y="1"/>
                  </a:cubicBezTo>
                  <a:close/>
                </a:path>
              </a:pathLst>
            </a:custGeom>
            <a:solidFill>
              <a:schemeClr val="dk1"/>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1"/>
            <p:cNvSpPr/>
            <p:nvPr/>
          </p:nvSpPr>
          <p:spPr>
            <a:xfrm>
              <a:off x="4600950" y="2267900"/>
              <a:ext cx="450350" cy="848425"/>
            </a:xfrm>
            <a:custGeom>
              <a:avLst/>
              <a:gdLst/>
              <a:ahLst/>
              <a:cxnLst/>
              <a:rect l="l" t="t" r="r" b="b"/>
              <a:pathLst>
                <a:path w="18014" h="33937" extrusionOk="0">
                  <a:moveTo>
                    <a:pt x="14311" y="0"/>
                  </a:moveTo>
                  <a:lnTo>
                    <a:pt x="2336" y="5905"/>
                  </a:lnTo>
                  <a:cubicBezTo>
                    <a:pt x="3603" y="8073"/>
                    <a:pt x="3437" y="10808"/>
                    <a:pt x="2703" y="13210"/>
                  </a:cubicBezTo>
                  <a:cubicBezTo>
                    <a:pt x="2036" y="15645"/>
                    <a:pt x="935" y="17913"/>
                    <a:pt x="434" y="20348"/>
                  </a:cubicBezTo>
                  <a:cubicBezTo>
                    <a:pt x="1" y="22350"/>
                    <a:pt x="1" y="24418"/>
                    <a:pt x="468" y="26486"/>
                  </a:cubicBezTo>
                  <a:cubicBezTo>
                    <a:pt x="701" y="27720"/>
                    <a:pt x="1168" y="28921"/>
                    <a:pt x="1835" y="30022"/>
                  </a:cubicBezTo>
                  <a:cubicBezTo>
                    <a:pt x="3170" y="32157"/>
                    <a:pt x="5538" y="33591"/>
                    <a:pt x="8040" y="33891"/>
                  </a:cubicBezTo>
                  <a:cubicBezTo>
                    <a:pt x="8322" y="33921"/>
                    <a:pt x="8605" y="33936"/>
                    <a:pt x="8889" y="33936"/>
                  </a:cubicBezTo>
                  <a:cubicBezTo>
                    <a:pt x="11125" y="33936"/>
                    <a:pt x="13376" y="33017"/>
                    <a:pt x="14945" y="31390"/>
                  </a:cubicBezTo>
                  <a:cubicBezTo>
                    <a:pt x="17346" y="28888"/>
                    <a:pt x="18014" y="25152"/>
                    <a:pt x="17647" y="21683"/>
                  </a:cubicBezTo>
                  <a:cubicBezTo>
                    <a:pt x="17513" y="20348"/>
                    <a:pt x="17213" y="19047"/>
                    <a:pt x="16813" y="17746"/>
                  </a:cubicBezTo>
                  <a:cubicBezTo>
                    <a:pt x="16379" y="16412"/>
                    <a:pt x="15812" y="15111"/>
                    <a:pt x="15345" y="13810"/>
                  </a:cubicBezTo>
                  <a:cubicBezTo>
                    <a:pt x="14011" y="9974"/>
                    <a:pt x="13677" y="4003"/>
                    <a:pt x="14311" y="0"/>
                  </a:cubicBezTo>
                  <a:close/>
                </a:path>
              </a:pathLst>
            </a:custGeom>
            <a:solidFill>
              <a:srgbClr val="BA5E3E"/>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1"/>
            <p:cNvSpPr/>
            <p:nvPr/>
          </p:nvSpPr>
          <p:spPr>
            <a:xfrm>
              <a:off x="4660175" y="2321275"/>
              <a:ext cx="277725" cy="261050"/>
            </a:xfrm>
            <a:custGeom>
              <a:avLst/>
              <a:gdLst/>
              <a:ahLst/>
              <a:cxnLst/>
              <a:rect l="l" t="t" r="r" b="b"/>
              <a:pathLst>
                <a:path w="11109" h="10442" extrusionOk="0">
                  <a:moveTo>
                    <a:pt x="11108" y="0"/>
                  </a:moveTo>
                  <a:lnTo>
                    <a:pt x="0" y="3836"/>
                  </a:lnTo>
                  <a:cubicBezTo>
                    <a:pt x="1134" y="5771"/>
                    <a:pt x="1101" y="8206"/>
                    <a:pt x="567" y="10441"/>
                  </a:cubicBezTo>
                  <a:lnTo>
                    <a:pt x="601" y="10441"/>
                  </a:lnTo>
                  <a:cubicBezTo>
                    <a:pt x="5504" y="8873"/>
                    <a:pt x="9140" y="4704"/>
                    <a:pt x="11108" y="0"/>
                  </a:cubicBezTo>
                  <a:close/>
                </a:path>
              </a:pathLst>
            </a:custGeom>
            <a:solidFill>
              <a:srgbClr val="A34A31"/>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1"/>
            <p:cNvSpPr/>
            <p:nvPr/>
          </p:nvSpPr>
          <p:spPr>
            <a:xfrm>
              <a:off x="4370800" y="1739175"/>
              <a:ext cx="588775" cy="785850"/>
            </a:xfrm>
            <a:custGeom>
              <a:avLst/>
              <a:gdLst/>
              <a:ahLst/>
              <a:cxnLst/>
              <a:rect l="l" t="t" r="r" b="b"/>
              <a:pathLst>
                <a:path w="23551" h="31434" extrusionOk="0">
                  <a:moveTo>
                    <a:pt x="11342" y="1"/>
                  </a:moveTo>
                  <a:cubicBezTo>
                    <a:pt x="8706" y="1102"/>
                    <a:pt x="6338" y="2836"/>
                    <a:pt x="4804" y="5171"/>
                  </a:cubicBezTo>
                  <a:cubicBezTo>
                    <a:pt x="3202" y="7506"/>
                    <a:pt x="2469" y="10475"/>
                    <a:pt x="2969" y="13277"/>
                  </a:cubicBezTo>
                  <a:cubicBezTo>
                    <a:pt x="3136" y="14178"/>
                    <a:pt x="3403" y="15112"/>
                    <a:pt x="3202" y="15979"/>
                  </a:cubicBezTo>
                  <a:cubicBezTo>
                    <a:pt x="2869" y="17614"/>
                    <a:pt x="1168" y="18514"/>
                    <a:pt x="200" y="19882"/>
                  </a:cubicBezTo>
                  <a:cubicBezTo>
                    <a:pt x="67" y="20049"/>
                    <a:pt x="0" y="20215"/>
                    <a:pt x="0" y="20449"/>
                  </a:cubicBezTo>
                  <a:cubicBezTo>
                    <a:pt x="0" y="20549"/>
                    <a:pt x="67" y="20649"/>
                    <a:pt x="167" y="20783"/>
                  </a:cubicBezTo>
                  <a:cubicBezTo>
                    <a:pt x="734" y="21450"/>
                    <a:pt x="1968" y="21550"/>
                    <a:pt x="2302" y="22384"/>
                  </a:cubicBezTo>
                  <a:cubicBezTo>
                    <a:pt x="2469" y="22851"/>
                    <a:pt x="2302" y="23351"/>
                    <a:pt x="2235" y="23851"/>
                  </a:cubicBezTo>
                  <a:cubicBezTo>
                    <a:pt x="2203" y="24326"/>
                    <a:pt x="2472" y="24891"/>
                    <a:pt x="2927" y="24891"/>
                  </a:cubicBezTo>
                  <a:cubicBezTo>
                    <a:pt x="2951" y="24891"/>
                    <a:pt x="2977" y="24889"/>
                    <a:pt x="3002" y="24885"/>
                  </a:cubicBezTo>
                  <a:lnTo>
                    <a:pt x="3002" y="24885"/>
                  </a:lnTo>
                  <a:cubicBezTo>
                    <a:pt x="2669" y="25119"/>
                    <a:pt x="2635" y="25619"/>
                    <a:pt x="2735" y="25986"/>
                  </a:cubicBezTo>
                  <a:cubicBezTo>
                    <a:pt x="2869" y="26353"/>
                    <a:pt x="3136" y="26687"/>
                    <a:pt x="3236" y="27054"/>
                  </a:cubicBezTo>
                  <a:cubicBezTo>
                    <a:pt x="3503" y="27788"/>
                    <a:pt x="3336" y="28621"/>
                    <a:pt x="3303" y="29355"/>
                  </a:cubicBezTo>
                  <a:cubicBezTo>
                    <a:pt x="3236" y="30123"/>
                    <a:pt x="3503" y="31023"/>
                    <a:pt x="4203" y="31323"/>
                  </a:cubicBezTo>
                  <a:cubicBezTo>
                    <a:pt x="4399" y="31402"/>
                    <a:pt x="4628" y="31434"/>
                    <a:pt x="4859" y="31434"/>
                  </a:cubicBezTo>
                  <a:cubicBezTo>
                    <a:pt x="5022" y="31434"/>
                    <a:pt x="5185" y="31418"/>
                    <a:pt x="5337" y="31390"/>
                  </a:cubicBezTo>
                  <a:cubicBezTo>
                    <a:pt x="7405" y="31223"/>
                    <a:pt x="9507" y="31057"/>
                    <a:pt x="11575" y="30856"/>
                  </a:cubicBezTo>
                  <a:cubicBezTo>
                    <a:pt x="13476" y="30690"/>
                    <a:pt x="15645" y="30056"/>
                    <a:pt x="17346" y="29289"/>
                  </a:cubicBezTo>
                  <a:cubicBezTo>
                    <a:pt x="20215" y="27954"/>
                    <a:pt x="21816" y="25719"/>
                    <a:pt x="23550" y="21116"/>
                  </a:cubicBezTo>
                  <a:lnTo>
                    <a:pt x="11342" y="1"/>
                  </a:lnTo>
                  <a:close/>
                </a:path>
              </a:pathLst>
            </a:custGeom>
            <a:solidFill>
              <a:srgbClr val="BA5E3E"/>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1"/>
            <p:cNvSpPr/>
            <p:nvPr/>
          </p:nvSpPr>
          <p:spPr>
            <a:xfrm>
              <a:off x="4460025" y="1995800"/>
              <a:ext cx="174325" cy="50725"/>
            </a:xfrm>
            <a:custGeom>
              <a:avLst/>
              <a:gdLst/>
              <a:ahLst/>
              <a:cxnLst/>
              <a:rect l="l" t="t" r="r" b="b"/>
              <a:pathLst>
                <a:path w="6973" h="2029" extrusionOk="0">
                  <a:moveTo>
                    <a:pt x="4086" y="1"/>
                  </a:moveTo>
                  <a:cubicBezTo>
                    <a:pt x="3991" y="1"/>
                    <a:pt x="3897" y="4"/>
                    <a:pt x="3803" y="10"/>
                  </a:cubicBezTo>
                  <a:cubicBezTo>
                    <a:pt x="2769" y="43"/>
                    <a:pt x="1735" y="377"/>
                    <a:pt x="768" y="844"/>
                  </a:cubicBezTo>
                  <a:cubicBezTo>
                    <a:pt x="0" y="1178"/>
                    <a:pt x="100" y="1778"/>
                    <a:pt x="434" y="1911"/>
                  </a:cubicBezTo>
                  <a:cubicBezTo>
                    <a:pt x="551" y="1995"/>
                    <a:pt x="709" y="2028"/>
                    <a:pt x="872" y="2028"/>
                  </a:cubicBezTo>
                  <a:cubicBezTo>
                    <a:pt x="1034" y="2028"/>
                    <a:pt x="1201" y="1995"/>
                    <a:pt x="1335" y="1945"/>
                  </a:cubicBezTo>
                  <a:cubicBezTo>
                    <a:pt x="2383" y="1698"/>
                    <a:pt x="3403" y="1166"/>
                    <a:pt x="4473" y="1166"/>
                  </a:cubicBezTo>
                  <a:cubicBezTo>
                    <a:pt x="4561" y="1166"/>
                    <a:pt x="4649" y="1170"/>
                    <a:pt x="4737" y="1178"/>
                  </a:cubicBezTo>
                  <a:cubicBezTo>
                    <a:pt x="5284" y="1205"/>
                    <a:pt x="5831" y="1412"/>
                    <a:pt x="6378" y="1412"/>
                  </a:cubicBezTo>
                  <a:cubicBezTo>
                    <a:pt x="6498" y="1412"/>
                    <a:pt x="6618" y="1402"/>
                    <a:pt x="6739" y="1378"/>
                  </a:cubicBezTo>
                  <a:cubicBezTo>
                    <a:pt x="6805" y="1344"/>
                    <a:pt x="6839" y="1344"/>
                    <a:pt x="6905" y="1278"/>
                  </a:cubicBezTo>
                  <a:cubicBezTo>
                    <a:pt x="6972" y="1211"/>
                    <a:pt x="6839" y="1044"/>
                    <a:pt x="6772" y="944"/>
                  </a:cubicBezTo>
                  <a:cubicBezTo>
                    <a:pt x="6044" y="307"/>
                    <a:pt x="5040" y="1"/>
                    <a:pt x="4086" y="1"/>
                  </a:cubicBezTo>
                  <a:close/>
                </a:path>
              </a:pathLst>
            </a:custGeom>
            <a:solidFill>
              <a:schemeClr val="dk1"/>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1"/>
            <p:cNvSpPr/>
            <p:nvPr/>
          </p:nvSpPr>
          <p:spPr>
            <a:xfrm>
              <a:off x="4493125" y="2104050"/>
              <a:ext cx="122000" cy="48025"/>
            </a:xfrm>
            <a:custGeom>
              <a:avLst/>
              <a:gdLst/>
              <a:ahLst/>
              <a:cxnLst/>
              <a:rect l="l" t="t" r="r" b="b"/>
              <a:pathLst>
                <a:path w="4880" h="1921" extrusionOk="0">
                  <a:moveTo>
                    <a:pt x="4592" y="1"/>
                  </a:moveTo>
                  <a:cubicBezTo>
                    <a:pt x="4553" y="1"/>
                    <a:pt x="4515" y="15"/>
                    <a:pt x="4481" y="50"/>
                  </a:cubicBezTo>
                  <a:cubicBezTo>
                    <a:pt x="3947" y="584"/>
                    <a:pt x="3313" y="1117"/>
                    <a:pt x="2579" y="1384"/>
                  </a:cubicBezTo>
                  <a:cubicBezTo>
                    <a:pt x="2303" y="1495"/>
                    <a:pt x="1981" y="1559"/>
                    <a:pt x="1670" y="1559"/>
                  </a:cubicBezTo>
                  <a:cubicBezTo>
                    <a:pt x="1605" y="1559"/>
                    <a:pt x="1541" y="1557"/>
                    <a:pt x="1478" y="1551"/>
                  </a:cubicBezTo>
                  <a:cubicBezTo>
                    <a:pt x="1111" y="1518"/>
                    <a:pt x="644" y="1451"/>
                    <a:pt x="444" y="1084"/>
                  </a:cubicBezTo>
                  <a:cubicBezTo>
                    <a:pt x="399" y="1005"/>
                    <a:pt x="327" y="971"/>
                    <a:pt x="258" y="971"/>
                  </a:cubicBezTo>
                  <a:cubicBezTo>
                    <a:pt x="123" y="971"/>
                    <a:pt x="1" y="1096"/>
                    <a:pt x="111" y="1251"/>
                  </a:cubicBezTo>
                  <a:cubicBezTo>
                    <a:pt x="412" y="1745"/>
                    <a:pt x="1004" y="1921"/>
                    <a:pt x="1574" y="1921"/>
                  </a:cubicBezTo>
                  <a:cubicBezTo>
                    <a:pt x="1889" y="1921"/>
                    <a:pt x="2197" y="1867"/>
                    <a:pt x="2446" y="1784"/>
                  </a:cubicBezTo>
                  <a:cubicBezTo>
                    <a:pt x="3346" y="1551"/>
                    <a:pt x="4114" y="1017"/>
                    <a:pt x="4747" y="350"/>
                  </a:cubicBezTo>
                  <a:cubicBezTo>
                    <a:pt x="4880" y="218"/>
                    <a:pt x="4739" y="1"/>
                    <a:pt x="4592" y="1"/>
                  </a:cubicBezTo>
                  <a:close/>
                </a:path>
              </a:pathLst>
            </a:custGeom>
            <a:solidFill>
              <a:srgbClr val="6D3016"/>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1"/>
            <p:cNvSpPr/>
            <p:nvPr/>
          </p:nvSpPr>
          <p:spPr>
            <a:xfrm>
              <a:off x="4346600" y="1703175"/>
              <a:ext cx="958225" cy="610625"/>
            </a:xfrm>
            <a:custGeom>
              <a:avLst/>
              <a:gdLst/>
              <a:ahLst/>
              <a:cxnLst/>
              <a:rect l="l" t="t" r="r" b="b"/>
              <a:pathLst>
                <a:path w="38329" h="24425" extrusionOk="0">
                  <a:moveTo>
                    <a:pt x="16438" y="0"/>
                  </a:moveTo>
                  <a:cubicBezTo>
                    <a:pt x="8721" y="0"/>
                    <a:pt x="1435" y="3276"/>
                    <a:pt x="1435" y="3276"/>
                  </a:cubicBezTo>
                  <a:cubicBezTo>
                    <a:pt x="635" y="3809"/>
                    <a:pt x="301" y="4810"/>
                    <a:pt x="168" y="5744"/>
                  </a:cubicBezTo>
                  <a:cubicBezTo>
                    <a:pt x="1" y="6778"/>
                    <a:pt x="34" y="7912"/>
                    <a:pt x="601" y="8780"/>
                  </a:cubicBezTo>
                  <a:cubicBezTo>
                    <a:pt x="1202" y="9814"/>
                    <a:pt x="2469" y="10381"/>
                    <a:pt x="3670" y="10481"/>
                  </a:cubicBezTo>
                  <a:cubicBezTo>
                    <a:pt x="3847" y="10496"/>
                    <a:pt x="4024" y="10502"/>
                    <a:pt x="4201" y="10502"/>
                  </a:cubicBezTo>
                  <a:cubicBezTo>
                    <a:pt x="5225" y="10502"/>
                    <a:pt x="6254" y="10275"/>
                    <a:pt x="7306" y="10047"/>
                  </a:cubicBezTo>
                  <a:lnTo>
                    <a:pt x="7306" y="10047"/>
                  </a:lnTo>
                  <a:cubicBezTo>
                    <a:pt x="6372" y="11048"/>
                    <a:pt x="6305" y="12716"/>
                    <a:pt x="6972" y="13917"/>
                  </a:cubicBezTo>
                  <a:cubicBezTo>
                    <a:pt x="7640" y="15117"/>
                    <a:pt x="8907" y="15918"/>
                    <a:pt x="10308" y="16152"/>
                  </a:cubicBezTo>
                  <a:cubicBezTo>
                    <a:pt x="10757" y="16239"/>
                    <a:pt x="11207" y="16280"/>
                    <a:pt x="11655" y="16280"/>
                  </a:cubicBezTo>
                  <a:cubicBezTo>
                    <a:pt x="12571" y="16280"/>
                    <a:pt x="13482" y="16109"/>
                    <a:pt x="14378" y="15818"/>
                  </a:cubicBezTo>
                  <a:lnTo>
                    <a:pt x="14378" y="15818"/>
                  </a:lnTo>
                  <a:cubicBezTo>
                    <a:pt x="14011" y="17452"/>
                    <a:pt x="15345" y="19120"/>
                    <a:pt x="16946" y="19621"/>
                  </a:cubicBezTo>
                  <a:cubicBezTo>
                    <a:pt x="17469" y="19787"/>
                    <a:pt x="18014" y="19858"/>
                    <a:pt x="18566" y="19858"/>
                  </a:cubicBezTo>
                  <a:cubicBezTo>
                    <a:pt x="19670" y="19858"/>
                    <a:pt x="20805" y="19576"/>
                    <a:pt x="21850" y="19220"/>
                  </a:cubicBezTo>
                  <a:cubicBezTo>
                    <a:pt x="23151" y="22089"/>
                    <a:pt x="26119" y="24157"/>
                    <a:pt x="29288" y="24424"/>
                  </a:cubicBezTo>
                  <a:cubicBezTo>
                    <a:pt x="29288" y="24424"/>
                    <a:pt x="38328" y="14050"/>
                    <a:pt x="28955" y="4577"/>
                  </a:cubicBezTo>
                  <a:cubicBezTo>
                    <a:pt x="25528" y="1101"/>
                    <a:pt x="20911" y="0"/>
                    <a:pt x="16438" y="0"/>
                  </a:cubicBezTo>
                  <a:close/>
                </a:path>
              </a:pathLst>
            </a:custGeom>
            <a:solidFill>
              <a:schemeClr val="dk1"/>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1"/>
            <p:cNvSpPr/>
            <p:nvPr/>
          </p:nvSpPr>
          <p:spPr>
            <a:xfrm>
              <a:off x="4786925" y="2116750"/>
              <a:ext cx="186000" cy="193825"/>
            </a:xfrm>
            <a:custGeom>
              <a:avLst/>
              <a:gdLst/>
              <a:ahLst/>
              <a:cxnLst/>
              <a:rect l="l" t="t" r="r" b="b"/>
              <a:pathLst>
                <a:path w="7440" h="7753" extrusionOk="0">
                  <a:moveTo>
                    <a:pt x="4684" y="1"/>
                  </a:moveTo>
                  <a:cubicBezTo>
                    <a:pt x="4455" y="1"/>
                    <a:pt x="4226" y="26"/>
                    <a:pt x="4003" y="76"/>
                  </a:cubicBezTo>
                  <a:cubicBezTo>
                    <a:pt x="3103" y="276"/>
                    <a:pt x="2269" y="843"/>
                    <a:pt x="1702" y="1543"/>
                  </a:cubicBezTo>
                  <a:cubicBezTo>
                    <a:pt x="1101" y="2244"/>
                    <a:pt x="701" y="3078"/>
                    <a:pt x="367" y="3945"/>
                  </a:cubicBezTo>
                  <a:cubicBezTo>
                    <a:pt x="167" y="4445"/>
                    <a:pt x="0" y="5046"/>
                    <a:pt x="0" y="5579"/>
                  </a:cubicBezTo>
                  <a:cubicBezTo>
                    <a:pt x="0" y="6113"/>
                    <a:pt x="167" y="6714"/>
                    <a:pt x="534" y="7114"/>
                  </a:cubicBezTo>
                  <a:cubicBezTo>
                    <a:pt x="945" y="7574"/>
                    <a:pt x="1550" y="7752"/>
                    <a:pt x="2169" y="7752"/>
                  </a:cubicBezTo>
                  <a:cubicBezTo>
                    <a:pt x="2403" y="7752"/>
                    <a:pt x="2640" y="7727"/>
                    <a:pt x="2869" y="7681"/>
                  </a:cubicBezTo>
                  <a:cubicBezTo>
                    <a:pt x="3903" y="7447"/>
                    <a:pt x="4871" y="6880"/>
                    <a:pt x="5538" y="6080"/>
                  </a:cubicBezTo>
                  <a:cubicBezTo>
                    <a:pt x="7072" y="4445"/>
                    <a:pt x="7439" y="3111"/>
                    <a:pt x="7406" y="2444"/>
                  </a:cubicBezTo>
                  <a:cubicBezTo>
                    <a:pt x="7372" y="1777"/>
                    <a:pt x="7072" y="1176"/>
                    <a:pt x="6572" y="709"/>
                  </a:cubicBezTo>
                  <a:cubicBezTo>
                    <a:pt x="6070" y="232"/>
                    <a:pt x="5379" y="1"/>
                    <a:pt x="4684" y="1"/>
                  </a:cubicBezTo>
                  <a:close/>
                </a:path>
              </a:pathLst>
            </a:custGeom>
            <a:solidFill>
              <a:srgbClr val="BA5E3E"/>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1"/>
            <p:cNvSpPr/>
            <p:nvPr/>
          </p:nvSpPr>
          <p:spPr>
            <a:xfrm>
              <a:off x="4759400" y="2265525"/>
              <a:ext cx="207675" cy="207500"/>
            </a:xfrm>
            <a:custGeom>
              <a:avLst/>
              <a:gdLst/>
              <a:ahLst/>
              <a:cxnLst/>
              <a:rect l="l" t="t" r="r" b="b"/>
              <a:pathLst>
                <a:path w="8307" h="8300" extrusionOk="0">
                  <a:moveTo>
                    <a:pt x="4237" y="902"/>
                  </a:moveTo>
                  <a:cubicBezTo>
                    <a:pt x="4687" y="902"/>
                    <a:pt x="5132" y="987"/>
                    <a:pt x="5538" y="1163"/>
                  </a:cubicBezTo>
                  <a:cubicBezTo>
                    <a:pt x="6839" y="1730"/>
                    <a:pt x="7706" y="3064"/>
                    <a:pt x="7639" y="4432"/>
                  </a:cubicBezTo>
                  <a:cubicBezTo>
                    <a:pt x="7539" y="5800"/>
                    <a:pt x="6472" y="6934"/>
                    <a:pt x="5171" y="7267"/>
                  </a:cubicBezTo>
                  <a:cubicBezTo>
                    <a:pt x="4874" y="7345"/>
                    <a:pt x="4571" y="7382"/>
                    <a:pt x="4270" y="7382"/>
                  </a:cubicBezTo>
                  <a:cubicBezTo>
                    <a:pt x="3014" y="7382"/>
                    <a:pt x="1787" y="6730"/>
                    <a:pt x="1168" y="5599"/>
                  </a:cubicBezTo>
                  <a:cubicBezTo>
                    <a:pt x="534" y="4399"/>
                    <a:pt x="768" y="2931"/>
                    <a:pt x="1702" y="1930"/>
                  </a:cubicBezTo>
                  <a:cubicBezTo>
                    <a:pt x="2374" y="1258"/>
                    <a:pt x="3316" y="902"/>
                    <a:pt x="4237" y="902"/>
                  </a:cubicBezTo>
                  <a:close/>
                  <a:moveTo>
                    <a:pt x="4309" y="1"/>
                  </a:moveTo>
                  <a:cubicBezTo>
                    <a:pt x="3036" y="1"/>
                    <a:pt x="1791" y="668"/>
                    <a:pt x="1035" y="1763"/>
                  </a:cubicBezTo>
                  <a:cubicBezTo>
                    <a:pt x="101" y="3164"/>
                    <a:pt x="1" y="5099"/>
                    <a:pt x="968" y="6567"/>
                  </a:cubicBezTo>
                  <a:cubicBezTo>
                    <a:pt x="1684" y="7655"/>
                    <a:pt x="2949" y="8299"/>
                    <a:pt x="4226" y="8299"/>
                  </a:cubicBezTo>
                  <a:cubicBezTo>
                    <a:pt x="4554" y="8299"/>
                    <a:pt x="4884" y="8257"/>
                    <a:pt x="5204" y="8168"/>
                  </a:cubicBezTo>
                  <a:cubicBezTo>
                    <a:pt x="7106" y="7634"/>
                    <a:pt x="8307" y="5800"/>
                    <a:pt x="8206" y="3898"/>
                  </a:cubicBezTo>
                  <a:cubicBezTo>
                    <a:pt x="8140" y="2164"/>
                    <a:pt x="7039" y="663"/>
                    <a:pt x="5371" y="162"/>
                  </a:cubicBezTo>
                  <a:cubicBezTo>
                    <a:pt x="5022" y="53"/>
                    <a:pt x="4664" y="1"/>
                    <a:pt x="4309" y="1"/>
                  </a:cubicBezTo>
                  <a:close/>
                </a:path>
              </a:pathLst>
            </a:custGeom>
            <a:solidFill>
              <a:srgbClr val="FEFFFA"/>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1"/>
            <p:cNvSpPr/>
            <p:nvPr/>
          </p:nvSpPr>
          <p:spPr>
            <a:xfrm>
              <a:off x="4079750" y="2648125"/>
              <a:ext cx="1460225" cy="1538825"/>
            </a:xfrm>
            <a:custGeom>
              <a:avLst/>
              <a:gdLst/>
              <a:ahLst/>
              <a:cxnLst/>
              <a:rect l="l" t="t" r="r" b="b"/>
              <a:pathLst>
                <a:path w="58409" h="61553" extrusionOk="0">
                  <a:moveTo>
                    <a:pt x="36802" y="0"/>
                  </a:moveTo>
                  <a:cubicBezTo>
                    <a:pt x="36328" y="0"/>
                    <a:pt x="35944" y="384"/>
                    <a:pt x="35559" y="736"/>
                  </a:cubicBezTo>
                  <a:cubicBezTo>
                    <a:pt x="34198" y="2187"/>
                    <a:pt x="32091" y="2847"/>
                    <a:pt x="29926" y="2847"/>
                  </a:cubicBezTo>
                  <a:cubicBezTo>
                    <a:pt x="27264" y="2847"/>
                    <a:pt x="24514" y="1850"/>
                    <a:pt x="22950" y="102"/>
                  </a:cubicBezTo>
                  <a:cubicBezTo>
                    <a:pt x="18814" y="1470"/>
                    <a:pt x="15645" y="2604"/>
                    <a:pt x="11742" y="4506"/>
                  </a:cubicBezTo>
                  <a:cubicBezTo>
                    <a:pt x="9974" y="5373"/>
                    <a:pt x="8040" y="5940"/>
                    <a:pt x="6739" y="7508"/>
                  </a:cubicBezTo>
                  <a:cubicBezTo>
                    <a:pt x="4737" y="9943"/>
                    <a:pt x="4470" y="13779"/>
                    <a:pt x="4137" y="16881"/>
                  </a:cubicBezTo>
                  <a:lnTo>
                    <a:pt x="234" y="51172"/>
                  </a:lnTo>
                  <a:cubicBezTo>
                    <a:pt x="134" y="52473"/>
                    <a:pt x="1" y="53874"/>
                    <a:pt x="701" y="54975"/>
                  </a:cubicBezTo>
                  <a:cubicBezTo>
                    <a:pt x="1268" y="55809"/>
                    <a:pt x="2202" y="56309"/>
                    <a:pt x="3136" y="56710"/>
                  </a:cubicBezTo>
                  <a:cubicBezTo>
                    <a:pt x="10960" y="60281"/>
                    <a:pt x="19525" y="61553"/>
                    <a:pt x="28182" y="61553"/>
                  </a:cubicBezTo>
                  <a:cubicBezTo>
                    <a:pt x="33514" y="61553"/>
                    <a:pt x="38881" y="61070"/>
                    <a:pt x="44132" y="60346"/>
                  </a:cubicBezTo>
                  <a:cubicBezTo>
                    <a:pt x="48235" y="59745"/>
                    <a:pt x="52405" y="59045"/>
                    <a:pt x="56141" y="57177"/>
                  </a:cubicBezTo>
                  <a:cubicBezTo>
                    <a:pt x="56975" y="56743"/>
                    <a:pt x="57842" y="56209"/>
                    <a:pt x="58209" y="55342"/>
                  </a:cubicBezTo>
                  <a:cubicBezTo>
                    <a:pt x="58409" y="54742"/>
                    <a:pt x="58409" y="54141"/>
                    <a:pt x="58376" y="53541"/>
                  </a:cubicBezTo>
                  <a:cubicBezTo>
                    <a:pt x="57842" y="44701"/>
                    <a:pt x="56407" y="37362"/>
                    <a:pt x="56641" y="28523"/>
                  </a:cubicBezTo>
                  <a:cubicBezTo>
                    <a:pt x="56708" y="25487"/>
                    <a:pt x="56374" y="21017"/>
                    <a:pt x="56074" y="17982"/>
                  </a:cubicBezTo>
                  <a:cubicBezTo>
                    <a:pt x="55540" y="11477"/>
                    <a:pt x="55574" y="8742"/>
                    <a:pt x="50970" y="6640"/>
                  </a:cubicBezTo>
                  <a:cubicBezTo>
                    <a:pt x="47735" y="5173"/>
                    <a:pt x="40496" y="2504"/>
                    <a:pt x="37661" y="369"/>
                  </a:cubicBezTo>
                  <a:cubicBezTo>
                    <a:pt x="37394" y="202"/>
                    <a:pt x="37160" y="36"/>
                    <a:pt x="36860" y="2"/>
                  </a:cubicBezTo>
                  <a:cubicBezTo>
                    <a:pt x="36841" y="1"/>
                    <a:pt x="36821" y="0"/>
                    <a:pt x="36802" y="0"/>
                  </a:cubicBezTo>
                  <a:close/>
                </a:path>
              </a:pathLst>
            </a:custGeom>
            <a:solidFill>
              <a:schemeClr val="accent4"/>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1"/>
            <p:cNvSpPr/>
            <p:nvPr/>
          </p:nvSpPr>
          <p:spPr>
            <a:xfrm>
              <a:off x="5062125" y="3292800"/>
              <a:ext cx="302725" cy="792250"/>
            </a:xfrm>
            <a:custGeom>
              <a:avLst/>
              <a:gdLst/>
              <a:ahLst/>
              <a:cxnLst/>
              <a:rect l="l" t="t" r="r" b="b"/>
              <a:pathLst>
                <a:path w="12109" h="31690" extrusionOk="0">
                  <a:moveTo>
                    <a:pt x="5125" y="1"/>
                  </a:moveTo>
                  <a:cubicBezTo>
                    <a:pt x="4826" y="1"/>
                    <a:pt x="4590" y="417"/>
                    <a:pt x="4503" y="734"/>
                  </a:cubicBezTo>
                  <a:cubicBezTo>
                    <a:pt x="3036" y="5705"/>
                    <a:pt x="3136" y="11008"/>
                    <a:pt x="3002" y="16179"/>
                  </a:cubicBezTo>
                  <a:cubicBezTo>
                    <a:pt x="2836" y="21349"/>
                    <a:pt x="2369" y="26720"/>
                    <a:pt x="0" y="31290"/>
                  </a:cubicBezTo>
                  <a:lnTo>
                    <a:pt x="12109" y="31690"/>
                  </a:lnTo>
                  <a:cubicBezTo>
                    <a:pt x="9107" y="25752"/>
                    <a:pt x="8106" y="19047"/>
                    <a:pt x="7739" y="12409"/>
                  </a:cubicBezTo>
                  <a:cubicBezTo>
                    <a:pt x="7506" y="8340"/>
                    <a:pt x="7439" y="4070"/>
                    <a:pt x="5604" y="401"/>
                  </a:cubicBezTo>
                  <a:cubicBezTo>
                    <a:pt x="5538" y="234"/>
                    <a:pt x="5437" y="101"/>
                    <a:pt x="5271" y="34"/>
                  </a:cubicBezTo>
                  <a:cubicBezTo>
                    <a:pt x="5221" y="11"/>
                    <a:pt x="5172" y="1"/>
                    <a:pt x="5125" y="1"/>
                  </a:cubicBezTo>
                  <a:close/>
                </a:path>
              </a:pathLst>
            </a:custGeom>
            <a:solidFill>
              <a:schemeClr val="accent4"/>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51"/>
          <p:cNvGrpSpPr/>
          <p:nvPr/>
        </p:nvGrpSpPr>
        <p:grpSpPr>
          <a:xfrm>
            <a:off x="998332" y="1921533"/>
            <a:ext cx="1299162" cy="2441737"/>
            <a:chOff x="2115850" y="1416675"/>
            <a:chExt cx="1460225" cy="2744450"/>
          </a:xfrm>
        </p:grpSpPr>
        <p:sp>
          <p:nvSpPr>
            <p:cNvPr id="1301" name="Google Shape;1301;p51"/>
            <p:cNvSpPr/>
            <p:nvPr/>
          </p:nvSpPr>
          <p:spPr>
            <a:xfrm>
              <a:off x="2591200" y="2289575"/>
              <a:ext cx="450325" cy="802825"/>
            </a:xfrm>
            <a:custGeom>
              <a:avLst/>
              <a:gdLst/>
              <a:ahLst/>
              <a:cxnLst/>
              <a:rect l="l" t="t" r="r" b="b"/>
              <a:pathLst>
                <a:path w="18013" h="32113" extrusionOk="0">
                  <a:moveTo>
                    <a:pt x="3436" y="1"/>
                  </a:moveTo>
                  <a:lnTo>
                    <a:pt x="3436" y="1"/>
                  </a:lnTo>
                  <a:cubicBezTo>
                    <a:pt x="4136" y="4004"/>
                    <a:pt x="3836" y="8173"/>
                    <a:pt x="2535" y="12009"/>
                  </a:cubicBezTo>
                  <a:cubicBezTo>
                    <a:pt x="2102" y="13377"/>
                    <a:pt x="1534" y="14678"/>
                    <a:pt x="1134" y="16012"/>
                  </a:cubicBezTo>
                  <a:cubicBezTo>
                    <a:pt x="701" y="17246"/>
                    <a:pt x="467" y="18581"/>
                    <a:pt x="334" y="19915"/>
                  </a:cubicBezTo>
                  <a:cubicBezTo>
                    <a:pt x="0" y="23418"/>
                    <a:pt x="701" y="27187"/>
                    <a:pt x="3169" y="29655"/>
                  </a:cubicBezTo>
                  <a:cubicBezTo>
                    <a:pt x="4747" y="31204"/>
                    <a:pt x="6964" y="32113"/>
                    <a:pt x="9171" y="32113"/>
                  </a:cubicBezTo>
                  <a:cubicBezTo>
                    <a:pt x="9484" y="32113"/>
                    <a:pt x="9797" y="32094"/>
                    <a:pt x="10107" y="32057"/>
                  </a:cubicBezTo>
                  <a:cubicBezTo>
                    <a:pt x="12609" y="31757"/>
                    <a:pt x="14944" y="30322"/>
                    <a:pt x="16278" y="28154"/>
                  </a:cubicBezTo>
                  <a:cubicBezTo>
                    <a:pt x="16945" y="27053"/>
                    <a:pt x="17346" y="25853"/>
                    <a:pt x="17613" y="24618"/>
                  </a:cubicBezTo>
                  <a:cubicBezTo>
                    <a:pt x="18013" y="22550"/>
                    <a:pt x="17980" y="20482"/>
                    <a:pt x="17546" y="18481"/>
                  </a:cubicBezTo>
                  <a:cubicBezTo>
                    <a:pt x="17012" y="16012"/>
                    <a:pt x="15878" y="13777"/>
                    <a:pt x="15178" y="11342"/>
                  </a:cubicBezTo>
                  <a:cubicBezTo>
                    <a:pt x="14477" y="8974"/>
                    <a:pt x="14210" y="6205"/>
                    <a:pt x="15478" y="4037"/>
                  </a:cubicBezTo>
                  <a:lnTo>
                    <a:pt x="3436" y="1"/>
                  </a:lnTo>
                  <a:close/>
                </a:path>
              </a:pathLst>
            </a:custGeom>
            <a:solidFill>
              <a:srgbClr val="FFA695"/>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1"/>
            <p:cNvSpPr/>
            <p:nvPr/>
          </p:nvSpPr>
          <p:spPr>
            <a:xfrm>
              <a:off x="2698775" y="2297925"/>
              <a:ext cx="278550" cy="258550"/>
            </a:xfrm>
            <a:custGeom>
              <a:avLst/>
              <a:gdLst/>
              <a:ahLst/>
              <a:cxnLst/>
              <a:rect l="l" t="t" r="r" b="b"/>
              <a:pathLst>
                <a:path w="11142" h="10342" extrusionOk="0">
                  <a:moveTo>
                    <a:pt x="0" y="0"/>
                  </a:moveTo>
                  <a:cubicBezTo>
                    <a:pt x="2002" y="4670"/>
                    <a:pt x="5671" y="8840"/>
                    <a:pt x="10641" y="10341"/>
                  </a:cubicBezTo>
                  <a:lnTo>
                    <a:pt x="10674" y="10341"/>
                  </a:lnTo>
                  <a:cubicBezTo>
                    <a:pt x="10141" y="8139"/>
                    <a:pt x="10041" y="5671"/>
                    <a:pt x="11141" y="3703"/>
                  </a:cubicBezTo>
                  <a:lnTo>
                    <a:pt x="0" y="0"/>
                  </a:lnTo>
                  <a:close/>
                </a:path>
              </a:pathLst>
            </a:custGeom>
            <a:solidFill>
              <a:srgbClr val="EA8D81"/>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1"/>
            <p:cNvSpPr/>
            <p:nvPr/>
          </p:nvSpPr>
          <p:spPr>
            <a:xfrm>
              <a:off x="2686250" y="1550275"/>
              <a:ext cx="602125" cy="614425"/>
            </a:xfrm>
            <a:custGeom>
              <a:avLst/>
              <a:gdLst/>
              <a:ahLst/>
              <a:cxnLst/>
              <a:rect l="l" t="t" r="r" b="b"/>
              <a:pathLst>
                <a:path w="24085" h="24577" extrusionOk="0">
                  <a:moveTo>
                    <a:pt x="6855" y="1"/>
                  </a:moveTo>
                  <a:cubicBezTo>
                    <a:pt x="6505" y="1"/>
                    <a:pt x="6155" y="17"/>
                    <a:pt x="5805" y="52"/>
                  </a:cubicBezTo>
                  <a:cubicBezTo>
                    <a:pt x="3403" y="318"/>
                    <a:pt x="1035" y="1586"/>
                    <a:pt x="1" y="3754"/>
                  </a:cubicBezTo>
                  <a:lnTo>
                    <a:pt x="16212" y="24569"/>
                  </a:lnTo>
                  <a:cubicBezTo>
                    <a:pt x="16288" y="24574"/>
                    <a:pt x="16363" y="24577"/>
                    <a:pt x="16438" y="24577"/>
                  </a:cubicBezTo>
                  <a:cubicBezTo>
                    <a:pt x="18306" y="24577"/>
                    <a:pt x="19864" y="23010"/>
                    <a:pt x="21082" y="21567"/>
                  </a:cubicBezTo>
                  <a:cubicBezTo>
                    <a:pt x="21916" y="20566"/>
                    <a:pt x="22750" y="19566"/>
                    <a:pt x="23317" y="18398"/>
                  </a:cubicBezTo>
                  <a:cubicBezTo>
                    <a:pt x="23884" y="17097"/>
                    <a:pt x="24085" y="15696"/>
                    <a:pt x="24051" y="14262"/>
                  </a:cubicBezTo>
                  <a:cubicBezTo>
                    <a:pt x="23985" y="11426"/>
                    <a:pt x="22884" y="8658"/>
                    <a:pt x="21049" y="6490"/>
                  </a:cubicBezTo>
                  <a:cubicBezTo>
                    <a:pt x="18914" y="3988"/>
                    <a:pt x="15879" y="2387"/>
                    <a:pt x="12810" y="1252"/>
                  </a:cubicBezTo>
                  <a:cubicBezTo>
                    <a:pt x="10877" y="542"/>
                    <a:pt x="8871" y="1"/>
                    <a:pt x="6855" y="1"/>
                  </a:cubicBezTo>
                  <a:close/>
                </a:path>
              </a:pathLst>
            </a:custGeom>
            <a:solidFill>
              <a:schemeClr val="accent3"/>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1"/>
            <p:cNvSpPr/>
            <p:nvPr/>
          </p:nvSpPr>
          <p:spPr>
            <a:xfrm>
              <a:off x="2675425" y="1694150"/>
              <a:ext cx="589600" cy="784125"/>
            </a:xfrm>
            <a:custGeom>
              <a:avLst/>
              <a:gdLst/>
              <a:ahLst/>
              <a:cxnLst/>
              <a:rect l="l" t="t" r="r" b="b"/>
              <a:pathLst>
                <a:path w="23584" h="31365" extrusionOk="0">
                  <a:moveTo>
                    <a:pt x="12009" y="1"/>
                  </a:moveTo>
                  <a:lnTo>
                    <a:pt x="0" y="21249"/>
                  </a:lnTo>
                  <a:cubicBezTo>
                    <a:pt x="1835" y="25819"/>
                    <a:pt x="3469" y="27987"/>
                    <a:pt x="6338" y="29322"/>
                  </a:cubicBezTo>
                  <a:cubicBezTo>
                    <a:pt x="8006" y="30122"/>
                    <a:pt x="10241" y="30723"/>
                    <a:pt x="12109" y="30856"/>
                  </a:cubicBezTo>
                  <a:cubicBezTo>
                    <a:pt x="14177" y="31023"/>
                    <a:pt x="16278" y="31156"/>
                    <a:pt x="18347" y="31323"/>
                  </a:cubicBezTo>
                  <a:cubicBezTo>
                    <a:pt x="18513" y="31340"/>
                    <a:pt x="18705" y="31365"/>
                    <a:pt x="18897" y="31365"/>
                  </a:cubicBezTo>
                  <a:cubicBezTo>
                    <a:pt x="19089" y="31365"/>
                    <a:pt x="19281" y="31340"/>
                    <a:pt x="19447" y="31256"/>
                  </a:cubicBezTo>
                  <a:cubicBezTo>
                    <a:pt x="20114" y="30956"/>
                    <a:pt x="20348" y="30022"/>
                    <a:pt x="20315" y="29288"/>
                  </a:cubicBezTo>
                  <a:cubicBezTo>
                    <a:pt x="20315" y="28521"/>
                    <a:pt x="20114" y="27754"/>
                    <a:pt x="20348" y="26987"/>
                  </a:cubicBezTo>
                  <a:cubicBezTo>
                    <a:pt x="20515" y="26620"/>
                    <a:pt x="20748" y="26286"/>
                    <a:pt x="20848" y="25919"/>
                  </a:cubicBezTo>
                  <a:cubicBezTo>
                    <a:pt x="20982" y="25519"/>
                    <a:pt x="20948" y="25019"/>
                    <a:pt x="20615" y="24818"/>
                  </a:cubicBezTo>
                  <a:cubicBezTo>
                    <a:pt x="21115" y="24818"/>
                    <a:pt x="21415" y="24251"/>
                    <a:pt x="21349" y="23751"/>
                  </a:cubicBezTo>
                  <a:cubicBezTo>
                    <a:pt x="21349" y="23251"/>
                    <a:pt x="21149" y="22750"/>
                    <a:pt x="21315" y="22283"/>
                  </a:cubicBezTo>
                  <a:cubicBezTo>
                    <a:pt x="21616" y="21416"/>
                    <a:pt x="22816" y="21316"/>
                    <a:pt x="23417" y="20615"/>
                  </a:cubicBezTo>
                  <a:cubicBezTo>
                    <a:pt x="23484" y="20482"/>
                    <a:pt x="23584" y="20415"/>
                    <a:pt x="23584" y="20282"/>
                  </a:cubicBezTo>
                  <a:cubicBezTo>
                    <a:pt x="23584" y="20082"/>
                    <a:pt x="23484" y="19915"/>
                    <a:pt x="23350" y="19748"/>
                  </a:cubicBezTo>
                  <a:cubicBezTo>
                    <a:pt x="22416" y="18414"/>
                    <a:pt x="20648" y="17480"/>
                    <a:pt x="20315" y="15845"/>
                  </a:cubicBezTo>
                  <a:cubicBezTo>
                    <a:pt x="20148" y="14978"/>
                    <a:pt x="20415" y="14044"/>
                    <a:pt x="20581" y="13143"/>
                  </a:cubicBezTo>
                  <a:cubicBezTo>
                    <a:pt x="21015" y="10341"/>
                    <a:pt x="20248" y="7439"/>
                    <a:pt x="18647" y="5104"/>
                  </a:cubicBezTo>
                  <a:cubicBezTo>
                    <a:pt x="17012" y="2803"/>
                    <a:pt x="14644" y="1035"/>
                    <a:pt x="12009" y="1"/>
                  </a:cubicBezTo>
                  <a:close/>
                </a:path>
              </a:pathLst>
            </a:custGeom>
            <a:solidFill>
              <a:srgbClr val="FFA695"/>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1"/>
            <p:cNvSpPr/>
            <p:nvPr/>
          </p:nvSpPr>
          <p:spPr>
            <a:xfrm>
              <a:off x="2400225" y="1634625"/>
              <a:ext cx="661325" cy="754300"/>
            </a:xfrm>
            <a:custGeom>
              <a:avLst/>
              <a:gdLst/>
              <a:ahLst/>
              <a:cxnLst/>
              <a:rect l="l" t="t" r="r" b="b"/>
              <a:pathLst>
                <a:path w="26453" h="30172" extrusionOk="0">
                  <a:moveTo>
                    <a:pt x="17952" y="0"/>
                  </a:moveTo>
                  <a:cubicBezTo>
                    <a:pt x="15364" y="0"/>
                    <a:pt x="12725" y="660"/>
                    <a:pt x="10274" y="1548"/>
                  </a:cubicBezTo>
                  <a:lnTo>
                    <a:pt x="6371" y="2081"/>
                  </a:lnTo>
                  <a:cubicBezTo>
                    <a:pt x="2335" y="4750"/>
                    <a:pt x="34" y="9654"/>
                    <a:pt x="0" y="14490"/>
                  </a:cubicBezTo>
                  <a:cubicBezTo>
                    <a:pt x="0" y="19327"/>
                    <a:pt x="2035" y="24031"/>
                    <a:pt x="5271" y="27666"/>
                  </a:cubicBezTo>
                  <a:cubicBezTo>
                    <a:pt x="6338" y="28901"/>
                    <a:pt x="7706" y="30068"/>
                    <a:pt x="9374" y="30168"/>
                  </a:cubicBezTo>
                  <a:cubicBezTo>
                    <a:pt x="9420" y="30170"/>
                    <a:pt x="9467" y="30171"/>
                    <a:pt x="9514" y="30171"/>
                  </a:cubicBezTo>
                  <a:cubicBezTo>
                    <a:pt x="11125" y="30171"/>
                    <a:pt x="12570" y="29063"/>
                    <a:pt x="13510" y="27767"/>
                  </a:cubicBezTo>
                  <a:cubicBezTo>
                    <a:pt x="14477" y="26432"/>
                    <a:pt x="15044" y="24864"/>
                    <a:pt x="15812" y="23397"/>
                  </a:cubicBezTo>
                  <a:cubicBezTo>
                    <a:pt x="16345" y="22263"/>
                    <a:pt x="17012" y="21229"/>
                    <a:pt x="17813" y="20261"/>
                  </a:cubicBezTo>
                  <a:cubicBezTo>
                    <a:pt x="20148" y="17392"/>
                    <a:pt x="23317" y="15158"/>
                    <a:pt x="25018" y="11855"/>
                  </a:cubicBezTo>
                  <a:cubicBezTo>
                    <a:pt x="26019" y="9920"/>
                    <a:pt x="26452" y="7685"/>
                    <a:pt x="26186" y="5517"/>
                  </a:cubicBezTo>
                  <a:cubicBezTo>
                    <a:pt x="26119" y="4650"/>
                    <a:pt x="25919" y="3783"/>
                    <a:pt x="25452" y="3015"/>
                  </a:cubicBezTo>
                  <a:cubicBezTo>
                    <a:pt x="24718" y="1948"/>
                    <a:pt x="23584" y="1214"/>
                    <a:pt x="22350" y="747"/>
                  </a:cubicBezTo>
                  <a:cubicBezTo>
                    <a:pt x="20931" y="221"/>
                    <a:pt x="19450" y="0"/>
                    <a:pt x="17952" y="0"/>
                  </a:cubicBezTo>
                  <a:close/>
                </a:path>
              </a:pathLst>
            </a:custGeom>
            <a:solidFill>
              <a:schemeClr val="accent3"/>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1"/>
            <p:cNvSpPr/>
            <p:nvPr/>
          </p:nvSpPr>
          <p:spPr>
            <a:xfrm>
              <a:off x="2482775" y="1738350"/>
              <a:ext cx="578775" cy="650575"/>
            </a:xfrm>
            <a:custGeom>
              <a:avLst/>
              <a:gdLst/>
              <a:ahLst/>
              <a:cxnLst/>
              <a:rect l="l" t="t" r="r" b="b"/>
              <a:pathLst>
                <a:path w="23151" h="26023" extrusionOk="0">
                  <a:moveTo>
                    <a:pt x="22617" y="1"/>
                  </a:moveTo>
                  <a:cubicBezTo>
                    <a:pt x="22383" y="1435"/>
                    <a:pt x="21783" y="2736"/>
                    <a:pt x="21216" y="4204"/>
                  </a:cubicBezTo>
                  <a:cubicBezTo>
                    <a:pt x="20549" y="6005"/>
                    <a:pt x="20015" y="7739"/>
                    <a:pt x="18781" y="9207"/>
                  </a:cubicBezTo>
                  <a:cubicBezTo>
                    <a:pt x="16446" y="11909"/>
                    <a:pt x="12843" y="12676"/>
                    <a:pt x="10208" y="14978"/>
                  </a:cubicBezTo>
                  <a:cubicBezTo>
                    <a:pt x="7673" y="17180"/>
                    <a:pt x="6105" y="20349"/>
                    <a:pt x="2469" y="20916"/>
                  </a:cubicBezTo>
                  <a:cubicBezTo>
                    <a:pt x="2002" y="20982"/>
                    <a:pt x="1560" y="21016"/>
                    <a:pt x="1147" y="21016"/>
                  </a:cubicBezTo>
                  <a:cubicBezTo>
                    <a:pt x="734" y="21016"/>
                    <a:pt x="351" y="20982"/>
                    <a:pt x="1" y="20916"/>
                  </a:cubicBezTo>
                  <a:lnTo>
                    <a:pt x="1" y="20916"/>
                  </a:lnTo>
                  <a:cubicBezTo>
                    <a:pt x="601" y="21850"/>
                    <a:pt x="1268" y="22717"/>
                    <a:pt x="1969" y="23517"/>
                  </a:cubicBezTo>
                  <a:cubicBezTo>
                    <a:pt x="3036" y="24752"/>
                    <a:pt x="4437" y="25986"/>
                    <a:pt x="6105" y="26019"/>
                  </a:cubicBezTo>
                  <a:cubicBezTo>
                    <a:pt x="6153" y="26021"/>
                    <a:pt x="6201" y="26022"/>
                    <a:pt x="6249" y="26022"/>
                  </a:cubicBezTo>
                  <a:cubicBezTo>
                    <a:pt x="7855" y="26022"/>
                    <a:pt x="9236" y="24947"/>
                    <a:pt x="10208" y="23651"/>
                  </a:cubicBezTo>
                  <a:cubicBezTo>
                    <a:pt x="11175" y="22317"/>
                    <a:pt x="11742" y="20715"/>
                    <a:pt x="12510" y="19248"/>
                  </a:cubicBezTo>
                  <a:cubicBezTo>
                    <a:pt x="13110" y="18180"/>
                    <a:pt x="13777" y="17146"/>
                    <a:pt x="14511" y="16146"/>
                  </a:cubicBezTo>
                  <a:cubicBezTo>
                    <a:pt x="16846" y="13210"/>
                    <a:pt x="20015" y="11009"/>
                    <a:pt x="21716" y="7706"/>
                  </a:cubicBezTo>
                  <a:cubicBezTo>
                    <a:pt x="22717" y="5805"/>
                    <a:pt x="23150" y="3536"/>
                    <a:pt x="22884" y="1368"/>
                  </a:cubicBezTo>
                  <a:cubicBezTo>
                    <a:pt x="22850" y="901"/>
                    <a:pt x="22784" y="468"/>
                    <a:pt x="22617" y="1"/>
                  </a:cubicBezTo>
                  <a:close/>
                </a:path>
              </a:pathLst>
            </a:custGeom>
            <a:solidFill>
              <a:schemeClr val="accent3"/>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1"/>
            <p:cNvSpPr/>
            <p:nvPr/>
          </p:nvSpPr>
          <p:spPr>
            <a:xfrm>
              <a:off x="2319325" y="1418075"/>
              <a:ext cx="467025" cy="418350"/>
            </a:xfrm>
            <a:custGeom>
              <a:avLst/>
              <a:gdLst/>
              <a:ahLst/>
              <a:cxnLst/>
              <a:rect l="l" t="t" r="r" b="b"/>
              <a:pathLst>
                <a:path w="18681" h="16734" extrusionOk="0">
                  <a:moveTo>
                    <a:pt x="8534" y="0"/>
                  </a:moveTo>
                  <a:cubicBezTo>
                    <a:pt x="5877" y="0"/>
                    <a:pt x="3216" y="995"/>
                    <a:pt x="1668" y="3105"/>
                  </a:cubicBezTo>
                  <a:cubicBezTo>
                    <a:pt x="67" y="5306"/>
                    <a:pt x="1" y="8375"/>
                    <a:pt x="1201" y="10844"/>
                  </a:cubicBezTo>
                  <a:cubicBezTo>
                    <a:pt x="2402" y="13279"/>
                    <a:pt x="4737" y="15047"/>
                    <a:pt x="7339" y="15947"/>
                  </a:cubicBezTo>
                  <a:cubicBezTo>
                    <a:pt x="8998" y="16507"/>
                    <a:pt x="10755" y="16734"/>
                    <a:pt x="12510" y="16734"/>
                  </a:cubicBezTo>
                  <a:cubicBezTo>
                    <a:pt x="13472" y="16734"/>
                    <a:pt x="14434" y="16666"/>
                    <a:pt x="15378" y="16548"/>
                  </a:cubicBezTo>
                  <a:lnTo>
                    <a:pt x="17847" y="10276"/>
                  </a:lnTo>
                  <a:cubicBezTo>
                    <a:pt x="18681" y="7975"/>
                    <a:pt x="18013" y="5206"/>
                    <a:pt x="16412" y="3372"/>
                  </a:cubicBezTo>
                  <a:cubicBezTo>
                    <a:pt x="14845" y="1504"/>
                    <a:pt x="12409" y="436"/>
                    <a:pt x="10008" y="103"/>
                  </a:cubicBezTo>
                  <a:cubicBezTo>
                    <a:pt x="9521" y="35"/>
                    <a:pt x="9028" y="0"/>
                    <a:pt x="8534" y="0"/>
                  </a:cubicBezTo>
                  <a:close/>
                </a:path>
              </a:pathLst>
            </a:custGeom>
            <a:solidFill>
              <a:schemeClr val="accent3"/>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1"/>
            <p:cNvSpPr/>
            <p:nvPr/>
          </p:nvSpPr>
          <p:spPr>
            <a:xfrm>
              <a:off x="2317650" y="1416675"/>
              <a:ext cx="290250" cy="397600"/>
            </a:xfrm>
            <a:custGeom>
              <a:avLst/>
              <a:gdLst/>
              <a:ahLst/>
              <a:cxnLst/>
              <a:rect l="l" t="t" r="r" b="b"/>
              <a:pathLst>
                <a:path w="11610" h="15904" extrusionOk="0">
                  <a:moveTo>
                    <a:pt x="8599" y="1"/>
                  </a:moveTo>
                  <a:cubicBezTo>
                    <a:pt x="5945" y="1"/>
                    <a:pt x="3254" y="970"/>
                    <a:pt x="1669" y="3094"/>
                  </a:cubicBezTo>
                  <a:cubicBezTo>
                    <a:pt x="101" y="5329"/>
                    <a:pt x="1" y="8398"/>
                    <a:pt x="1235" y="10866"/>
                  </a:cubicBezTo>
                  <a:cubicBezTo>
                    <a:pt x="2436" y="13268"/>
                    <a:pt x="4738" y="15036"/>
                    <a:pt x="7273" y="15903"/>
                  </a:cubicBezTo>
                  <a:cubicBezTo>
                    <a:pt x="5572" y="13501"/>
                    <a:pt x="4738" y="10366"/>
                    <a:pt x="5105" y="7364"/>
                  </a:cubicBezTo>
                  <a:cubicBezTo>
                    <a:pt x="5371" y="5462"/>
                    <a:pt x="6105" y="3594"/>
                    <a:pt x="7473" y="2227"/>
                  </a:cubicBezTo>
                  <a:cubicBezTo>
                    <a:pt x="8640" y="1093"/>
                    <a:pt x="10108" y="859"/>
                    <a:pt x="11609" y="425"/>
                  </a:cubicBezTo>
                  <a:cubicBezTo>
                    <a:pt x="11075" y="259"/>
                    <a:pt x="10575" y="192"/>
                    <a:pt x="10008" y="92"/>
                  </a:cubicBezTo>
                  <a:cubicBezTo>
                    <a:pt x="9544" y="31"/>
                    <a:pt x="9072" y="1"/>
                    <a:pt x="8599" y="1"/>
                  </a:cubicBezTo>
                  <a:close/>
                </a:path>
              </a:pathLst>
            </a:custGeom>
            <a:solidFill>
              <a:schemeClr val="accent3"/>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1"/>
            <p:cNvSpPr/>
            <p:nvPr/>
          </p:nvSpPr>
          <p:spPr>
            <a:xfrm>
              <a:off x="2999825" y="1949975"/>
              <a:ext cx="173475" cy="50675"/>
            </a:xfrm>
            <a:custGeom>
              <a:avLst/>
              <a:gdLst/>
              <a:ahLst/>
              <a:cxnLst/>
              <a:rect l="l" t="t" r="r" b="b"/>
              <a:pathLst>
                <a:path w="6939" h="2027" extrusionOk="0">
                  <a:moveTo>
                    <a:pt x="2875" y="0"/>
                  </a:moveTo>
                  <a:cubicBezTo>
                    <a:pt x="1915" y="0"/>
                    <a:pt x="903" y="336"/>
                    <a:pt x="200" y="1009"/>
                  </a:cubicBezTo>
                  <a:cubicBezTo>
                    <a:pt x="133" y="1076"/>
                    <a:pt x="0" y="1243"/>
                    <a:pt x="100" y="1343"/>
                  </a:cubicBezTo>
                  <a:cubicBezTo>
                    <a:pt x="133" y="1376"/>
                    <a:pt x="167" y="1376"/>
                    <a:pt x="267" y="1409"/>
                  </a:cubicBezTo>
                  <a:cubicBezTo>
                    <a:pt x="371" y="1425"/>
                    <a:pt x="475" y="1432"/>
                    <a:pt x="578" y="1432"/>
                  </a:cubicBezTo>
                  <a:cubicBezTo>
                    <a:pt x="1134" y="1432"/>
                    <a:pt x="1677" y="1237"/>
                    <a:pt x="2268" y="1209"/>
                  </a:cubicBezTo>
                  <a:cubicBezTo>
                    <a:pt x="2357" y="1202"/>
                    <a:pt x="2445" y="1198"/>
                    <a:pt x="2532" y="1198"/>
                  </a:cubicBezTo>
                  <a:cubicBezTo>
                    <a:pt x="3598" y="1198"/>
                    <a:pt x="4592" y="1727"/>
                    <a:pt x="5671" y="1943"/>
                  </a:cubicBezTo>
                  <a:cubicBezTo>
                    <a:pt x="5821" y="1993"/>
                    <a:pt x="5988" y="2026"/>
                    <a:pt x="6146" y="2026"/>
                  </a:cubicBezTo>
                  <a:cubicBezTo>
                    <a:pt x="6305" y="2026"/>
                    <a:pt x="6455" y="1993"/>
                    <a:pt x="6571" y="1910"/>
                  </a:cubicBezTo>
                  <a:cubicBezTo>
                    <a:pt x="6838" y="1743"/>
                    <a:pt x="6938" y="1109"/>
                    <a:pt x="6171" y="776"/>
                  </a:cubicBezTo>
                  <a:cubicBezTo>
                    <a:pt x="5204" y="375"/>
                    <a:pt x="4170" y="8"/>
                    <a:pt x="3136" y="8"/>
                  </a:cubicBezTo>
                  <a:cubicBezTo>
                    <a:pt x="3049" y="3"/>
                    <a:pt x="2963" y="0"/>
                    <a:pt x="2875" y="0"/>
                  </a:cubicBezTo>
                  <a:close/>
                </a:path>
              </a:pathLst>
            </a:custGeom>
            <a:solidFill>
              <a:schemeClr val="accent3"/>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1"/>
            <p:cNvSpPr/>
            <p:nvPr/>
          </p:nvSpPr>
          <p:spPr>
            <a:xfrm>
              <a:off x="3019925" y="2057250"/>
              <a:ext cx="121800" cy="47575"/>
            </a:xfrm>
            <a:custGeom>
              <a:avLst/>
              <a:gdLst/>
              <a:ahLst/>
              <a:cxnLst/>
              <a:rect l="l" t="t" r="r" b="b"/>
              <a:pathLst>
                <a:path w="4872" h="1903" extrusionOk="0">
                  <a:moveTo>
                    <a:pt x="247" y="1"/>
                  </a:moveTo>
                  <a:cubicBezTo>
                    <a:pt x="113" y="1"/>
                    <a:pt x="0" y="191"/>
                    <a:pt x="130" y="321"/>
                  </a:cubicBezTo>
                  <a:cubicBezTo>
                    <a:pt x="797" y="988"/>
                    <a:pt x="1531" y="1555"/>
                    <a:pt x="2465" y="1788"/>
                  </a:cubicBezTo>
                  <a:cubicBezTo>
                    <a:pt x="2717" y="1857"/>
                    <a:pt x="3016" y="1902"/>
                    <a:pt x="3319" y="1902"/>
                  </a:cubicBezTo>
                  <a:cubicBezTo>
                    <a:pt x="3899" y="1902"/>
                    <a:pt x="4493" y="1737"/>
                    <a:pt x="4800" y="1255"/>
                  </a:cubicBezTo>
                  <a:cubicBezTo>
                    <a:pt x="4871" y="1112"/>
                    <a:pt x="4722" y="986"/>
                    <a:pt x="4595" y="986"/>
                  </a:cubicBezTo>
                  <a:cubicBezTo>
                    <a:pt x="4543" y="986"/>
                    <a:pt x="4495" y="1007"/>
                    <a:pt x="4466" y="1055"/>
                  </a:cubicBezTo>
                  <a:cubicBezTo>
                    <a:pt x="4233" y="1388"/>
                    <a:pt x="3799" y="1455"/>
                    <a:pt x="3399" y="1488"/>
                  </a:cubicBezTo>
                  <a:cubicBezTo>
                    <a:pt x="3032" y="1488"/>
                    <a:pt x="2665" y="1455"/>
                    <a:pt x="2332" y="1321"/>
                  </a:cubicBezTo>
                  <a:cubicBezTo>
                    <a:pt x="1564" y="1088"/>
                    <a:pt x="897" y="588"/>
                    <a:pt x="364" y="54"/>
                  </a:cubicBezTo>
                  <a:cubicBezTo>
                    <a:pt x="326" y="17"/>
                    <a:pt x="286" y="1"/>
                    <a:pt x="247" y="1"/>
                  </a:cubicBezTo>
                  <a:close/>
                </a:path>
              </a:pathLst>
            </a:custGeom>
            <a:solidFill>
              <a:srgbClr val="6D3016"/>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1"/>
            <p:cNvSpPr/>
            <p:nvPr/>
          </p:nvSpPr>
          <p:spPr>
            <a:xfrm>
              <a:off x="2704600" y="2077275"/>
              <a:ext cx="187650" cy="192300"/>
            </a:xfrm>
            <a:custGeom>
              <a:avLst/>
              <a:gdLst/>
              <a:ahLst/>
              <a:cxnLst/>
              <a:rect l="l" t="t" r="r" b="b"/>
              <a:pathLst>
                <a:path w="7506" h="7692" extrusionOk="0">
                  <a:moveTo>
                    <a:pt x="2842" y="1"/>
                  </a:moveTo>
                  <a:cubicBezTo>
                    <a:pt x="2096" y="1"/>
                    <a:pt x="1361" y="246"/>
                    <a:pt x="835" y="721"/>
                  </a:cubicBezTo>
                  <a:cubicBezTo>
                    <a:pt x="334" y="1188"/>
                    <a:pt x="67" y="1821"/>
                    <a:pt x="67" y="2488"/>
                  </a:cubicBezTo>
                  <a:cubicBezTo>
                    <a:pt x="1" y="3122"/>
                    <a:pt x="368" y="4490"/>
                    <a:pt x="1969" y="6091"/>
                  </a:cubicBezTo>
                  <a:cubicBezTo>
                    <a:pt x="2636" y="6858"/>
                    <a:pt x="3637" y="7425"/>
                    <a:pt x="4637" y="7625"/>
                  </a:cubicBezTo>
                  <a:cubicBezTo>
                    <a:pt x="4853" y="7669"/>
                    <a:pt x="5076" y="7692"/>
                    <a:pt x="5298" y="7692"/>
                  </a:cubicBezTo>
                  <a:cubicBezTo>
                    <a:pt x="5931" y="7692"/>
                    <a:pt x="6552" y="7503"/>
                    <a:pt x="6972" y="7058"/>
                  </a:cubicBezTo>
                  <a:cubicBezTo>
                    <a:pt x="7339" y="6658"/>
                    <a:pt x="7506" y="6058"/>
                    <a:pt x="7506" y="5524"/>
                  </a:cubicBezTo>
                  <a:cubicBezTo>
                    <a:pt x="7506" y="4990"/>
                    <a:pt x="7339" y="4423"/>
                    <a:pt x="7139" y="3923"/>
                  </a:cubicBezTo>
                  <a:cubicBezTo>
                    <a:pt x="6805" y="3022"/>
                    <a:pt x="6405" y="2188"/>
                    <a:pt x="5771" y="1488"/>
                  </a:cubicBezTo>
                  <a:cubicBezTo>
                    <a:pt x="5138" y="787"/>
                    <a:pt x="4337" y="220"/>
                    <a:pt x="3436" y="53"/>
                  </a:cubicBezTo>
                  <a:cubicBezTo>
                    <a:pt x="3240" y="18"/>
                    <a:pt x="3041" y="1"/>
                    <a:pt x="2842" y="1"/>
                  </a:cubicBezTo>
                  <a:close/>
                </a:path>
              </a:pathLst>
            </a:custGeom>
            <a:solidFill>
              <a:srgbClr val="FFA695"/>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1"/>
            <p:cNvSpPr/>
            <p:nvPr/>
          </p:nvSpPr>
          <p:spPr>
            <a:xfrm>
              <a:off x="2762150" y="2227000"/>
              <a:ext cx="100100" cy="98500"/>
            </a:xfrm>
            <a:custGeom>
              <a:avLst/>
              <a:gdLst/>
              <a:ahLst/>
              <a:cxnLst/>
              <a:rect l="l" t="t" r="r" b="b"/>
              <a:pathLst>
                <a:path w="4004" h="3940" extrusionOk="0">
                  <a:moveTo>
                    <a:pt x="1997" y="1"/>
                  </a:moveTo>
                  <a:cubicBezTo>
                    <a:pt x="1976" y="1"/>
                    <a:pt x="1956" y="1"/>
                    <a:pt x="1935" y="2"/>
                  </a:cubicBezTo>
                  <a:cubicBezTo>
                    <a:pt x="834" y="35"/>
                    <a:pt x="0" y="969"/>
                    <a:pt x="34" y="2037"/>
                  </a:cubicBezTo>
                  <a:cubicBezTo>
                    <a:pt x="99" y="3116"/>
                    <a:pt x="966" y="3939"/>
                    <a:pt x="2038" y="3939"/>
                  </a:cubicBezTo>
                  <a:cubicBezTo>
                    <a:pt x="2059" y="3939"/>
                    <a:pt x="2080" y="3939"/>
                    <a:pt x="2102" y="3938"/>
                  </a:cubicBezTo>
                  <a:cubicBezTo>
                    <a:pt x="3169" y="3871"/>
                    <a:pt x="4003" y="2971"/>
                    <a:pt x="3970" y="1870"/>
                  </a:cubicBezTo>
                  <a:cubicBezTo>
                    <a:pt x="3937" y="823"/>
                    <a:pt x="3038" y="1"/>
                    <a:pt x="1997" y="1"/>
                  </a:cubicBezTo>
                  <a:close/>
                </a:path>
              </a:pathLst>
            </a:custGeom>
            <a:solidFill>
              <a:srgbClr val="FF613C"/>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1"/>
            <p:cNvSpPr/>
            <p:nvPr/>
          </p:nvSpPr>
          <p:spPr>
            <a:xfrm>
              <a:off x="2115850" y="2623975"/>
              <a:ext cx="1460225" cy="1537150"/>
            </a:xfrm>
            <a:custGeom>
              <a:avLst/>
              <a:gdLst/>
              <a:ahLst/>
              <a:cxnLst/>
              <a:rect l="l" t="t" r="r" b="b"/>
              <a:pathLst>
                <a:path w="58409" h="61486" extrusionOk="0">
                  <a:moveTo>
                    <a:pt x="34859" y="1"/>
                  </a:moveTo>
                  <a:cubicBezTo>
                    <a:pt x="33289" y="1813"/>
                    <a:pt x="30486" y="2851"/>
                    <a:pt x="27789" y="2851"/>
                  </a:cubicBezTo>
                  <a:cubicBezTo>
                    <a:pt x="25671" y="2851"/>
                    <a:pt x="23619" y="2210"/>
                    <a:pt x="22283" y="802"/>
                  </a:cubicBezTo>
                  <a:cubicBezTo>
                    <a:pt x="21911" y="460"/>
                    <a:pt x="21538" y="61"/>
                    <a:pt x="21085" y="61"/>
                  </a:cubicBezTo>
                  <a:cubicBezTo>
                    <a:pt x="21051" y="61"/>
                    <a:pt x="21017" y="63"/>
                    <a:pt x="20982" y="68"/>
                  </a:cubicBezTo>
                  <a:cubicBezTo>
                    <a:pt x="20715" y="68"/>
                    <a:pt x="20482" y="268"/>
                    <a:pt x="20215" y="435"/>
                  </a:cubicBezTo>
                  <a:cubicBezTo>
                    <a:pt x="17380" y="2603"/>
                    <a:pt x="10174" y="5338"/>
                    <a:pt x="6972" y="6839"/>
                  </a:cubicBezTo>
                  <a:cubicBezTo>
                    <a:pt x="2369" y="9007"/>
                    <a:pt x="2436" y="11743"/>
                    <a:pt x="1969" y="18247"/>
                  </a:cubicBezTo>
                  <a:cubicBezTo>
                    <a:pt x="1702" y="21283"/>
                    <a:pt x="1435" y="25753"/>
                    <a:pt x="1535" y="28788"/>
                  </a:cubicBezTo>
                  <a:cubicBezTo>
                    <a:pt x="1868" y="37628"/>
                    <a:pt x="534" y="45000"/>
                    <a:pt x="101" y="53840"/>
                  </a:cubicBezTo>
                  <a:cubicBezTo>
                    <a:pt x="34" y="54440"/>
                    <a:pt x="0" y="55040"/>
                    <a:pt x="267" y="55641"/>
                  </a:cubicBezTo>
                  <a:cubicBezTo>
                    <a:pt x="601" y="56508"/>
                    <a:pt x="1502" y="57042"/>
                    <a:pt x="2335" y="57475"/>
                  </a:cubicBezTo>
                  <a:cubicBezTo>
                    <a:pt x="6105" y="59277"/>
                    <a:pt x="10274" y="59977"/>
                    <a:pt x="14377" y="60478"/>
                  </a:cubicBezTo>
                  <a:cubicBezTo>
                    <a:pt x="19291" y="61083"/>
                    <a:pt x="24298" y="61486"/>
                    <a:pt x="29278" y="61486"/>
                  </a:cubicBezTo>
                  <a:cubicBezTo>
                    <a:pt x="38293" y="61486"/>
                    <a:pt x="47218" y="60166"/>
                    <a:pt x="55340" y="56341"/>
                  </a:cubicBezTo>
                  <a:cubicBezTo>
                    <a:pt x="56241" y="55941"/>
                    <a:pt x="57175" y="55441"/>
                    <a:pt x="57708" y="54607"/>
                  </a:cubicBezTo>
                  <a:cubicBezTo>
                    <a:pt x="58409" y="53506"/>
                    <a:pt x="58309" y="52105"/>
                    <a:pt x="58142" y="50804"/>
                  </a:cubicBezTo>
                  <a:cubicBezTo>
                    <a:pt x="56708" y="39362"/>
                    <a:pt x="55307" y="27988"/>
                    <a:pt x="53872" y="16580"/>
                  </a:cubicBezTo>
                  <a:cubicBezTo>
                    <a:pt x="53472" y="13444"/>
                    <a:pt x="53138" y="9641"/>
                    <a:pt x="51137" y="7239"/>
                  </a:cubicBezTo>
                  <a:cubicBezTo>
                    <a:pt x="49836" y="5672"/>
                    <a:pt x="47868" y="5171"/>
                    <a:pt x="46067" y="4304"/>
                  </a:cubicBezTo>
                  <a:cubicBezTo>
                    <a:pt x="42164" y="2436"/>
                    <a:pt x="38995" y="1335"/>
                    <a:pt x="34859" y="1"/>
                  </a:cubicBezTo>
                  <a:close/>
                </a:path>
              </a:pathLst>
            </a:custGeom>
            <a:solidFill>
              <a:schemeClr val="dk2"/>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1"/>
            <p:cNvSpPr/>
            <p:nvPr/>
          </p:nvSpPr>
          <p:spPr>
            <a:xfrm>
              <a:off x="3112400" y="3207750"/>
              <a:ext cx="196000" cy="912325"/>
            </a:xfrm>
            <a:custGeom>
              <a:avLst/>
              <a:gdLst/>
              <a:ahLst/>
              <a:cxnLst/>
              <a:rect l="l" t="t" r="r" b="b"/>
              <a:pathLst>
                <a:path w="7840" h="36493" extrusionOk="0">
                  <a:moveTo>
                    <a:pt x="5004" y="0"/>
                  </a:moveTo>
                  <a:cubicBezTo>
                    <a:pt x="3936" y="2635"/>
                    <a:pt x="4637" y="5637"/>
                    <a:pt x="4470" y="8473"/>
                  </a:cubicBezTo>
                  <a:cubicBezTo>
                    <a:pt x="4303" y="10808"/>
                    <a:pt x="3536" y="13009"/>
                    <a:pt x="3336" y="15344"/>
                  </a:cubicBezTo>
                  <a:cubicBezTo>
                    <a:pt x="3169" y="17146"/>
                    <a:pt x="3336" y="18980"/>
                    <a:pt x="3336" y="20815"/>
                  </a:cubicBezTo>
                  <a:cubicBezTo>
                    <a:pt x="3336" y="26185"/>
                    <a:pt x="1668" y="31423"/>
                    <a:pt x="0" y="36493"/>
                  </a:cubicBezTo>
                  <a:lnTo>
                    <a:pt x="7839" y="35192"/>
                  </a:lnTo>
                  <a:cubicBezTo>
                    <a:pt x="7772" y="30188"/>
                    <a:pt x="6805" y="25251"/>
                    <a:pt x="6872" y="20248"/>
                  </a:cubicBezTo>
                  <a:cubicBezTo>
                    <a:pt x="6905" y="16779"/>
                    <a:pt x="7506" y="13343"/>
                    <a:pt x="7506" y="9907"/>
                  </a:cubicBezTo>
                  <a:cubicBezTo>
                    <a:pt x="7539" y="6438"/>
                    <a:pt x="6972" y="2835"/>
                    <a:pt x="5004" y="0"/>
                  </a:cubicBezTo>
                  <a:close/>
                </a:path>
              </a:pathLst>
            </a:custGeom>
            <a:solidFill>
              <a:schemeClr val="dk2"/>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1"/>
            <p:cNvSpPr/>
            <p:nvPr/>
          </p:nvSpPr>
          <p:spPr>
            <a:xfrm>
              <a:off x="2295150" y="3272800"/>
              <a:ext cx="300225" cy="793900"/>
            </a:xfrm>
            <a:custGeom>
              <a:avLst/>
              <a:gdLst/>
              <a:ahLst/>
              <a:cxnLst/>
              <a:rect l="l" t="t" r="r" b="b"/>
              <a:pathLst>
                <a:path w="12009" h="31756" extrusionOk="0">
                  <a:moveTo>
                    <a:pt x="6527" y="0"/>
                  </a:moveTo>
                  <a:cubicBezTo>
                    <a:pt x="6478" y="0"/>
                    <a:pt x="6426" y="11"/>
                    <a:pt x="6371" y="33"/>
                  </a:cubicBezTo>
                  <a:cubicBezTo>
                    <a:pt x="6205" y="133"/>
                    <a:pt x="6138" y="233"/>
                    <a:pt x="6105" y="400"/>
                  </a:cubicBezTo>
                  <a:cubicBezTo>
                    <a:pt x="4303" y="4069"/>
                    <a:pt x="4303" y="8339"/>
                    <a:pt x="4137" y="12475"/>
                  </a:cubicBezTo>
                  <a:cubicBezTo>
                    <a:pt x="3836" y="19080"/>
                    <a:pt x="2936" y="25818"/>
                    <a:pt x="0" y="31756"/>
                  </a:cubicBezTo>
                  <a:lnTo>
                    <a:pt x="12009" y="31256"/>
                  </a:lnTo>
                  <a:cubicBezTo>
                    <a:pt x="9540" y="26686"/>
                    <a:pt x="9040" y="21349"/>
                    <a:pt x="8840" y="16178"/>
                  </a:cubicBezTo>
                  <a:cubicBezTo>
                    <a:pt x="8640" y="11008"/>
                    <a:pt x="8673" y="5704"/>
                    <a:pt x="7172" y="734"/>
                  </a:cubicBezTo>
                  <a:cubicBezTo>
                    <a:pt x="7057" y="417"/>
                    <a:pt x="6842" y="0"/>
                    <a:pt x="6527" y="0"/>
                  </a:cubicBezTo>
                  <a:close/>
                </a:path>
              </a:pathLst>
            </a:custGeom>
            <a:solidFill>
              <a:schemeClr val="dk2"/>
            </a:solidFill>
            <a:ln>
              <a:noFill/>
            </a:ln>
            <a:effectLst>
              <a:outerShdw blurRad="42863" dist="38100" dir="17880000" algn="bl" rotWithShape="0">
                <a:schemeClr val="dk1">
                  <a:alpha val="5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51"/>
          <p:cNvSpPr txBox="1">
            <a:spLocks noGrp="1"/>
          </p:cNvSpPr>
          <p:nvPr>
            <p:ph type="title"/>
          </p:nvPr>
        </p:nvSpPr>
        <p:spPr>
          <a:xfrm>
            <a:off x="4382258" y="3366538"/>
            <a:ext cx="3870752" cy="531900"/>
          </a:xfrm>
          <a:prstGeom prst="rect">
            <a:avLst/>
          </a:prstGeom>
        </p:spPr>
        <p:txBody>
          <a:bodyPr spcFirstLastPara="1" wrap="square" lIns="91425" tIns="91425" rIns="91425" bIns="91425" anchor="b" anchorCtr="0">
            <a:noAutofit/>
          </a:bodyPr>
          <a:lstStyle/>
          <a:p>
            <a:pPr marL="0" lvl="0" indent="0"/>
            <a:r>
              <a:rPr lang="en" dirty="0">
                <a:solidFill>
                  <a:schemeClr val="dk1"/>
                </a:solidFill>
              </a:rPr>
              <a:t>—</a:t>
            </a:r>
            <a:r>
              <a:rPr lang="en-US" dirty="0"/>
              <a:t>Kofi Annan, UN Secretary General</a:t>
            </a:r>
          </a:p>
        </p:txBody>
      </p:sp>
      <p:sp>
        <p:nvSpPr>
          <p:cNvPr id="1317" name="Google Shape;1317;p51"/>
          <p:cNvSpPr txBox="1">
            <a:spLocks noGrp="1"/>
          </p:cNvSpPr>
          <p:nvPr>
            <p:ph type="subTitle" idx="1"/>
          </p:nvPr>
        </p:nvSpPr>
        <p:spPr>
          <a:xfrm>
            <a:off x="3119505" y="555154"/>
            <a:ext cx="5061872" cy="1986900"/>
          </a:xfrm>
          <a:prstGeom prst="rect">
            <a:avLst/>
          </a:prstGeom>
        </p:spPr>
        <p:txBody>
          <a:bodyPr spcFirstLastPara="1" wrap="square" lIns="91425" tIns="91425" rIns="91425" bIns="91425" anchor="ctr" anchorCtr="0">
            <a:noAutofit/>
          </a:bodyPr>
          <a:lstStyle/>
          <a:p>
            <a:pPr marL="0" lvl="0" indent="0"/>
            <a:r>
              <a:rPr lang="en-US" sz="1800" dirty="0"/>
              <a:t>‘Violence against women is perhaps the most shameful human rights violation, and it is perhaps the most pervasive. It knows no boundaries of geography, culture or wealth. As long as it continues, we cannot claim to be making real progress towards equality, development and peace.’</a:t>
            </a:r>
            <a:endParaRPr sz="1800" dirty="0"/>
          </a:p>
        </p:txBody>
      </p:sp>
      <p:grpSp>
        <p:nvGrpSpPr>
          <p:cNvPr id="1318" name="Google Shape;1318;p51"/>
          <p:cNvGrpSpPr/>
          <p:nvPr/>
        </p:nvGrpSpPr>
        <p:grpSpPr>
          <a:xfrm>
            <a:off x="-576965" y="2571747"/>
            <a:ext cx="7456509" cy="4686828"/>
            <a:chOff x="-7949025" y="161300"/>
            <a:chExt cx="8380925" cy="5267875"/>
          </a:xfrm>
        </p:grpSpPr>
        <p:sp>
          <p:nvSpPr>
            <p:cNvPr id="1319" name="Google Shape;1319;p51"/>
            <p:cNvSpPr/>
            <p:nvPr/>
          </p:nvSpPr>
          <p:spPr>
            <a:xfrm>
              <a:off x="-7719475" y="161300"/>
              <a:ext cx="8151375" cy="495222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accent5"/>
            </a:solidFill>
            <a:ln>
              <a:noFill/>
            </a:ln>
            <a:effectLst>
              <a:outerShdw blurRad="57150" dist="38100" dir="17160000" algn="bl" rotWithShape="0">
                <a:srgbClr val="000000">
                  <a:alpha val="64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1"/>
            <p:cNvSpPr/>
            <p:nvPr/>
          </p:nvSpPr>
          <p:spPr>
            <a:xfrm>
              <a:off x="-7949025" y="476950"/>
              <a:ext cx="8151375" cy="495222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lt1"/>
            </a:solidFill>
            <a:ln>
              <a:noFill/>
            </a:ln>
            <a:effectLst>
              <a:outerShdw blurRad="57150" dist="38100" dir="17160000" algn="bl" rotWithShape="0">
                <a:srgbClr val="000000">
                  <a:alpha val="64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1" name="Google Shape;1321;p51"/>
          <p:cNvGrpSpPr/>
          <p:nvPr/>
        </p:nvGrpSpPr>
        <p:grpSpPr>
          <a:xfrm>
            <a:off x="776125" y="187038"/>
            <a:ext cx="643650" cy="627675"/>
            <a:chOff x="6428950" y="2529975"/>
            <a:chExt cx="643650" cy="627675"/>
          </a:xfrm>
        </p:grpSpPr>
        <p:sp>
          <p:nvSpPr>
            <p:cNvPr id="1322" name="Google Shape;1322;p51"/>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1"/>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1"/>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1"/>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1"/>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1"/>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1"/>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1"/>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1"/>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1"/>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1"/>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51"/>
          <p:cNvGrpSpPr/>
          <p:nvPr/>
        </p:nvGrpSpPr>
        <p:grpSpPr>
          <a:xfrm>
            <a:off x="406475" y="593563"/>
            <a:ext cx="217350" cy="221150"/>
            <a:chOff x="6604500" y="3483625"/>
            <a:chExt cx="217350" cy="221150"/>
          </a:xfrm>
        </p:grpSpPr>
        <p:sp>
          <p:nvSpPr>
            <p:cNvPr id="1334" name="Google Shape;1334;p51"/>
            <p:cNvSpPr/>
            <p:nvPr/>
          </p:nvSpPr>
          <p:spPr>
            <a:xfrm>
              <a:off x="6692650" y="3483625"/>
              <a:ext cx="69175" cy="110200"/>
            </a:xfrm>
            <a:custGeom>
              <a:avLst/>
              <a:gdLst/>
              <a:ahLst/>
              <a:cxnLst/>
              <a:rect l="l" t="t" r="r" b="b"/>
              <a:pathLst>
                <a:path w="2767" h="4408" extrusionOk="0">
                  <a:moveTo>
                    <a:pt x="2493" y="2128"/>
                  </a:moveTo>
                  <a:cubicBezTo>
                    <a:pt x="2249" y="3314"/>
                    <a:pt x="790" y="4408"/>
                    <a:pt x="790" y="4408"/>
                  </a:cubicBezTo>
                  <a:cubicBezTo>
                    <a:pt x="790" y="4408"/>
                    <a:pt x="0" y="2766"/>
                    <a:pt x="274" y="1611"/>
                  </a:cubicBezTo>
                  <a:cubicBezTo>
                    <a:pt x="517" y="426"/>
                    <a:pt x="1125" y="0"/>
                    <a:pt x="1793" y="152"/>
                  </a:cubicBezTo>
                  <a:cubicBezTo>
                    <a:pt x="2401" y="304"/>
                    <a:pt x="2766" y="943"/>
                    <a:pt x="2493" y="2128"/>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1"/>
            <p:cNvSpPr/>
            <p:nvPr/>
          </p:nvSpPr>
          <p:spPr>
            <a:xfrm>
              <a:off x="6621200" y="3508700"/>
              <a:ext cx="91225" cy="85900"/>
            </a:xfrm>
            <a:custGeom>
              <a:avLst/>
              <a:gdLst/>
              <a:ahLst/>
              <a:cxnLst/>
              <a:rect l="l" t="t" r="r" b="b"/>
              <a:pathLst>
                <a:path w="3649" h="3436" extrusionOk="0">
                  <a:moveTo>
                    <a:pt x="2524" y="821"/>
                  </a:moveTo>
                  <a:cubicBezTo>
                    <a:pt x="3375" y="1672"/>
                    <a:pt x="3648" y="3435"/>
                    <a:pt x="3648" y="3435"/>
                  </a:cubicBezTo>
                  <a:cubicBezTo>
                    <a:pt x="3648" y="3435"/>
                    <a:pt x="1825" y="3344"/>
                    <a:pt x="943" y="2493"/>
                  </a:cubicBezTo>
                  <a:cubicBezTo>
                    <a:pt x="92" y="1672"/>
                    <a:pt x="1" y="943"/>
                    <a:pt x="457" y="487"/>
                  </a:cubicBezTo>
                  <a:cubicBezTo>
                    <a:pt x="882" y="31"/>
                    <a:pt x="1642" y="1"/>
                    <a:pt x="2524" y="82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1"/>
            <p:cNvSpPr/>
            <p:nvPr/>
          </p:nvSpPr>
          <p:spPr>
            <a:xfrm>
              <a:off x="6604500" y="3577850"/>
              <a:ext cx="108675" cy="71450"/>
            </a:xfrm>
            <a:custGeom>
              <a:avLst/>
              <a:gdLst/>
              <a:ahLst/>
              <a:cxnLst/>
              <a:rect l="l" t="t" r="r" b="b"/>
              <a:pathLst>
                <a:path w="4347" h="2858" extrusionOk="0">
                  <a:moveTo>
                    <a:pt x="1520" y="335"/>
                  </a:moveTo>
                  <a:cubicBezTo>
                    <a:pt x="2645" y="1"/>
                    <a:pt x="4347" y="639"/>
                    <a:pt x="4347" y="639"/>
                  </a:cubicBezTo>
                  <a:cubicBezTo>
                    <a:pt x="4347" y="639"/>
                    <a:pt x="3374" y="2159"/>
                    <a:pt x="2189" y="2493"/>
                  </a:cubicBezTo>
                  <a:cubicBezTo>
                    <a:pt x="1064" y="2858"/>
                    <a:pt x="365" y="2554"/>
                    <a:pt x="183" y="1946"/>
                  </a:cubicBezTo>
                  <a:cubicBezTo>
                    <a:pt x="0" y="1368"/>
                    <a:pt x="335" y="730"/>
                    <a:pt x="1520" y="33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1"/>
            <p:cNvSpPr/>
            <p:nvPr/>
          </p:nvSpPr>
          <p:spPr>
            <a:xfrm>
              <a:off x="6663775" y="3594575"/>
              <a:ext cx="69925" cy="110200"/>
            </a:xfrm>
            <a:custGeom>
              <a:avLst/>
              <a:gdLst/>
              <a:ahLst/>
              <a:cxnLst/>
              <a:rect l="l" t="t" r="r" b="b"/>
              <a:pathLst>
                <a:path w="2797" h="4408" extrusionOk="0">
                  <a:moveTo>
                    <a:pt x="274" y="2280"/>
                  </a:moveTo>
                  <a:cubicBezTo>
                    <a:pt x="547" y="1094"/>
                    <a:pt x="1976" y="0"/>
                    <a:pt x="1976" y="0"/>
                  </a:cubicBezTo>
                  <a:cubicBezTo>
                    <a:pt x="1976" y="0"/>
                    <a:pt x="2796" y="1642"/>
                    <a:pt x="2523" y="2827"/>
                  </a:cubicBezTo>
                  <a:cubicBezTo>
                    <a:pt x="2249" y="4012"/>
                    <a:pt x="1641" y="4408"/>
                    <a:pt x="1003" y="4256"/>
                  </a:cubicBezTo>
                  <a:cubicBezTo>
                    <a:pt x="395" y="4104"/>
                    <a:pt x="0" y="3465"/>
                    <a:pt x="274" y="228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1"/>
            <p:cNvSpPr/>
            <p:nvPr/>
          </p:nvSpPr>
          <p:spPr>
            <a:xfrm>
              <a:off x="6713150" y="3594575"/>
              <a:ext cx="91225" cy="85875"/>
            </a:xfrm>
            <a:custGeom>
              <a:avLst/>
              <a:gdLst/>
              <a:ahLst/>
              <a:cxnLst/>
              <a:rect l="l" t="t" r="r" b="b"/>
              <a:pathLst>
                <a:path w="3649" h="3435" extrusionOk="0">
                  <a:moveTo>
                    <a:pt x="1156" y="2645"/>
                  </a:moveTo>
                  <a:cubicBezTo>
                    <a:pt x="274" y="1794"/>
                    <a:pt x="1" y="0"/>
                    <a:pt x="1" y="0"/>
                  </a:cubicBezTo>
                  <a:cubicBezTo>
                    <a:pt x="1" y="0"/>
                    <a:pt x="1825" y="122"/>
                    <a:pt x="2706" y="973"/>
                  </a:cubicBezTo>
                  <a:cubicBezTo>
                    <a:pt x="3587" y="1794"/>
                    <a:pt x="3648" y="2523"/>
                    <a:pt x="3192" y="2979"/>
                  </a:cubicBezTo>
                  <a:cubicBezTo>
                    <a:pt x="2736" y="3435"/>
                    <a:pt x="2037" y="3435"/>
                    <a:pt x="1156" y="264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1"/>
            <p:cNvSpPr/>
            <p:nvPr/>
          </p:nvSpPr>
          <p:spPr>
            <a:xfrm>
              <a:off x="6712400" y="3539850"/>
              <a:ext cx="109450" cy="71450"/>
            </a:xfrm>
            <a:custGeom>
              <a:avLst/>
              <a:gdLst/>
              <a:ahLst/>
              <a:cxnLst/>
              <a:rect l="l" t="t" r="r" b="b"/>
              <a:pathLst>
                <a:path w="4378" h="2858" extrusionOk="0">
                  <a:moveTo>
                    <a:pt x="2858" y="2493"/>
                  </a:moveTo>
                  <a:cubicBezTo>
                    <a:pt x="1703" y="2858"/>
                    <a:pt x="0" y="2189"/>
                    <a:pt x="0" y="2189"/>
                  </a:cubicBezTo>
                  <a:cubicBezTo>
                    <a:pt x="0" y="2189"/>
                    <a:pt x="1003" y="669"/>
                    <a:pt x="2158" y="335"/>
                  </a:cubicBezTo>
                  <a:cubicBezTo>
                    <a:pt x="3314" y="1"/>
                    <a:pt x="3982" y="305"/>
                    <a:pt x="4195" y="913"/>
                  </a:cubicBezTo>
                  <a:cubicBezTo>
                    <a:pt x="4377" y="1521"/>
                    <a:pt x="3982" y="2159"/>
                    <a:pt x="2858" y="249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1"/>
            <p:cNvSpPr/>
            <p:nvPr/>
          </p:nvSpPr>
          <p:spPr>
            <a:xfrm>
              <a:off x="6684275" y="3563400"/>
              <a:ext cx="58550" cy="59300"/>
            </a:xfrm>
            <a:custGeom>
              <a:avLst/>
              <a:gdLst/>
              <a:ahLst/>
              <a:cxnLst/>
              <a:rect l="l" t="t" r="r" b="b"/>
              <a:pathLst>
                <a:path w="2342" h="2372" extrusionOk="0">
                  <a:moveTo>
                    <a:pt x="2220" y="1399"/>
                  </a:moveTo>
                  <a:cubicBezTo>
                    <a:pt x="2068" y="2007"/>
                    <a:pt x="1521" y="2372"/>
                    <a:pt x="943" y="2250"/>
                  </a:cubicBezTo>
                  <a:cubicBezTo>
                    <a:pt x="335" y="2098"/>
                    <a:pt x="1" y="1521"/>
                    <a:pt x="92" y="943"/>
                  </a:cubicBezTo>
                  <a:cubicBezTo>
                    <a:pt x="244" y="335"/>
                    <a:pt x="821" y="1"/>
                    <a:pt x="1399" y="123"/>
                  </a:cubicBezTo>
                  <a:cubicBezTo>
                    <a:pt x="2007" y="275"/>
                    <a:pt x="2341" y="852"/>
                    <a:pt x="2220" y="139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2" name="Picture 71">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11040" y="4633338"/>
            <a:ext cx="9132960" cy="5342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46"/>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is Violence </a:t>
            </a:r>
            <a:r>
              <a:rPr lang="en" dirty="0">
                <a:solidFill>
                  <a:schemeClr val="dk2"/>
                </a:solidFill>
              </a:rPr>
              <a:t>against women?</a:t>
            </a:r>
            <a:endParaRPr dirty="0">
              <a:solidFill>
                <a:schemeClr val="dk2"/>
              </a:solidFill>
            </a:endParaRPr>
          </a:p>
        </p:txBody>
      </p:sp>
      <p:sp>
        <p:nvSpPr>
          <p:cNvPr id="1081" name="Google Shape;1081;p46"/>
          <p:cNvSpPr txBox="1">
            <a:spLocks noGrp="1"/>
          </p:cNvSpPr>
          <p:nvPr>
            <p:ph type="body" idx="1"/>
          </p:nvPr>
        </p:nvSpPr>
        <p:spPr>
          <a:xfrm>
            <a:off x="720000" y="1574161"/>
            <a:ext cx="3442800" cy="2686200"/>
          </a:xfrm>
          <a:prstGeom prst="rect">
            <a:avLst/>
          </a:prstGeom>
        </p:spPr>
        <p:txBody>
          <a:bodyPr spcFirstLastPara="1" wrap="square" lIns="91425" tIns="91425" rIns="91425" bIns="91425" anchor="b" anchorCtr="0">
            <a:noAutofit/>
          </a:bodyPr>
          <a:lstStyle/>
          <a:p>
            <a:pPr marL="0" lvl="0" indent="0">
              <a:buNone/>
            </a:pPr>
            <a:r>
              <a:rPr lang="en-US" dirty="0"/>
              <a:t>All human rights issues affect women. However, women also suffer specific denial of their human rights because of their gender. The experience or threat of violence affects the lives of millions of women everywhere, cutting across boundaries of age, wealth, race, religion, sexual identity and culture. Domestic violence affects one in four women in the UK. </a:t>
            </a:r>
            <a:endParaRPr dirty="0"/>
          </a:p>
        </p:txBody>
      </p:sp>
      <p:sp>
        <p:nvSpPr>
          <p:cNvPr id="1082" name="Google Shape;1082;p46"/>
          <p:cNvSpPr txBox="1">
            <a:spLocks noGrp="1"/>
          </p:cNvSpPr>
          <p:nvPr>
            <p:ph type="body" idx="2"/>
          </p:nvPr>
        </p:nvSpPr>
        <p:spPr>
          <a:xfrm>
            <a:off x="4710225" y="1947138"/>
            <a:ext cx="3442800" cy="2686200"/>
          </a:xfrm>
          <a:prstGeom prst="rect">
            <a:avLst/>
          </a:prstGeom>
        </p:spPr>
        <p:txBody>
          <a:bodyPr spcFirstLastPara="1" wrap="square" lIns="91425" tIns="91425" rIns="91425" bIns="91425" anchor="b" anchorCtr="0">
            <a:noAutofit/>
          </a:bodyPr>
          <a:lstStyle/>
          <a:p>
            <a:pPr marL="0" lvl="0" indent="0">
              <a:buNone/>
            </a:pPr>
            <a:r>
              <a:rPr lang="en-US" dirty="0"/>
              <a:t>Despite its pervasiveness this violence is not ‘natural’ or ‘inevitable’. It is an expression of historical and cultural values and patriarchal structures – women across all societies experience role stereotyping, discrimination and violence. Under international law, states must ensure the protection of human rights of all people, without discrimination. But although progress has been made, there is still a long way to go to bring about the eradication of violence against women in the UK and across the world. </a:t>
            </a:r>
          </a:p>
        </p:txBody>
      </p:sp>
      <p:grpSp>
        <p:nvGrpSpPr>
          <p:cNvPr id="1083" name="Google Shape;1083;p46"/>
          <p:cNvGrpSpPr/>
          <p:nvPr/>
        </p:nvGrpSpPr>
        <p:grpSpPr>
          <a:xfrm>
            <a:off x="7953150" y="540000"/>
            <a:ext cx="217350" cy="221150"/>
            <a:chOff x="6604500" y="3483625"/>
            <a:chExt cx="217350" cy="221150"/>
          </a:xfrm>
        </p:grpSpPr>
        <p:sp>
          <p:nvSpPr>
            <p:cNvPr id="1084" name="Google Shape;1084;p46"/>
            <p:cNvSpPr/>
            <p:nvPr/>
          </p:nvSpPr>
          <p:spPr>
            <a:xfrm>
              <a:off x="6692650" y="3483625"/>
              <a:ext cx="69175" cy="110200"/>
            </a:xfrm>
            <a:custGeom>
              <a:avLst/>
              <a:gdLst/>
              <a:ahLst/>
              <a:cxnLst/>
              <a:rect l="l" t="t" r="r" b="b"/>
              <a:pathLst>
                <a:path w="2767" h="4408" extrusionOk="0">
                  <a:moveTo>
                    <a:pt x="2493" y="2128"/>
                  </a:moveTo>
                  <a:cubicBezTo>
                    <a:pt x="2249" y="3314"/>
                    <a:pt x="790" y="4408"/>
                    <a:pt x="790" y="4408"/>
                  </a:cubicBezTo>
                  <a:cubicBezTo>
                    <a:pt x="790" y="4408"/>
                    <a:pt x="0" y="2766"/>
                    <a:pt x="274" y="1611"/>
                  </a:cubicBezTo>
                  <a:cubicBezTo>
                    <a:pt x="517" y="426"/>
                    <a:pt x="1125" y="0"/>
                    <a:pt x="1793" y="152"/>
                  </a:cubicBezTo>
                  <a:cubicBezTo>
                    <a:pt x="2401" y="304"/>
                    <a:pt x="2766" y="943"/>
                    <a:pt x="2493" y="2128"/>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6"/>
            <p:cNvSpPr/>
            <p:nvPr/>
          </p:nvSpPr>
          <p:spPr>
            <a:xfrm>
              <a:off x="6621200" y="3508700"/>
              <a:ext cx="91225" cy="85900"/>
            </a:xfrm>
            <a:custGeom>
              <a:avLst/>
              <a:gdLst/>
              <a:ahLst/>
              <a:cxnLst/>
              <a:rect l="l" t="t" r="r" b="b"/>
              <a:pathLst>
                <a:path w="3649" h="3436" extrusionOk="0">
                  <a:moveTo>
                    <a:pt x="2524" y="821"/>
                  </a:moveTo>
                  <a:cubicBezTo>
                    <a:pt x="3375" y="1672"/>
                    <a:pt x="3648" y="3435"/>
                    <a:pt x="3648" y="3435"/>
                  </a:cubicBezTo>
                  <a:cubicBezTo>
                    <a:pt x="3648" y="3435"/>
                    <a:pt x="1825" y="3344"/>
                    <a:pt x="943" y="2493"/>
                  </a:cubicBezTo>
                  <a:cubicBezTo>
                    <a:pt x="92" y="1672"/>
                    <a:pt x="1" y="943"/>
                    <a:pt x="457" y="487"/>
                  </a:cubicBezTo>
                  <a:cubicBezTo>
                    <a:pt x="882" y="31"/>
                    <a:pt x="1642" y="1"/>
                    <a:pt x="2524" y="82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6"/>
            <p:cNvSpPr/>
            <p:nvPr/>
          </p:nvSpPr>
          <p:spPr>
            <a:xfrm>
              <a:off x="6604500" y="3577850"/>
              <a:ext cx="108675" cy="71450"/>
            </a:xfrm>
            <a:custGeom>
              <a:avLst/>
              <a:gdLst/>
              <a:ahLst/>
              <a:cxnLst/>
              <a:rect l="l" t="t" r="r" b="b"/>
              <a:pathLst>
                <a:path w="4347" h="2858" extrusionOk="0">
                  <a:moveTo>
                    <a:pt x="1520" y="335"/>
                  </a:moveTo>
                  <a:cubicBezTo>
                    <a:pt x="2645" y="1"/>
                    <a:pt x="4347" y="639"/>
                    <a:pt x="4347" y="639"/>
                  </a:cubicBezTo>
                  <a:cubicBezTo>
                    <a:pt x="4347" y="639"/>
                    <a:pt x="3374" y="2159"/>
                    <a:pt x="2189" y="2493"/>
                  </a:cubicBezTo>
                  <a:cubicBezTo>
                    <a:pt x="1064" y="2858"/>
                    <a:pt x="365" y="2554"/>
                    <a:pt x="183" y="1946"/>
                  </a:cubicBezTo>
                  <a:cubicBezTo>
                    <a:pt x="0" y="1368"/>
                    <a:pt x="335" y="730"/>
                    <a:pt x="1520" y="33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a:off x="6663775" y="3594575"/>
              <a:ext cx="69925" cy="110200"/>
            </a:xfrm>
            <a:custGeom>
              <a:avLst/>
              <a:gdLst/>
              <a:ahLst/>
              <a:cxnLst/>
              <a:rect l="l" t="t" r="r" b="b"/>
              <a:pathLst>
                <a:path w="2797" h="4408" extrusionOk="0">
                  <a:moveTo>
                    <a:pt x="274" y="2280"/>
                  </a:moveTo>
                  <a:cubicBezTo>
                    <a:pt x="547" y="1094"/>
                    <a:pt x="1976" y="0"/>
                    <a:pt x="1976" y="0"/>
                  </a:cubicBezTo>
                  <a:cubicBezTo>
                    <a:pt x="1976" y="0"/>
                    <a:pt x="2796" y="1642"/>
                    <a:pt x="2523" y="2827"/>
                  </a:cubicBezTo>
                  <a:cubicBezTo>
                    <a:pt x="2249" y="4012"/>
                    <a:pt x="1641" y="4408"/>
                    <a:pt x="1003" y="4256"/>
                  </a:cubicBezTo>
                  <a:cubicBezTo>
                    <a:pt x="395" y="4104"/>
                    <a:pt x="0" y="3465"/>
                    <a:pt x="274" y="228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6"/>
            <p:cNvSpPr/>
            <p:nvPr/>
          </p:nvSpPr>
          <p:spPr>
            <a:xfrm>
              <a:off x="6713150" y="3594575"/>
              <a:ext cx="91225" cy="85875"/>
            </a:xfrm>
            <a:custGeom>
              <a:avLst/>
              <a:gdLst/>
              <a:ahLst/>
              <a:cxnLst/>
              <a:rect l="l" t="t" r="r" b="b"/>
              <a:pathLst>
                <a:path w="3649" h="3435" extrusionOk="0">
                  <a:moveTo>
                    <a:pt x="1156" y="2645"/>
                  </a:moveTo>
                  <a:cubicBezTo>
                    <a:pt x="274" y="1794"/>
                    <a:pt x="1" y="0"/>
                    <a:pt x="1" y="0"/>
                  </a:cubicBezTo>
                  <a:cubicBezTo>
                    <a:pt x="1" y="0"/>
                    <a:pt x="1825" y="122"/>
                    <a:pt x="2706" y="973"/>
                  </a:cubicBezTo>
                  <a:cubicBezTo>
                    <a:pt x="3587" y="1794"/>
                    <a:pt x="3648" y="2523"/>
                    <a:pt x="3192" y="2979"/>
                  </a:cubicBezTo>
                  <a:cubicBezTo>
                    <a:pt x="2736" y="3435"/>
                    <a:pt x="2037" y="3435"/>
                    <a:pt x="1156" y="264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a:off x="6712400" y="3539850"/>
              <a:ext cx="109450" cy="71450"/>
            </a:xfrm>
            <a:custGeom>
              <a:avLst/>
              <a:gdLst/>
              <a:ahLst/>
              <a:cxnLst/>
              <a:rect l="l" t="t" r="r" b="b"/>
              <a:pathLst>
                <a:path w="4378" h="2858" extrusionOk="0">
                  <a:moveTo>
                    <a:pt x="2858" y="2493"/>
                  </a:moveTo>
                  <a:cubicBezTo>
                    <a:pt x="1703" y="2858"/>
                    <a:pt x="0" y="2189"/>
                    <a:pt x="0" y="2189"/>
                  </a:cubicBezTo>
                  <a:cubicBezTo>
                    <a:pt x="0" y="2189"/>
                    <a:pt x="1003" y="669"/>
                    <a:pt x="2158" y="335"/>
                  </a:cubicBezTo>
                  <a:cubicBezTo>
                    <a:pt x="3314" y="1"/>
                    <a:pt x="3982" y="305"/>
                    <a:pt x="4195" y="913"/>
                  </a:cubicBezTo>
                  <a:cubicBezTo>
                    <a:pt x="4377" y="1521"/>
                    <a:pt x="3982" y="2159"/>
                    <a:pt x="2858" y="249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a:off x="6684275" y="3563400"/>
              <a:ext cx="58550" cy="59300"/>
            </a:xfrm>
            <a:custGeom>
              <a:avLst/>
              <a:gdLst/>
              <a:ahLst/>
              <a:cxnLst/>
              <a:rect l="l" t="t" r="r" b="b"/>
              <a:pathLst>
                <a:path w="2342" h="2372" extrusionOk="0">
                  <a:moveTo>
                    <a:pt x="2220" y="1399"/>
                  </a:moveTo>
                  <a:cubicBezTo>
                    <a:pt x="2068" y="2007"/>
                    <a:pt x="1521" y="2372"/>
                    <a:pt x="943" y="2250"/>
                  </a:cubicBezTo>
                  <a:cubicBezTo>
                    <a:pt x="335" y="2098"/>
                    <a:pt x="1" y="1521"/>
                    <a:pt x="92" y="943"/>
                  </a:cubicBezTo>
                  <a:cubicBezTo>
                    <a:pt x="244" y="335"/>
                    <a:pt x="821" y="1"/>
                    <a:pt x="1399" y="123"/>
                  </a:cubicBezTo>
                  <a:cubicBezTo>
                    <a:pt x="2007" y="275"/>
                    <a:pt x="2341" y="852"/>
                    <a:pt x="2220" y="139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11040" y="4633338"/>
            <a:ext cx="9132960" cy="5342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48"/>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Statistics</a:t>
            </a:r>
            <a:endParaRPr dirty="0">
              <a:solidFill>
                <a:schemeClr val="dk2"/>
              </a:solidFill>
            </a:endParaRPr>
          </a:p>
        </p:txBody>
      </p:sp>
      <p:sp>
        <p:nvSpPr>
          <p:cNvPr id="1162" name="Google Shape;1162;p48"/>
          <p:cNvSpPr txBox="1">
            <a:spLocks noGrp="1"/>
          </p:cNvSpPr>
          <p:nvPr>
            <p:ph type="title" idx="2"/>
          </p:nvPr>
        </p:nvSpPr>
        <p:spPr>
          <a:xfrm>
            <a:off x="800688" y="3153704"/>
            <a:ext cx="2182500" cy="43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 in 4 women</a:t>
            </a:r>
            <a:endParaRPr dirty="0"/>
          </a:p>
        </p:txBody>
      </p:sp>
      <p:sp>
        <p:nvSpPr>
          <p:cNvPr id="1163" name="Google Shape;1163;p48"/>
          <p:cNvSpPr txBox="1">
            <a:spLocks noGrp="1"/>
          </p:cNvSpPr>
          <p:nvPr>
            <p:ph type="subTitle" idx="1"/>
          </p:nvPr>
        </p:nvSpPr>
        <p:spPr>
          <a:xfrm>
            <a:off x="800688" y="3746695"/>
            <a:ext cx="2182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Experiece domestic abuse in their lifetime (globally)</a:t>
            </a:r>
            <a:endParaRPr dirty="0"/>
          </a:p>
        </p:txBody>
      </p:sp>
      <p:sp>
        <p:nvSpPr>
          <p:cNvPr id="1164" name="Google Shape;1164;p48"/>
          <p:cNvSpPr txBox="1">
            <a:spLocks noGrp="1"/>
          </p:cNvSpPr>
          <p:nvPr>
            <p:ph type="title" idx="3"/>
          </p:nvPr>
        </p:nvSpPr>
        <p:spPr>
          <a:xfrm>
            <a:off x="3484554" y="3153704"/>
            <a:ext cx="2182500" cy="43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18,000 Women</a:t>
            </a:r>
            <a:endParaRPr dirty="0"/>
          </a:p>
        </p:txBody>
      </p:sp>
      <p:sp>
        <p:nvSpPr>
          <p:cNvPr id="1165" name="Google Shape;1165;p48"/>
          <p:cNvSpPr txBox="1">
            <a:spLocks noGrp="1"/>
          </p:cNvSpPr>
          <p:nvPr>
            <p:ph type="subTitle" idx="4"/>
          </p:nvPr>
        </p:nvSpPr>
        <p:spPr>
          <a:xfrm>
            <a:off x="3484554" y="3746695"/>
            <a:ext cx="2182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Were killed in 2020 (most by a partner or family member) - Globally</a:t>
            </a:r>
            <a:endParaRPr dirty="0"/>
          </a:p>
        </p:txBody>
      </p:sp>
      <p:sp>
        <p:nvSpPr>
          <p:cNvPr id="1166" name="Google Shape;1166;p48"/>
          <p:cNvSpPr txBox="1">
            <a:spLocks noGrp="1"/>
          </p:cNvSpPr>
          <p:nvPr>
            <p:ph type="title" idx="5"/>
          </p:nvPr>
        </p:nvSpPr>
        <p:spPr>
          <a:xfrm>
            <a:off x="6162581" y="3153704"/>
            <a:ext cx="2182500" cy="43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11% of women</a:t>
            </a:r>
            <a:endParaRPr dirty="0"/>
          </a:p>
        </p:txBody>
      </p:sp>
      <p:sp>
        <p:nvSpPr>
          <p:cNvPr id="1167" name="Google Shape;1167;p48"/>
          <p:cNvSpPr txBox="1">
            <a:spLocks noGrp="1"/>
          </p:cNvSpPr>
          <p:nvPr>
            <p:ph type="subTitle" idx="6"/>
          </p:nvPr>
        </p:nvSpPr>
        <p:spPr>
          <a:xfrm>
            <a:off x="6162581" y="3746695"/>
            <a:ext cx="2182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 Europe have experiecned some kind of sexual violence</a:t>
            </a:r>
            <a:endParaRPr dirty="0"/>
          </a:p>
        </p:txBody>
      </p:sp>
      <p:sp>
        <p:nvSpPr>
          <p:cNvPr id="1168" name="Google Shape;1168;p48"/>
          <p:cNvSpPr/>
          <p:nvPr/>
        </p:nvSpPr>
        <p:spPr>
          <a:xfrm>
            <a:off x="1355838" y="1789838"/>
            <a:ext cx="1072200" cy="1072200"/>
          </a:xfrm>
          <a:prstGeom prst="ellipse">
            <a:avLst/>
          </a:prstGeom>
          <a:solidFill>
            <a:srgbClr val="674EA7"/>
          </a:solidFill>
          <a:ln>
            <a:noFill/>
          </a:ln>
          <a:effectLst>
            <a:outerShdw blurRad="128588" dist="85725" dir="2280000" algn="bl" rotWithShape="0">
              <a:schemeClr val="dk1">
                <a:alpha val="7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8"/>
          <p:cNvSpPr/>
          <p:nvPr/>
        </p:nvSpPr>
        <p:spPr>
          <a:xfrm>
            <a:off x="4035907" y="1789838"/>
            <a:ext cx="1072200" cy="1072200"/>
          </a:xfrm>
          <a:prstGeom prst="ellipse">
            <a:avLst/>
          </a:prstGeom>
          <a:solidFill>
            <a:srgbClr val="674EA7"/>
          </a:solidFill>
          <a:ln>
            <a:noFill/>
          </a:ln>
          <a:effectLst>
            <a:outerShdw blurRad="128588" dist="85725" dir="2280000" algn="bl" rotWithShape="0">
              <a:schemeClr val="dk1">
                <a:alpha val="7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8"/>
          <p:cNvSpPr/>
          <p:nvPr/>
        </p:nvSpPr>
        <p:spPr>
          <a:xfrm>
            <a:off x="6717731" y="1789838"/>
            <a:ext cx="1072200" cy="1072200"/>
          </a:xfrm>
          <a:prstGeom prst="ellipse">
            <a:avLst/>
          </a:prstGeom>
          <a:solidFill>
            <a:srgbClr val="674EA7"/>
          </a:solidFill>
          <a:ln>
            <a:noFill/>
          </a:ln>
          <a:effectLst>
            <a:outerShdw blurRad="128588" dist="85725" dir="2280000" algn="bl" rotWithShape="0">
              <a:schemeClr val="dk1">
                <a:alpha val="7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8"/>
          <p:cNvGrpSpPr/>
          <p:nvPr/>
        </p:nvGrpSpPr>
        <p:grpSpPr>
          <a:xfrm>
            <a:off x="722752" y="1492118"/>
            <a:ext cx="1433793" cy="1370137"/>
            <a:chOff x="722752" y="1201665"/>
            <a:chExt cx="1433793" cy="1370137"/>
          </a:xfrm>
        </p:grpSpPr>
        <p:sp>
          <p:nvSpPr>
            <p:cNvPr id="1172" name="Google Shape;1172;p48"/>
            <p:cNvSpPr/>
            <p:nvPr/>
          </p:nvSpPr>
          <p:spPr>
            <a:xfrm rot="-3263483" flipH="1">
              <a:off x="753239" y="1690878"/>
              <a:ext cx="1010552" cy="59425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3" name="Google Shape;1173;p48"/>
            <p:cNvGrpSpPr/>
            <p:nvPr/>
          </p:nvGrpSpPr>
          <p:grpSpPr>
            <a:xfrm>
              <a:off x="1280412" y="1201665"/>
              <a:ext cx="876132" cy="677797"/>
              <a:chOff x="2114312" y="1164490"/>
              <a:chExt cx="876132" cy="677797"/>
            </a:xfrm>
          </p:grpSpPr>
          <p:sp>
            <p:nvSpPr>
              <p:cNvPr id="1174" name="Google Shape;1174;p48"/>
              <p:cNvSpPr/>
              <p:nvPr/>
            </p:nvSpPr>
            <p:spPr>
              <a:xfrm rot="-2700000">
                <a:off x="2401106" y="1274554"/>
                <a:ext cx="500880" cy="457670"/>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48"/>
              <p:cNvGrpSpPr/>
              <p:nvPr/>
            </p:nvGrpSpPr>
            <p:grpSpPr>
              <a:xfrm>
                <a:off x="2114312" y="1362988"/>
                <a:ext cx="449651" cy="449651"/>
                <a:chOff x="1930662" y="2441838"/>
                <a:chExt cx="449651" cy="449651"/>
              </a:xfrm>
            </p:grpSpPr>
            <p:sp>
              <p:nvSpPr>
                <p:cNvPr id="1176" name="Google Shape;1176;p48"/>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8"/>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78" name="Google Shape;1178;p48"/>
          <p:cNvGrpSpPr/>
          <p:nvPr/>
        </p:nvGrpSpPr>
        <p:grpSpPr>
          <a:xfrm>
            <a:off x="3805998" y="1403143"/>
            <a:ext cx="1108697" cy="842088"/>
            <a:chOff x="3805998" y="1112690"/>
            <a:chExt cx="1108697" cy="842088"/>
          </a:xfrm>
        </p:grpSpPr>
        <p:sp>
          <p:nvSpPr>
            <p:cNvPr id="1179" name="Google Shape;1179;p48"/>
            <p:cNvSpPr/>
            <p:nvPr/>
          </p:nvSpPr>
          <p:spPr>
            <a:xfrm rot="-2700000">
              <a:off x="4325356" y="1222754"/>
              <a:ext cx="500880" cy="457670"/>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0" name="Google Shape;1180;p48"/>
            <p:cNvGrpSpPr/>
            <p:nvPr/>
          </p:nvGrpSpPr>
          <p:grpSpPr>
            <a:xfrm>
              <a:off x="3805998" y="1515870"/>
              <a:ext cx="444954" cy="438909"/>
              <a:chOff x="4287650" y="1268400"/>
              <a:chExt cx="505975" cy="499100"/>
            </a:xfrm>
          </p:grpSpPr>
          <p:sp>
            <p:nvSpPr>
              <p:cNvPr id="1181" name="Google Shape;1181;p48"/>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8"/>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8"/>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8"/>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8"/>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8"/>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8"/>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8"/>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8"/>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48"/>
            <p:cNvGrpSpPr/>
            <p:nvPr/>
          </p:nvGrpSpPr>
          <p:grpSpPr>
            <a:xfrm>
              <a:off x="4058575" y="1269376"/>
              <a:ext cx="484875" cy="484810"/>
              <a:chOff x="6184975" y="312250"/>
              <a:chExt cx="1228775" cy="1228300"/>
            </a:xfrm>
          </p:grpSpPr>
          <p:sp>
            <p:nvSpPr>
              <p:cNvPr id="1191" name="Google Shape;1191;p48"/>
              <p:cNvSpPr/>
              <p:nvPr/>
            </p:nvSpPr>
            <p:spPr>
              <a:xfrm>
                <a:off x="6184975" y="312250"/>
                <a:ext cx="1228775" cy="1228300"/>
              </a:xfrm>
              <a:custGeom>
                <a:avLst/>
                <a:gdLst/>
                <a:ahLst/>
                <a:cxnLst/>
                <a:rect l="l" t="t" r="r" b="b"/>
                <a:pathLst>
                  <a:path w="49151" h="49132" extrusionOk="0">
                    <a:moveTo>
                      <a:pt x="9777" y="5136"/>
                    </a:moveTo>
                    <a:cubicBezTo>
                      <a:pt x="7514" y="6848"/>
                      <a:pt x="19231" y="19155"/>
                      <a:pt x="23225" y="23244"/>
                    </a:cubicBezTo>
                    <a:cubicBezTo>
                      <a:pt x="19193" y="19193"/>
                      <a:pt x="7000" y="7381"/>
                      <a:pt x="5250" y="9644"/>
                    </a:cubicBezTo>
                    <a:cubicBezTo>
                      <a:pt x="3519" y="11889"/>
                      <a:pt x="18032" y="20714"/>
                      <a:pt x="22940" y="23625"/>
                    </a:cubicBezTo>
                    <a:cubicBezTo>
                      <a:pt x="17975" y="20771"/>
                      <a:pt x="3139" y="12516"/>
                      <a:pt x="2055" y="15122"/>
                    </a:cubicBezTo>
                    <a:cubicBezTo>
                      <a:pt x="952" y="17747"/>
                      <a:pt x="17233" y="22521"/>
                      <a:pt x="22749" y="24062"/>
                    </a:cubicBezTo>
                    <a:cubicBezTo>
                      <a:pt x="17214" y="22597"/>
                      <a:pt x="761" y="18451"/>
                      <a:pt x="381" y="21285"/>
                    </a:cubicBezTo>
                    <a:cubicBezTo>
                      <a:pt x="1" y="24119"/>
                      <a:pt x="16986" y="24500"/>
                      <a:pt x="22711" y="24576"/>
                    </a:cubicBezTo>
                    <a:cubicBezTo>
                      <a:pt x="16986" y="24576"/>
                      <a:pt x="1" y="24823"/>
                      <a:pt x="362" y="27657"/>
                    </a:cubicBezTo>
                    <a:cubicBezTo>
                      <a:pt x="723" y="30491"/>
                      <a:pt x="17214" y="26478"/>
                      <a:pt x="22749" y="25051"/>
                    </a:cubicBezTo>
                    <a:cubicBezTo>
                      <a:pt x="17233" y="26535"/>
                      <a:pt x="914" y="31176"/>
                      <a:pt x="1979" y="33820"/>
                    </a:cubicBezTo>
                    <a:cubicBezTo>
                      <a:pt x="3044" y="36464"/>
                      <a:pt x="17956" y="28304"/>
                      <a:pt x="22940" y="25489"/>
                    </a:cubicBezTo>
                    <a:cubicBezTo>
                      <a:pt x="17994" y="28380"/>
                      <a:pt x="3424" y="37072"/>
                      <a:pt x="5136" y="39355"/>
                    </a:cubicBezTo>
                    <a:cubicBezTo>
                      <a:pt x="6848" y="41618"/>
                      <a:pt x="19136" y="29901"/>
                      <a:pt x="23225" y="25907"/>
                    </a:cubicBezTo>
                    <a:cubicBezTo>
                      <a:pt x="19193" y="29939"/>
                      <a:pt x="7381" y="42132"/>
                      <a:pt x="9625" y="43882"/>
                    </a:cubicBezTo>
                    <a:cubicBezTo>
                      <a:pt x="11889" y="45613"/>
                      <a:pt x="20714" y="31100"/>
                      <a:pt x="23605" y="26192"/>
                    </a:cubicBezTo>
                    <a:cubicBezTo>
                      <a:pt x="20752" y="31157"/>
                      <a:pt x="12516" y="45993"/>
                      <a:pt x="15122" y="47077"/>
                    </a:cubicBezTo>
                    <a:cubicBezTo>
                      <a:pt x="17747" y="48180"/>
                      <a:pt x="22521" y="31899"/>
                      <a:pt x="24062" y="26383"/>
                    </a:cubicBezTo>
                    <a:cubicBezTo>
                      <a:pt x="22597" y="31918"/>
                      <a:pt x="18451" y="48371"/>
                      <a:pt x="21285" y="48751"/>
                    </a:cubicBezTo>
                    <a:cubicBezTo>
                      <a:pt x="24119" y="49131"/>
                      <a:pt x="24499" y="32146"/>
                      <a:pt x="24556" y="26421"/>
                    </a:cubicBezTo>
                    <a:cubicBezTo>
                      <a:pt x="24556" y="32146"/>
                      <a:pt x="24823" y="49131"/>
                      <a:pt x="27657" y="48770"/>
                    </a:cubicBezTo>
                    <a:cubicBezTo>
                      <a:pt x="30491" y="48409"/>
                      <a:pt x="26459" y="31918"/>
                      <a:pt x="25032" y="26383"/>
                    </a:cubicBezTo>
                    <a:cubicBezTo>
                      <a:pt x="26535" y="31899"/>
                      <a:pt x="31176" y="48218"/>
                      <a:pt x="33820" y="47153"/>
                    </a:cubicBezTo>
                    <a:cubicBezTo>
                      <a:pt x="36444" y="46088"/>
                      <a:pt x="28304" y="31176"/>
                      <a:pt x="25488" y="26192"/>
                    </a:cubicBezTo>
                    <a:cubicBezTo>
                      <a:pt x="28361" y="31138"/>
                      <a:pt x="37072" y="45708"/>
                      <a:pt x="39355" y="43996"/>
                    </a:cubicBezTo>
                    <a:cubicBezTo>
                      <a:pt x="41618" y="42284"/>
                      <a:pt x="29882" y="29997"/>
                      <a:pt x="25888" y="25907"/>
                    </a:cubicBezTo>
                    <a:cubicBezTo>
                      <a:pt x="29939" y="29939"/>
                      <a:pt x="42132" y="41751"/>
                      <a:pt x="43863" y="39507"/>
                    </a:cubicBezTo>
                    <a:cubicBezTo>
                      <a:pt x="45613" y="37243"/>
                      <a:pt x="31100" y="28418"/>
                      <a:pt x="26173" y="25527"/>
                    </a:cubicBezTo>
                    <a:cubicBezTo>
                      <a:pt x="31157" y="28380"/>
                      <a:pt x="45993" y="36616"/>
                      <a:pt x="47077" y="34010"/>
                    </a:cubicBezTo>
                    <a:cubicBezTo>
                      <a:pt x="48180" y="31385"/>
                      <a:pt x="31879" y="26611"/>
                      <a:pt x="26363" y="25070"/>
                    </a:cubicBezTo>
                    <a:cubicBezTo>
                      <a:pt x="31918" y="26535"/>
                      <a:pt x="48371" y="30681"/>
                      <a:pt x="48751" y="27847"/>
                    </a:cubicBezTo>
                    <a:cubicBezTo>
                      <a:pt x="49131" y="25013"/>
                      <a:pt x="32146" y="24633"/>
                      <a:pt x="26440" y="24576"/>
                    </a:cubicBezTo>
                    <a:cubicBezTo>
                      <a:pt x="32165" y="24576"/>
                      <a:pt x="49150" y="24309"/>
                      <a:pt x="48789" y="21475"/>
                    </a:cubicBezTo>
                    <a:cubicBezTo>
                      <a:pt x="48428" y="18641"/>
                      <a:pt x="31937" y="22674"/>
                      <a:pt x="26401" y="24100"/>
                    </a:cubicBezTo>
                    <a:cubicBezTo>
                      <a:pt x="31918" y="22597"/>
                      <a:pt x="48237" y="17956"/>
                      <a:pt x="47172" y="15312"/>
                    </a:cubicBezTo>
                    <a:cubicBezTo>
                      <a:pt x="46107" y="12688"/>
                      <a:pt x="31195" y="20828"/>
                      <a:pt x="26211" y="23644"/>
                    </a:cubicBezTo>
                    <a:cubicBezTo>
                      <a:pt x="31157" y="20771"/>
                      <a:pt x="45727" y="12060"/>
                      <a:pt x="44015" y="9777"/>
                    </a:cubicBezTo>
                    <a:cubicBezTo>
                      <a:pt x="42303" y="7514"/>
                      <a:pt x="30015" y="19250"/>
                      <a:pt x="25926" y="23244"/>
                    </a:cubicBezTo>
                    <a:cubicBezTo>
                      <a:pt x="29958" y="19193"/>
                      <a:pt x="41770" y="7000"/>
                      <a:pt x="39526" y="5269"/>
                    </a:cubicBezTo>
                    <a:cubicBezTo>
                      <a:pt x="37262" y="3520"/>
                      <a:pt x="28437" y="18032"/>
                      <a:pt x="25546" y="22959"/>
                    </a:cubicBezTo>
                    <a:cubicBezTo>
                      <a:pt x="28399" y="17994"/>
                      <a:pt x="36635" y="3139"/>
                      <a:pt x="34029" y="2055"/>
                    </a:cubicBezTo>
                    <a:cubicBezTo>
                      <a:pt x="31404" y="952"/>
                      <a:pt x="26630" y="17253"/>
                      <a:pt x="25089" y="22769"/>
                    </a:cubicBezTo>
                    <a:cubicBezTo>
                      <a:pt x="26573" y="17215"/>
                      <a:pt x="30700" y="762"/>
                      <a:pt x="27866" y="381"/>
                    </a:cubicBezTo>
                    <a:cubicBezTo>
                      <a:pt x="25051" y="1"/>
                      <a:pt x="24671" y="16986"/>
                      <a:pt x="24595" y="22712"/>
                    </a:cubicBezTo>
                    <a:cubicBezTo>
                      <a:pt x="24595" y="16986"/>
                      <a:pt x="24328" y="1"/>
                      <a:pt x="21494" y="362"/>
                    </a:cubicBezTo>
                    <a:cubicBezTo>
                      <a:pt x="18679" y="724"/>
                      <a:pt x="22692" y="17234"/>
                      <a:pt x="24119" y="22769"/>
                    </a:cubicBezTo>
                    <a:cubicBezTo>
                      <a:pt x="22616" y="17253"/>
                      <a:pt x="17975" y="914"/>
                      <a:pt x="15350" y="1979"/>
                    </a:cubicBezTo>
                    <a:cubicBezTo>
                      <a:pt x="12706" y="3044"/>
                      <a:pt x="20866" y="17956"/>
                      <a:pt x="23662" y="22959"/>
                    </a:cubicBezTo>
                    <a:cubicBezTo>
                      <a:pt x="20771" y="18013"/>
                      <a:pt x="12041" y="3424"/>
                      <a:pt x="9777" y="5136"/>
                    </a:cubicBezTo>
                    <a:close/>
                  </a:path>
                </a:pathLst>
              </a:custGeom>
              <a:solidFill>
                <a:schemeClr val="dk2"/>
              </a:solidFill>
              <a:ln>
                <a:noFill/>
              </a:ln>
              <a:effectLst>
                <a:outerShdw blurRad="57150" dist="38100" dir="126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8"/>
              <p:cNvSpPr/>
              <p:nvPr/>
            </p:nvSpPr>
            <p:spPr>
              <a:xfrm>
                <a:off x="6672467" y="763922"/>
                <a:ext cx="294475" cy="294464"/>
              </a:xfrm>
              <a:custGeom>
                <a:avLst/>
                <a:gdLst/>
                <a:ahLst/>
                <a:cxnLst/>
                <a:rect l="l" t="t" r="r" b="b"/>
                <a:pathLst>
                  <a:path w="4280" h="4280" extrusionOk="0">
                    <a:moveTo>
                      <a:pt x="2130" y="0"/>
                    </a:moveTo>
                    <a:cubicBezTo>
                      <a:pt x="951" y="0"/>
                      <a:pt x="0" y="970"/>
                      <a:pt x="0" y="2150"/>
                    </a:cubicBezTo>
                    <a:cubicBezTo>
                      <a:pt x="0" y="3329"/>
                      <a:pt x="951" y="4280"/>
                      <a:pt x="2130" y="4280"/>
                    </a:cubicBezTo>
                    <a:cubicBezTo>
                      <a:pt x="3310" y="4280"/>
                      <a:pt x="4280" y="3329"/>
                      <a:pt x="4280" y="2150"/>
                    </a:cubicBezTo>
                    <a:cubicBezTo>
                      <a:pt x="4280" y="970"/>
                      <a:pt x="3310" y="0"/>
                      <a:pt x="2130" y="0"/>
                    </a:cubicBezTo>
                    <a:close/>
                  </a:path>
                </a:pathLst>
              </a:custGeom>
              <a:solidFill>
                <a:schemeClr val="accent6"/>
              </a:solidFill>
              <a:ln>
                <a:noFill/>
              </a:ln>
              <a:effectLst>
                <a:outerShdw blurRad="57150" dist="38100" dir="126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3" name="Google Shape;1193;p48"/>
          <p:cNvGrpSpPr/>
          <p:nvPr/>
        </p:nvGrpSpPr>
        <p:grpSpPr>
          <a:xfrm flipH="1">
            <a:off x="7260925" y="1492120"/>
            <a:ext cx="846214" cy="1098898"/>
            <a:chOff x="-2275572" y="3920889"/>
            <a:chExt cx="1351347" cy="1754867"/>
          </a:xfrm>
        </p:grpSpPr>
        <p:grpSp>
          <p:nvGrpSpPr>
            <p:cNvPr id="1194" name="Google Shape;1194;p48"/>
            <p:cNvGrpSpPr/>
            <p:nvPr/>
          </p:nvGrpSpPr>
          <p:grpSpPr>
            <a:xfrm>
              <a:off x="-2275572" y="3920889"/>
              <a:ext cx="1351347" cy="1754867"/>
              <a:chOff x="-2275572" y="3920889"/>
              <a:chExt cx="1351347" cy="1754867"/>
            </a:xfrm>
          </p:grpSpPr>
          <p:sp>
            <p:nvSpPr>
              <p:cNvPr id="1195" name="Google Shape;1195;p48"/>
              <p:cNvSpPr/>
              <p:nvPr/>
            </p:nvSpPr>
            <p:spPr>
              <a:xfrm rot="-10086751" flipH="1">
                <a:off x="-2187326" y="4721122"/>
                <a:ext cx="519524" cy="910893"/>
              </a:xfrm>
              <a:custGeom>
                <a:avLst/>
                <a:gdLst/>
                <a:ahLst/>
                <a:cxnLst/>
                <a:rect l="l" t="t" r="r" b="b"/>
                <a:pathLst>
                  <a:path w="20780" h="36434" extrusionOk="0">
                    <a:moveTo>
                      <a:pt x="1905" y="19603"/>
                    </a:moveTo>
                    <a:cubicBezTo>
                      <a:pt x="3193" y="11482"/>
                      <a:pt x="9270" y="4957"/>
                      <a:pt x="15431" y="1"/>
                    </a:cubicBezTo>
                    <a:cubicBezTo>
                      <a:pt x="15431" y="1"/>
                      <a:pt x="14647" y="6190"/>
                      <a:pt x="18539" y="18175"/>
                    </a:cubicBezTo>
                    <a:cubicBezTo>
                      <a:pt x="20780" y="27444"/>
                      <a:pt x="13331" y="35593"/>
                      <a:pt x="9942" y="36181"/>
                    </a:cubicBezTo>
                    <a:cubicBezTo>
                      <a:pt x="8514" y="36433"/>
                      <a:pt x="1" y="31729"/>
                      <a:pt x="1905" y="19603"/>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8"/>
              <p:cNvSpPr/>
              <p:nvPr/>
            </p:nvSpPr>
            <p:spPr>
              <a:xfrm rot="-10086751" flipH="1">
                <a:off x="-2185136" y="4713259"/>
                <a:ext cx="382468" cy="903442"/>
              </a:xfrm>
              <a:custGeom>
                <a:avLst/>
                <a:gdLst/>
                <a:ahLst/>
                <a:cxnLst/>
                <a:rect l="l" t="t" r="r" b="b"/>
                <a:pathLst>
                  <a:path w="15298" h="36136" extrusionOk="0">
                    <a:moveTo>
                      <a:pt x="15298" y="1"/>
                    </a:moveTo>
                    <a:lnTo>
                      <a:pt x="15298" y="1"/>
                    </a:lnTo>
                    <a:cubicBezTo>
                      <a:pt x="9165" y="4957"/>
                      <a:pt x="3144" y="11454"/>
                      <a:pt x="1856" y="19547"/>
                    </a:cubicBezTo>
                    <a:cubicBezTo>
                      <a:pt x="0" y="31392"/>
                      <a:pt x="8039" y="36135"/>
                      <a:pt x="9771" y="36135"/>
                    </a:cubicBezTo>
                    <a:cubicBezTo>
                      <a:pt x="9816" y="36135"/>
                      <a:pt x="9857" y="36132"/>
                      <a:pt x="9893" y="36125"/>
                    </a:cubicBezTo>
                    <a:lnTo>
                      <a:pt x="9921" y="36125"/>
                    </a:lnTo>
                    <a:cubicBezTo>
                      <a:pt x="14234" y="24924"/>
                      <a:pt x="3368" y="18875"/>
                      <a:pt x="15298"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8"/>
              <p:cNvSpPr/>
              <p:nvPr/>
            </p:nvSpPr>
            <p:spPr>
              <a:xfrm rot="4686751">
                <a:off x="-2282501" y="4078413"/>
                <a:ext cx="908793" cy="723234"/>
              </a:xfrm>
              <a:custGeom>
                <a:avLst/>
                <a:gdLst/>
                <a:ahLst/>
                <a:cxnLst/>
                <a:rect l="l" t="t" r="r" b="b"/>
                <a:pathLst>
                  <a:path w="36350" h="28928" extrusionOk="0">
                    <a:moveTo>
                      <a:pt x="15039" y="22039"/>
                    </a:moveTo>
                    <a:cubicBezTo>
                      <a:pt x="7057" y="17418"/>
                      <a:pt x="2717" y="8429"/>
                      <a:pt x="1" y="0"/>
                    </a:cubicBezTo>
                    <a:cubicBezTo>
                      <a:pt x="1" y="0"/>
                      <a:pt x="6161" y="3332"/>
                      <a:pt x="20247" y="4089"/>
                    </a:cubicBezTo>
                    <a:cubicBezTo>
                      <a:pt x="30833" y="5517"/>
                      <a:pt x="36349" y="16578"/>
                      <a:pt x="35593" y="20359"/>
                    </a:cubicBezTo>
                    <a:cubicBezTo>
                      <a:pt x="35285" y="21955"/>
                      <a:pt x="26940" y="28928"/>
                      <a:pt x="15039" y="2203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8"/>
              <p:cNvSpPr/>
              <p:nvPr/>
            </p:nvSpPr>
            <p:spPr>
              <a:xfrm rot="4686751">
                <a:off x="-2176518" y="4166508"/>
                <a:ext cx="904592" cy="507599"/>
              </a:xfrm>
              <a:custGeom>
                <a:avLst/>
                <a:gdLst/>
                <a:ahLst/>
                <a:cxnLst/>
                <a:rect l="l" t="t" r="r" b="b"/>
                <a:pathLst>
                  <a:path w="36182" h="20303" extrusionOk="0">
                    <a:moveTo>
                      <a:pt x="1" y="0"/>
                    </a:moveTo>
                    <a:lnTo>
                      <a:pt x="1" y="0"/>
                    </a:lnTo>
                    <a:cubicBezTo>
                      <a:pt x="14114" y="18482"/>
                      <a:pt x="19183" y="6805"/>
                      <a:pt x="35425" y="20303"/>
                    </a:cubicBezTo>
                    <a:lnTo>
                      <a:pt x="35425" y="20275"/>
                    </a:lnTo>
                    <a:cubicBezTo>
                      <a:pt x="36181" y="16494"/>
                      <a:pt x="30665" y="5433"/>
                      <a:pt x="20079" y="4005"/>
                    </a:cubicBezTo>
                    <a:cubicBezTo>
                      <a:pt x="7338" y="3304"/>
                      <a:pt x="1093" y="532"/>
                      <a:pt x="1" y="0"/>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8"/>
              <p:cNvSpPr/>
              <p:nvPr/>
            </p:nvSpPr>
            <p:spPr>
              <a:xfrm rot="4686751">
                <a:off x="-1799659" y="4126800"/>
                <a:ext cx="655331" cy="981596"/>
              </a:xfrm>
              <a:custGeom>
                <a:avLst/>
                <a:gdLst/>
                <a:ahLst/>
                <a:cxnLst/>
                <a:rect l="l" t="t" r="r" b="b"/>
                <a:pathLst>
                  <a:path w="26212" h="39262" extrusionOk="0">
                    <a:moveTo>
                      <a:pt x="3669" y="26660"/>
                    </a:moveTo>
                    <a:cubicBezTo>
                      <a:pt x="1" y="18203"/>
                      <a:pt x="1821" y="8402"/>
                      <a:pt x="4621" y="1"/>
                    </a:cubicBezTo>
                    <a:cubicBezTo>
                      <a:pt x="4621" y="1"/>
                      <a:pt x="7618" y="6330"/>
                      <a:pt x="18511" y="15291"/>
                    </a:cubicBezTo>
                    <a:cubicBezTo>
                      <a:pt x="26212" y="22712"/>
                      <a:pt x="24056" y="34893"/>
                      <a:pt x="21227" y="37498"/>
                    </a:cubicBezTo>
                    <a:cubicBezTo>
                      <a:pt x="20023" y="38590"/>
                      <a:pt x="9158" y="39262"/>
                      <a:pt x="3669"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8"/>
              <p:cNvSpPr/>
              <p:nvPr/>
            </p:nvSpPr>
            <p:spPr>
              <a:xfrm rot="4686751">
                <a:off x="-1708783" y="4204732"/>
                <a:ext cx="537000" cy="933294"/>
              </a:xfrm>
              <a:custGeom>
                <a:avLst/>
                <a:gdLst/>
                <a:ahLst/>
                <a:cxnLst/>
                <a:rect l="l" t="t" r="r" b="b"/>
                <a:pathLst>
                  <a:path w="21479" h="37330" extrusionOk="0">
                    <a:moveTo>
                      <a:pt x="0" y="1"/>
                    </a:moveTo>
                    <a:cubicBezTo>
                      <a:pt x="392" y="23244"/>
                      <a:pt x="11398" y="16859"/>
                      <a:pt x="16494" y="37330"/>
                    </a:cubicBezTo>
                    <a:cubicBezTo>
                      <a:pt x="19351" y="34725"/>
                      <a:pt x="21479" y="22544"/>
                      <a:pt x="13778" y="15123"/>
                    </a:cubicBezTo>
                    <a:cubicBezTo>
                      <a:pt x="3921" y="7002"/>
                      <a:pt x="532" y="1065"/>
                      <a:pt x="0"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8"/>
              <p:cNvSpPr/>
              <p:nvPr/>
            </p:nvSpPr>
            <p:spPr>
              <a:xfrm rot="4686751">
                <a:off x="-2069624" y="4378951"/>
                <a:ext cx="674257" cy="673557"/>
              </a:xfrm>
              <a:custGeom>
                <a:avLst/>
                <a:gdLst/>
                <a:ahLst/>
                <a:cxnLst/>
                <a:rect l="l" t="t" r="r" b="b"/>
                <a:pathLst>
                  <a:path w="26969" h="26941" extrusionOk="0">
                    <a:moveTo>
                      <a:pt x="1877" y="19771"/>
                    </a:moveTo>
                    <a:cubicBezTo>
                      <a:pt x="2241" y="20136"/>
                      <a:pt x="2773" y="20276"/>
                      <a:pt x="3249" y="20248"/>
                    </a:cubicBezTo>
                    <a:cubicBezTo>
                      <a:pt x="3725" y="20192"/>
                      <a:pt x="4173" y="20080"/>
                      <a:pt x="4593" y="19940"/>
                    </a:cubicBezTo>
                    <a:cubicBezTo>
                      <a:pt x="5013" y="19799"/>
                      <a:pt x="5433" y="19631"/>
                      <a:pt x="5825" y="19435"/>
                    </a:cubicBezTo>
                    <a:cubicBezTo>
                      <a:pt x="6610" y="19071"/>
                      <a:pt x="7338" y="18651"/>
                      <a:pt x="8038" y="18147"/>
                    </a:cubicBezTo>
                    <a:cubicBezTo>
                      <a:pt x="7422" y="18763"/>
                      <a:pt x="6890" y="19435"/>
                      <a:pt x="6414" y="20136"/>
                    </a:cubicBezTo>
                    <a:cubicBezTo>
                      <a:pt x="6161" y="20528"/>
                      <a:pt x="5937" y="20920"/>
                      <a:pt x="5769" y="21312"/>
                    </a:cubicBezTo>
                    <a:cubicBezTo>
                      <a:pt x="5573" y="21704"/>
                      <a:pt x="5377" y="22124"/>
                      <a:pt x="5265" y="22600"/>
                    </a:cubicBezTo>
                    <a:cubicBezTo>
                      <a:pt x="5041" y="23524"/>
                      <a:pt x="5629" y="24504"/>
                      <a:pt x="6582" y="24728"/>
                    </a:cubicBezTo>
                    <a:cubicBezTo>
                      <a:pt x="7086" y="24840"/>
                      <a:pt x="7618" y="24728"/>
                      <a:pt x="8010" y="24448"/>
                    </a:cubicBezTo>
                    <a:cubicBezTo>
                      <a:pt x="8402" y="24168"/>
                      <a:pt x="8710" y="23860"/>
                      <a:pt x="9018" y="23524"/>
                    </a:cubicBezTo>
                    <a:cubicBezTo>
                      <a:pt x="9326" y="23188"/>
                      <a:pt x="9606" y="22824"/>
                      <a:pt x="9858" y="22460"/>
                    </a:cubicBezTo>
                    <a:cubicBezTo>
                      <a:pt x="10334" y="21760"/>
                      <a:pt x="10726" y="21032"/>
                      <a:pt x="11090" y="20248"/>
                    </a:cubicBezTo>
                    <a:cubicBezTo>
                      <a:pt x="10894" y="21088"/>
                      <a:pt x="10754" y="21928"/>
                      <a:pt x="10698" y="22796"/>
                    </a:cubicBezTo>
                    <a:cubicBezTo>
                      <a:pt x="10670" y="23216"/>
                      <a:pt x="10670" y="23664"/>
                      <a:pt x="10698" y="24112"/>
                    </a:cubicBezTo>
                    <a:cubicBezTo>
                      <a:pt x="10726" y="24560"/>
                      <a:pt x="10782" y="25036"/>
                      <a:pt x="10922" y="25484"/>
                    </a:cubicBezTo>
                    <a:cubicBezTo>
                      <a:pt x="11202" y="26408"/>
                      <a:pt x="12182" y="26940"/>
                      <a:pt x="13106" y="26688"/>
                    </a:cubicBezTo>
                    <a:cubicBezTo>
                      <a:pt x="13610" y="26520"/>
                      <a:pt x="14003" y="26156"/>
                      <a:pt x="14227" y="25708"/>
                    </a:cubicBezTo>
                    <a:cubicBezTo>
                      <a:pt x="14423" y="25288"/>
                      <a:pt x="14535" y="24840"/>
                      <a:pt x="14619" y="24392"/>
                    </a:cubicBezTo>
                    <a:cubicBezTo>
                      <a:pt x="14731" y="23972"/>
                      <a:pt x="14787" y="23524"/>
                      <a:pt x="14815" y="23076"/>
                    </a:cubicBezTo>
                    <a:cubicBezTo>
                      <a:pt x="14899" y="22236"/>
                      <a:pt x="14871" y="21396"/>
                      <a:pt x="14787" y="20528"/>
                    </a:cubicBezTo>
                    <a:cubicBezTo>
                      <a:pt x="15039" y="21368"/>
                      <a:pt x="15347" y="22152"/>
                      <a:pt x="15739" y="22936"/>
                    </a:cubicBezTo>
                    <a:cubicBezTo>
                      <a:pt x="15935" y="23328"/>
                      <a:pt x="16159" y="23720"/>
                      <a:pt x="16411" y="24084"/>
                    </a:cubicBezTo>
                    <a:cubicBezTo>
                      <a:pt x="16663" y="24448"/>
                      <a:pt x="16915" y="24812"/>
                      <a:pt x="17279" y="25148"/>
                    </a:cubicBezTo>
                    <a:cubicBezTo>
                      <a:pt x="17979" y="25820"/>
                      <a:pt x="19099" y="25792"/>
                      <a:pt x="19771" y="25092"/>
                    </a:cubicBezTo>
                    <a:cubicBezTo>
                      <a:pt x="20135" y="24700"/>
                      <a:pt x="20275" y="24196"/>
                      <a:pt x="20247" y="23692"/>
                    </a:cubicBezTo>
                    <a:cubicBezTo>
                      <a:pt x="20191" y="23244"/>
                      <a:pt x="20079" y="22796"/>
                      <a:pt x="19939" y="22376"/>
                    </a:cubicBezTo>
                    <a:cubicBezTo>
                      <a:pt x="19799" y="21928"/>
                      <a:pt x="19631" y="21508"/>
                      <a:pt x="19435" y="21116"/>
                    </a:cubicBezTo>
                    <a:cubicBezTo>
                      <a:pt x="19099" y="20360"/>
                      <a:pt x="18651" y="19631"/>
                      <a:pt x="18147" y="18931"/>
                    </a:cubicBezTo>
                    <a:cubicBezTo>
                      <a:pt x="18791" y="19519"/>
                      <a:pt x="19435" y="20080"/>
                      <a:pt x="20163" y="20528"/>
                    </a:cubicBezTo>
                    <a:cubicBezTo>
                      <a:pt x="20527" y="20780"/>
                      <a:pt x="20919" y="21004"/>
                      <a:pt x="21312" y="21200"/>
                    </a:cubicBezTo>
                    <a:cubicBezTo>
                      <a:pt x="21732" y="21396"/>
                      <a:pt x="22124" y="21564"/>
                      <a:pt x="22600" y="21676"/>
                    </a:cubicBezTo>
                    <a:cubicBezTo>
                      <a:pt x="23552" y="21928"/>
                      <a:pt x="24504" y="21340"/>
                      <a:pt x="24728" y="20388"/>
                    </a:cubicBezTo>
                    <a:cubicBezTo>
                      <a:pt x="24840" y="19884"/>
                      <a:pt x="24728" y="19351"/>
                      <a:pt x="24448" y="18959"/>
                    </a:cubicBezTo>
                    <a:cubicBezTo>
                      <a:pt x="24168" y="18567"/>
                      <a:pt x="23860" y="18231"/>
                      <a:pt x="23524" y="17951"/>
                    </a:cubicBezTo>
                    <a:cubicBezTo>
                      <a:pt x="23188" y="17643"/>
                      <a:pt x="22824" y="17363"/>
                      <a:pt x="22460" y="17111"/>
                    </a:cubicBezTo>
                    <a:cubicBezTo>
                      <a:pt x="21788" y="16635"/>
                      <a:pt x="21031" y="16215"/>
                      <a:pt x="20247" y="15851"/>
                    </a:cubicBezTo>
                    <a:cubicBezTo>
                      <a:pt x="21087" y="16047"/>
                      <a:pt x="21928" y="16187"/>
                      <a:pt x="22796" y="16243"/>
                    </a:cubicBezTo>
                    <a:cubicBezTo>
                      <a:pt x="23244" y="16271"/>
                      <a:pt x="23664" y="16271"/>
                      <a:pt x="24140" y="16243"/>
                    </a:cubicBezTo>
                    <a:cubicBezTo>
                      <a:pt x="24588" y="16215"/>
                      <a:pt x="25036" y="16159"/>
                      <a:pt x="25484" y="16019"/>
                    </a:cubicBezTo>
                    <a:cubicBezTo>
                      <a:pt x="26408" y="15767"/>
                      <a:pt x="26968" y="14787"/>
                      <a:pt x="26688" y="13835"/>
                    </a:cubicBezTo>
                    <a:cubicBezTo>
                      <a:pt x="26520" y="13331"/>
                      <a:pt x="26156" y="12939"/>
                      <a:pt x="25708" y="12743"/>
                    </a:cubicBezTo>
                    <a:cubicBezTo>
                      <a:pt x="25288" y="12547"/>
                      <a:pt x="24840" y="12407"/>
                      <a:pt x="24420" y="12323"/>
                    </a:cubicBezTo>
                    <a:cubicBezTo>
                      <a:pt x="23972" y="12239"/>
                      <a:pt x="23524" y="12155"/>
                      <a:pt x="23076" y="12127"/>
                    </a:cubicBezTo>
                    <a:cubicBezTo>
                      <a:pt x="22236" y="12070"/>
                      <a:pt x="21396" y="12070"/>
                      <a:pt x="20555" y="12155"/>
                    </a:cubicBezTo>
                    <a:cubicBezTo>
                      <a:pt x="21368" y="11902"/>
                      <a:pt x="22180" y="11622"/>
                      <a:pt x="22936" y="11230"/>
                    </a:cubicBezTo>
                    <a:cubicBezTo>
                      <a:pt x="23328" y="11034"/>
                      <a:pt x="23720" y="10810"/>
                      <a:pt x="24084" y="10558"/>
                    </a:cubicBezTo>
                    <a:cubicBezTo>
                      <a:pt x="24448" y="10306"/>
                      <a:pt x="24812" y="10026"/>
                      <a:pt x="25148" y="9690"/>
                    </a:cubicBezTo>
                    <a:cubicBezTo>
                      <a:pt x="25820" y="8990"/>
                      <a:pt x="25792" y="7870"/>
                      <a:pt x="25092" y="7198"/>
                    </a:cubicBezTo>
                    <a:cubicBezTo>
                      <a:pt x="24700" y="6834"/>
                      <a:pt x="24196" y="6666"/>
                      <a:pt x="23720" y="6722"/>
                    </a:cubicBezTo>
                    <a:cubicBezTo>
                      <a:pt x="23244" y="6750"/>
                      <a:pt x="22796" y="6890"/>
                      <a:pt x="22376" y="7002"/>
                    </a:cubicBezTo>
                    <a:cubicBezTo>
                      <a:pt x="21928" y="7142"/>
                      <a:pt x="21536" y="7310"/>
                      <a:pt x="21115" y="7506"/>
                    </a:cubicBezTo>
                    <a:cubicBezTo>
                      <a:pt x="20359" y="7870"/>
                      <a:pt x="19631" y="8318"/>
                      <a:pt x="18931" y="8794"/>
                    </a:cubicBezTo>
                    <a:cubicBezTo>
                      <a:pt x="19519" y="8178"/>
                      <a:pt x="20079" y="7506"/>
                      <a:pt x="20527" y="6806"/>
                    </a:cubicBezTo>
                    <a:cubicBezTo>
                      <a:pt x="20779" y="6442"/>
                      <a:pt x="21003" y="6050"/>
                      <a:pt x="21199" y="5630"/>
                    </a:cubicBezTo>
                    <a:cubicBezTo>
                      <a:pt x="21396" y="5238"/>
                      <a:pt x="21592" y="4818"/>
                      <a:pt x="21704" y="4370"/>
                    </a:cubicBezTo>
                    <a:cubicBezTo>
                      <a:pt x="21928" y="3417"/>
                      <a:pt x="21340" y="2465"/>
                      <a:pt x="20387" y="2241"/>
                    </a:cubicBezTo>
                    <a:cubicBezTo>
                      <a:pt x="19883" y="2101"/>
                      <a:pt x="19351" y="2213"/>
                      <a:pt x="18959" y="2493"/>
                    </a:cubicBezTo>
                    <a:cubicBezTo>
                      <a:pt x="18567" y="2773"/>
                      <a:pt x="18231" y="3109"/>
                      <a:pt x="17951" y="3445"/>
                    </a:cubicBezTo>
                    <a:cubicBezTo>
                      <a:pt x="17643" y="3753"/>
                      <a:pt x="17363" y="4117"/>
                      <a:pt x="17111" y="4482"/>
                    </a:cubicBezTo>
                    <a:cubicBezTo>
                      <a:pt x="16635" y="5182"/>
                      <a:pt x="16215" y="5910"/>
                      <a:pt x="15851" y="6694"/>
                    </a:cubicBezTo>
                    <a:cubicBezTo>
                      <a:pt x="16075" y="5854"/>
                      <a:pt x="16215" y="5014"/>
                      <a:pt x="16243" y="4173"/>
                    </a:cubicBezTo>
                    <a:cubicBezTo>
                      <a:pt x="16271" y="3725"/>
                      <a:pt x="16271" y="3277"/>
                      <a:pt x="16243" y="2829"/>
                    </a:cubicBezTo>
                    <a:cubicBezTo>
                      <a:pt x="16215" y="2381"/>
                      <a:pt x="16159" y="1933"/>
                      <a:pt x="16019" y="1457"/>
                    </a:cubicBezTo>
                    <a:cubicBezTo>
                      <a:pt x="15767" y="533"/>
                      <a:pt x="14787" y="1"/>
                      <a:pt x="13835" y="281"/>
                    </a:cubicBezTo>
                    <a:cubicBezTo>
                      <a:pt x="13330" y="421"/>
                      <a:pt x="12938" y="785"/>
                      <a:pt x="12742" y="1233"/>
                    </a:cubicBezTo>
                    <a:cubicBezTo>
                      <a:pt x="12546" y="1653"/>
                      <a:pt x="12434" y="2101"/>
                      <a:pt x="12322" y="2549"/>
                    </a:cubicBezTo>
                    <a:cubicBezTo>
                      <a:pt x="12238" y="2997"/>
                      <a:pt x="12182" y="3417"/>
                      <a:pt x="12126" y="3865"/>
                    </a:cubicBezTo>
                    <a:cubicBezTo>
                      <a:pt x="12070" y="4706"/>
                      <a:pt x="12098" y="5574"/>
                      <a:pt x="12154" y="6414"/>
                    </a:cubicBezTo>
                    <a:cubicBezTo>
                      <a:pt x="11930" y="5574"/>
                      <a:pt x="11622" y="4790"/>
                      <a:pt x="11230" y="4033"/>
                    </a:cubicBezTo>
                    <a:cubicBezTo>
                      <a:pt x="11034" y="3613"/>
                      <a:pt x="10810" y="3249"/>
                      <a:pt x="10558" y="2857"/>
                    </a:cubicBezTo>
                    <a:cubicBezTo>
                      <a:pt x="10306" y="2493"/>
                      <a:pt x="10026" y="2129"/>
                      <a:pt x="9690" y="1793"/>
                    </a:cubicBezTo>
                    <a:cubicBezTo>
                      <a:pt x="8990" y="1121"/>
                      <a:pt x="7870" y="1149"/>
                      <a:pt x="7198" y="1849"/>
                    </a:cubicBezTo>
                    <a:cubicBezTo>
                      <a:pt x="6834" y="2241"/>
                      <a:pt x="6666" y="2745"/>
                      <a:pt x="6722" y="3249"/>
                    </a:cubicBezTo>
                    <a:cubicBezTo>
                      <a:pt x="6778" y="3725"/>
                      <a:pt x="6890" y="4145"/>
                      <a:pt x="7030" y="4594"/>
                    </a:cubicBezTo>
                    <a:cubicBezTo>
                      <a:pt x="7170" y="5014"/>
                      <a:pt x="7338" y="5434"/>
                      <a:pt x="7506" y="5826"/>
                    </a:cubicBezTo>
                    <a:cubicBezTo>
                      <a:pt x="7870" y="6582"/>
                      <a:pt x="8318" y="7310"/>
                      <a:pt x="8794" y="8010"/>
                    </a:cubicBezTo>
                    <a:cubicBezTo>
                      <a:pt x="8178" y="7422"/>
                      <a:pt x="7534" y="6890"/>
                      <a:pt x="6806" y="6414"/>
                    </a:cubicBezTo>
                    <a:cubicBezTo>
                      <a:pt x="6442" y="6162"/>
                      <a:pt x="6049" y="5938"/>
                      <a:pt x="5657" y="5742"/>
                    </a:cubicBezTo>
                    <a:cubicBezTo>
                      <a:pt x="5237" y="5546"/>
                      <a:pt x="4817" y="5378"/>
                      <a:pt x="4369" y="5266"/>
                    </a:cubicBezTo>
                    <a:cubicBezTo>
                      <a:pt x="3417" y="5042"/>
                      <a:pt x="2465" y="5602"/>
                      <a:pt x="2241" y="6554"/>
                    </a:cubicBezTo>
                    <a:cubicBezTo>
                      <a:pt x="2101" y="7086"/>
                      <a:pt x="2241" y="7590"/>
                      <a:pt x="2521" y="8010"/>
                    </a:cubicBezTo>
                    <a:cubicBezTo>
                      <a:pt x="2801" y="8402"/>
                      <a:pt x="3109" y="8710"/>
                      <a:pt x="3445" y="9018"/>
                    </a:cubicBezTo>
                    <a:cubicBezTo>
                      <a:pt x="3781" y="9298"/>
                      <a:pt x="4117" y="9578"/>
                      <a:pt x="4481" y="9830"/>
                    </a:cubicBezTo>
                    <a:cubicBezTo>
                      <a:pt x="5181" y="10334"/>
                      <a:pt x="5937" y="10726"/>
                      <a:pt x="6722" y="11090"/>
                    </a:cubicBezTo>
                    <a:cubicBezTo>
                      <a:pt x="5881" y="10894"/>
                      <a:pt x="5013" y="10754"/>
                      <a:pt x="4173" y="10698"/>
                    </a:cubicBezTo>
                    <a:cubicBezTo>
                      <a:pt x="3725" y="10670"/>
                      <a:pt x="3277" y="10670"/>
                      <a:pt x="2829" y="10698"/>
                    </a:cubicBezTo>
                    <a:cubicBezTo>
                      <a:pt x="2381" y="10726"/>
                      <a:pt x="1933" y="10782"/>
                      <a:pt x="1485" y="10922"/>
                    </a:cubicBezTo>
                    <a:cubicBezTo>
                      <a:pt x="533" y="11202"/>
                      <a:pt x="1" y="12183"/>
                      <a:pt x="281" y="13107"/>
                    </a:cubicBezTo>
                    <a:cubicBezTo>
                      <a:pt x="421" y="13611"/>
                      <a:pt x="785" y="14003"/>
                      <a:pt x="1233" y="14227"/>
                    </a:cubicBezTo>
                    <a:cubicBezTo>
                      <a:pt x="1681" y="14423"/>
                      <a:pt x="2101" y="14535"/>
                      <a:pt x="2549" y="14619"/>
                    </a:cubicBezTo>
                    <a:cubicBezTo>
                      <a:pt x="2997" y="14731"/>
                      <a:pt x="3445" y="14787"/>
                      <a:pt x="3865" y="14815"/>
                    </a:cubicBezTo>
                    <a:cubicBezTo>
                      <a:pt x="4705" y="14899"/>
                      <a:pt x="5573" y="14871"/>
                      <a:pt x="6414" y="14787"/>
                    </a:cubicBezTo>
                    <a:cubicBezTo>
                      <a:pt x="5601" y="15039"/>
                      <a:pt x="4789" y="15347"/>
                      <a:pt x="4033" y="15711"/>
                    </a:cubicBezTo>
                    <a:cubicBezTo>
                      <a:pt x="3641" y="15935"/>
                      <a:pt x="3249" y="16159"/>
                      <a:pt x="2885" y="16383"/>
                    </a:cubicBezTo>
                    <a:cubicBezTo>
                      <a:pt x="2493" y="16663"/>
                      <a:pt x="2129" y="16915"/>
                      <a:pt x="1821" y="17279"/>
                    </a:cubicBezTo>
                    <a:cubicBezTo>
                      <a:pt x="1149" y="17979"/>
                      <a:pt x="1177" y="19071"/>
                      <a:pt x="1877" y="19771"/>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48"/>
            <p:cNvSpPr/>
            <p:nvPr/>
          </p:nvSpPr>
          <p:spPr>
            <a:xfrm rot="4686751">
              <a:off x="-1803957" y="4654061"/>
              <a:ext cx="137256" cy="137256"/>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8"/>
          <p:cNvGrpSpPr/>
          <p:nvPr/>
        </p:nvGrpSpPr>
        <p:grpSpPr>
          <a:xfrm>
            <a:off x="7069756" y="2141863"/>
            <a:ext cx="368150" cy="368150"/>
            <a:chOff x="6239925" y="2032450"/>
            <a:chExt cx="472775" cy="472775"/>
          </a:xfrm>
        </p:grpSpPr>
        <p:sp>
          <p:nvSpPr>
            <p:cNvPr id="1204" name="Google Shape;1204;p48"/>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chemeClr val="dk2"/>
            </a:solidFill>
            <a:ln>
              <a:noFill/>
            </a:ln>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05" name="Google Shape;1205;p48"/>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chemeClr val="dk2"/>
            </a:solidFill>
            <a:ln>
              <a:noFill/>
            </a:ln>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206" name="Google Shape;1206;p48"/>
          <p:cNvSpPr/>
          <p:nvPr/>
        </p:nvSpPr>
        <p:spPr>
          <a:xfrm>
            <a:off x="4376591" y="2164231"/>
            <a:ext cx="416923" cy="368163"/>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dk2"/>
          </a:solidFill>
          <a:ln>
            <a:noFill/>
          </a:ln>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207" name="Google Shape;1207;p48"/>
          <p:cNvGrpSpPr/>
          <p:nvPr/>
        </p:nvGrpSpPr>
        <p:grpSpPr>
          <a:xfrm>
            <a:off x="1707883" y="2140044"/>
            <a:ext cx="368134" cy="371814"/>
            <a:chOff x="-37804925" y="3953450"/>
            <a:chExt cx="315075" cy="318225"/>
          </a:xfrm>
        </p:grpSpPr>
        <p:sp>
          <p:nvSpPr>
            <p:cNvPr id="1208" name="Google Shape;1208;p48"/>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chemeClr val="dk2"/>
            </a:solidFill>
            <a:ln>
              <a:noFill/>
            </a:ln>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8"/>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solidFill>
              <a:schemeClr val="dk2"/>
            </a:solidFill>
            <a:ln>
              <a:noFill/>
            </a:ln>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8"/>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chemeClr val="dk2"/>
            </a:solidFill>
            <a:ln>
              <a:noFill/>
            </a:ln>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 name="Picture 51">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11040" y="4633338"/>
            <a:ext cx="9132960" cy="5342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47"/>
          <p:cNvSpPr txBox="1">
            <a:spLocks noGrp="1"/>
          </p:cNvSpPr>
          <p:nvPr>
            <p:ph type="body" idx="1"/>
          </p:nvPr>
        </p:nvSpPr>
        <p:spPr>
          <a:xfrm>
            <a:off x="3896820" y="2070376"/>
            <a:ext cx="4545300" cy="23817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dirty="0"/>
              <a:t>RESPECT women outlines steps for a public health and human rights approach to scaling up prevention of violence against women programming. It builds on the evidence compiled in the UN Prevention of Violence Against Women Framework (2015) and in additional systematic reviews.</a:t>
            </a:r>
            <a:endParaRPr dirty="0"/>
          </a:p>
        </p:txBody>
      </p:sp>
      <p:sp>
        <p:nvSpPr>
          <p:cNvPr id="1096" name="Google Shape;1096;p47"/>
          <p:cNvSpPr txBox="1">
            <a:spLocks noGrp="1"/>
          </p:cNvSpPr>
          <p:nvPr>
            <p:ph type="title"/>
          </p:nvPr>
        </p:nvSpPr>
        <p:spPr>
          <a:xfrm>
            <a:off x="3035936" y="540000"/>
            <a:ext cx="5387914" cy="133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RESEPECT</a:t>
            </a:r>
            <a:r>
              <a:rPr lang="en" dirty="0">
                <a:solidFill>
                  <a:schemeClr val="dk2"/>
                </a:solidFill>
              </a:rPr>
              <a:t> - 7 Strategies to prevent violence against women</a:t>
            </a:r>
            <a:endParaRPr dirty="0">
              <a:solidFill>
                <a:schemeClr val="dk2"/>
              </a:solidFill>
            </a:endParaRPr>
          </a:p>
        </p:txBody>
      </p:sp>
      <p:grpSp>
        <p:nvGrpSpPr>
          <p:cNvPr id="1097" name="Google Shape;1097;p47"/>
          <p:cNvGrpSpPr/>
          <p:nvPr/>
        </p:nvGrpSpPr>
        <p:grpSpPr>
          <a:xfrm>
            <a:off x="211851" y="2215729"/>
            <a:ext cx="1533487" cy="2516051"/>
            <a:chOff x="488875" y="1675850"/>
            <a:chExt cx="1789575" cy="2936225"/>
          </a:xfrm>
        </p:grpSpPr>
        <p:sp>
          <p:nvSpPr>
            <p:cNvPr id="1098" name="Google Shape;1098;p47"/>
            <p:cNvSpPr/>
            <p:nvPr/>
          </p:nvSpPr>
          <p:spPr>
            <a:xfrm>
              <a:off x="488875" y="1675850"/>
              <a:ext cx="1789575" cy="1662650"/>
            </a:xfrm>
            <a:custGeom>
              <a:avLst/>
              <a:gdLst/>
              <a:ahLst/>
              <a:cxnLst/>
              <a:rect l="l" t="t" r="r" b="b"/>
              <a:pathLst>
                <a:path w="71583" h="66506" extrusionOk="0">
                  <a:moveTo>
                    <a:pt x="26323" y="2098"/>
                  </a:moveTo>
                  <a:cubicBezTo>
                    <a:pt x="23831" y="2432"/>
                    <a:pt x="21278" y="3465"/>
                    <a:pt x="20001" y="5137"/>
                  </a:cubicBezTo>
                  <a:cubicBezTo>
                    <a:pt x="18876" y="6535"/>
                    <a:pt x="18724" y="8268"/>
                    <a:pt x="17782" y="9727"/>
                  </a:cubicBezTo>
                  <a:cubicBezTo>
                    <a:pt x="16384" y="11885"/>
                    <a:pt x="13344" y="13405"/>
                    <a:pt x="12463" y="15776"/>
                  </a:cubicBezTo>
                  <a:cubicBezTo>
                    <a:pt x="11581" y="18086"/>
                    <a:pt x="13101" y="20578"/>
                    <a:pt x="12615" y="23010"/>
                  </a:cubicBezTo>
                  <a:cubicBezTo>
                    <a:pt x="11794" y="26992"/>
                    <a:pt x="6080" y="29545"/>
                    <a:pt x="5016" y="33557"/>
                  </a:cubicBezTo>
                  <a:cubicBezTo>
                    <a:pt x="4438" y="35654"/>
                    <a:pt x="5259" y="37904"/>
                    <a:pt x="4530" y="39971"/>
                  </a:cubicBezTo>
                  <a:cubicBezTo>
                    <a:pt x="3982" y="41582"/>
                    <a:pt x="2615" y="42919"/>
                    <a:pt x="1824" y="44439"/>
                  </a:cubicBezTo>
                  <a:cubicBezTo>
                    <a:pt x="1" y="47721"/>
                    <a:pt x="730" y="51612"/>
                    <a:pt x="1520" y="55260"/>
                  </a:cubicBezTo>
                  <a:cubicBezTo>
                    <a:pt x="1764" y="56323"/>
                    <a:pt x="2007" y="57448"/>
                    <a:pt x="2706" y="58360"/>
                  </a:cubicBezTo>
                  <a:cubicBezTo>
                    <a:pt x="3435" y="59363"/>
                    <a:pt x="4560" y="60001"/>
                    <a:pt x="5745" y="60609"/>
                  </a:cubicBezTo>
                  <a:cubicBezTo>
                    <a:pt x="12493" y="64135"/>
                    <a:pt x="20457" y="66202"/>
                    <a:pt x="28573" y="66415"/>
                  </a:cubicBezTo>
                  <a:cubicBezTo>
                    <a:pt x="31035" y="66506"/>
                    <a:pt x="33557" y="66384"/>
                    <a:pt x="35837" y="65655"/>
                  </a:cubicBezTo>
                  <a:cubicBezTo>
                    <a:pt x="38117" y="64986"/>
                    <a:pt x="40032" y="63679"/>
                    <a:pt x="42220" y="62858"/>
                  </a:cubicBezTo>
                  <a:cubicBezTo>
                    <a:pt x="48269" y="60548"/>
                    <a:pt x="55746" y="61521"/>
                    <a:pt x="61795" y="59181"/>
                  </a:cubicBezTo>
                  <a:cubicBezTo>
                    <a:pt x="64531" y="58117"/>
                    <a:pt x="66810" y="56354"/>
                    <a:pt x="68573" y="54348"/>
                  </a:cubicBezTo>
                  <a:cubicBezTo>
                    <a:pt x="70336" y="52372"/>
                    <a:pt x="71582" y="50001"/>
                    <a:pt x="71400" y="47509"/>
                  </a:cubicBezTo>
                  <a:cubicBezTo>
                    <a:pt x="70975" y="42767"/>
                    <a:pt x="65534" y="39150"/>
                    <a:pt x="63801" y="34743"/>
                  </a:cubicBezTo>
                  <a:cubicBezTo>
                    <a:pt x="62616" y="31825"/>
                    <a:pt x="63163" y="28785"/>
                    <a:pt x="62464" y="25837"/>
                  </a:cubicBezTo>
                  <a:cubicBezTo>
                    <a:pt x="62099" y="24226"/>
                    <a:pt x="61339" y="22645"/>
                    <a:pt x="60579" y="21095"/>
                  </a:cubicBezTo>
                  <a:cubicBezTo>
                    <a:pt x="59607" y="19119"/>
                    <a:pt x="58664" y="17174"/>
                    <a:pt x="57722" y="15259"/>
                  </a:cubicBezTo>
                  <a:cubicBezTo>
                    <a:pt x="57266" y="14256"/>
                    <a:pt x="56780" y="13283"/>
                    <a:pt x="55898" y="12463"/>
                  </a:cubicBezTo>
                  <a:cubicBezTo>
                    <a:pt x="55108" y="11763"/>
                    <a:pt x="54075" y="11216"/>
                    <a:pt x="53223" y="10548"/>
                  </a:cubicBezTo>
                  <a:cubicBezTo>
                    <a:pt x="50913" y="8602"/>
                    <a:pt x="50336" y="5411"/>
                    <a:pt x="47236" y="4469"/>
                  </a:cubicBezTo>
                  <a:cubicBezTo>
                    <a:pt x="46476" y="4225"/>
                    <a:pt x="45685" y="4165"/>
                    <a:pt x="44956" y="3891"/>
                  </a:cubicBezTo>
                  <a:cubicBezTo>
                    <a:pt x="43436" y="3314"/>
                    <a:pt x="42676" y="2037"/>
                    <a:pt x="41308" y="1338"/>
                  </a:cubicBezTo>
                  <a:cubicBezTo>
                    <a:pt x="38725" y="0"/>
                    <a:pt x="36719" y="1338"/>
                    <a:pt x="34287" y="1946"/>
                  </a:cubicBezTo>
                  <a:cubicBezTo>
                    <a:pt x="31886" y="2523"/>
                    <a:pt x="28846" y="1763"/>
                    <a:pt x="26323" y="2098"/>
                  </a:cubicBezTo>
                  <a:close/>
                </a:path>
              </a:pathLst>
            </a:cu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7"/>
            <p:cNvSpPr/>
            <p:nvPr/>
          </p:nvSpPr>
          <p:spPr>
            <a:xfrm>
              <a:off x="561075" y="2559600"/>
              <a:ext cx="1614025" cy="1455975"/>
            </a:xfrm>
            <a:custGeom>
              <a:avLst/>
              <a:gdLst/>
              <a:ahLst/>
              <a:cxnLst/>
              <a:rect l="l" t="t" r="r" b="b"/>
              <a:pathLst>
                <a:path w="64561" h="58239" extrusionOk="0">
                  <a:moveTo>
                    <a:pt x="64439" y="56901"/>
                  </a:moveTo>
                  <a:cubicBezTo>
                    <a:pt x="63983" y="51703"/>
                    <a:pt x="62159" y="33010"/>
                    <a:pt x="59211" y="27296"/>
                  </a:cubicBezTo>
                  <a:cubicBezTo>
                    <a:pt x="55989" y="21672"/>
                    <a:pt x="41186" y="18724"/>
                    <a:pt x="40001" y="18329"/>
                  </a:cubicBezTo>
                  <a:cubicBezTo>
                    <a:pt x="39028" y="18086"/>
                    <a:pt x="38451" y="17721"/>
                    <a:pt x="38025" y="16718"/>
                  </a:cubicBezTo>
                  <a:cubicBezTo>
                    <a:pt x="36749" y="11946"/>
                    <a:pt x="37721" y="8694"/>
                    <a:pt x="38481" y="6566"/>
                  </a:cubicBezTo>
                  <a:cubicBezTo>
                    <a:pt x="39059" y="5016"/>
                    <a:pt x="37387" y="5107"/>
                    <a:pt x="32280" y="3891"/>
                  </a:cubicBezTo>
                  <a:cubicBezTo>
                    <a:pt x="29849" y="4317"/>
                    <a:pt x="25381" y="0"/>
                    <a:pt x="26900" y="5532"/>
                  </a:cubicBezTo>
                  <a:cubicBezTo>
                    <a:pt x="27721" y="8572"/>
                    <a:pt x="27083" y="16049"/>
                    <a:pt x="26414" y="16961"/>
                  </a:cubicBezTo>
                  <a:cubicBezTo>
                    <a:pt x="25989" y="17843"/>
                    <a:pt x="25350" y="18116"/>
                    <a:pt x="24378" y="18359"/>
                  </a:cubicBezTo>
                  <a:cubicBezTo>
                    <a:pt x="23344" y="18572"/>
                    <a:pt x="10821" y="21429"/>
                    <a:pt x="6383" y="25867"/>
                  </a:cubicBezTo>
                  <a:cubicBezTo>
                    <a:pt x="4560" y="27964"/>
                    <a:pt x="4316" y="29910"/>
                    <a:pt x="3465" y="33010"/>
                  </a:cubicBezTo>
                  <a:cubicBezTo>
                    <a:pt x="1398" y="41916"/>
                    <a:pt x="426" y="53223"/>
                    <a:pt x="0" y="58238"/>
                  </a:cubicBezTo>
                  <a:lnTo>
                    <a:pt x="64530" y="58238"/>
                  </a:lnTo>
                  <a:cubicBezTo>
                    <a:pt x="64561" y="58238"/>
                    <a:pt x="64530" y="57752"/>
                    <a:pt x="64439" y="56901"/>
                  </a:cubicBezTo>
                  <a:close/>
                </a:path>
              </a:pathLst>
            </a:custGeom>
            <a:solidFill>
              <a:srgbClr val="F38D8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7"/>
            <p:cNvSpPr/>
            <p:nvPr/>
          </p:nvSpPr>
          <p:spPr>
            <a:xfrm>
              <a:off x="1042075" y="1754125"/>
              <a:ext cx="698375" cy="1026625"/>
            </a:xfrm>
            <a:custGeom>
              <a:avLst/>
              <a:gdLst/>
              <a:ahLst/>
              <a:cxnLst/>
              <a:rect l="l" t="t" r="r" b="b"/>
              <a:pathLst>
                <a:path w="27935" h="41065" extrusionOk="0">
                  <a:moveTo>
                    <a:pt x="27934" y="20669"/>
                  </a:moveTo>
                  <a:cubicBezTo>
                    <a:pt x="27934" y="30001"/>
                    <a:pt x="20001" y="41065"/>
                    <a:pt x="13983" y="41065"/>
                  </a:cubicBezTo>
                  <a:cubicBezTo>
                    <a:pt x="8177" y="41065"/>
                    <a:pt x="1" y="30001"/>
                    <a:pt x="1" y="20669"/>
                  </a:cubicBezTo>
                  <a:cubicBezTo>
                    <a:pt x="1" y="6079"/>
                    <a:pt x="6262" y="0"/>
                    <a:pt x="13983" y="0"/>
                  </a:cubicBezTo>
                  <a:cubicBezTo>
                    <a:pt x="21673" y="0"/>
                    <a:pt x="27934" y="7903"/>
                    <a:pt x="27934" y="20669"/>
                  </a:cubicBezTo>
                  <a:close/>
                </a:path>
              </a:pathLst>
            </a:custGeom>
            <a:solidFill>
              <a:srgbClr val="FF978E"/>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7"/>
            <p:cNvSpPr/>
            <p:nvPr/>
          </p:nvSpPr>
          <p:spPr>
            <a:xfrm>
              <a:off x="994200" y="2237400"/>
              <a:ext cx="104900" cy="246225"/>
            </a:xfrm>
            <a:custGeom>
              <a:avLst/>
              <a:gdLst/>
              <a:ahLst/>
              <a:cxnLst/>
              <a:rect l="l" t="t" r="r" b="b"/>
              <a:pathLst>
                <a:path w="4196" h="9849" extrusionOk="0">
                  <a:moveTo>
                    <a:pt x="2584" y="1703"/>
                  </a:moveTo>
                  <a:cubicBezTo>
                    <a:pt x="1551" y="1"/>
                    <a:pt x="1" y="1338"/>
                    <a:pt x="1308" y="5350"/>
                  </a:cubicBezTo>
                  <a:cubicBezTo>
                    <a:pt x="2584" y="9393"/>
                    <a:pt x="3679" y="9849"/>
                    <a:pt x="3952" y="8359"/>
                  </a:cubicBezTo>
                  <a:cubicBezTo>
                    <a:pt x="4195" y="6931"/>
                    <a:pt x="2584" y="1703"/>
                    <a:pt x="2584" y="1703"/>
                  </a:cubicBezTo>
                  <a:close/>
                </a:path>
              </a:pathLst>
            </a:custGeom>
            <a:solidFill>
              <a:srgbClr val="FF978E"/>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7"/>
            <p:cNvSpPr/>
            <p:nvPr/>
          </p:nvSpPr>
          <p:spPr>
            <a:xfrm>
              <a:off x="1467625" y="2316425"/>
              <a:ext cx="167200" cy="49425"/>
            </a:xfrm>
            <a:custGeom>
              <a:avLst/>
              <a:gdLst/>
              <a:ahLst/>
              <a:cxnLst/>
              <a:rect l="l" t="t" r="r" b="b"/>
              <a:pathLst>
                <a:path w="6688" h="1977" extrusionOk="0">
                  <a:moveTo>
                    <a:pt x="0" y="1673"/>
                  </a:moveTo>
                  <a:cubicBezTo>
                    <a:pt x="699" y="578"/>
                    <a:pt x="2675" y="822"/>
                    <a:pt x="4256" y="639"/>
                  </a:cubicBezTo>
                  <a:cubicBezTo>
                    <a:pt x="5806" y="457"/>
                    <a:pt x="6687" y="1"/>
                    <a:pt x="6687" y="1"/>
                  </a:cubicBezTo>
                  <a:cubicBezTo>
                    <a:pt x="6353" y="1247"/>
                    <a:pt x="5927" y="1551"/>
                    <a:pt x="5927" y="1551"/>
                  </a:cubicBezTo>
                  <a:cubicBezTo>
                    <a:pt x="4012" y="1977"/>
                    <a:pt x="1034" y="913"/>
                    <a:pt x="0" y="1673"/>
                  </a:cubicBezTo>
                  <a:close/>
                </a:path>
              </a:pathLst>
            </a:custGeom>
            <a:solidFill>
              <a:srgbClr val="5E1C3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7"/>
            <p:cNvSpPr/>
            <p:nvPr/>
          </p:nvSpPr>
          <p:spPr>
            <a:xfrm>
              <a:off x="1146950" y="2316425"/>
              <a:ext cx="167200" cy="49425"/>
            </a:xfrm>
            <a:custGeom>
              <a:avLst/>
              <a:gdLst/>
              <a:ahLst/>
              <a:cxnLst/>
              <a:rect l="l" t="t" r="r" b="b"/>
              <a:pathLst>
                <a:path w="6688" h="1977" extrusionOk="0">
                  <a:moveTo>
                    <a:pt x="6687" y="1673"/>
                  </a:moveTo>
                  <a:cubicBezTo>
                    <a:pt x="5988" y="578"/>
                    <a:pt x="4012" y="822"/>
                    <a:pt x="2432" y="639"/>
                  </a:cubicBezTo>
                  <a:cubicBezTo>
                    <a:pt x="882" y="457"/>
                    <a:pt x="0" y="1"/>
                    <a:pt x="0" y="1"/>
                  </a:cubicBezTo>
                  <a:cubicBezTo>
                    <a:pt x="304" y="1247"/>
                    <a:pt x="760" y="1551"/>
                    <a:pt x="760" y="1551"/>
                  </a:cubicBezTo>
                  <a:cubicBezTo>
                    <a:pt x="2675" y="1977"/>
                    <a:pt x="5623" y="913"/>
                    <a:pt x="6687" y="1673"/>
                  </a:cubicBezTo>
                  <a:close/>
                </a:path>
              </a:pathLst>
            </a:custGeom>
            <a:solidFill>
              <a:srgbClr val="5E1C3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7"/>
            <p:cNvSpPr/>
            <p:nvPr/>
          </p:nvSpPr>
          <p:spPr>
            <a:xfrm>
              <a:off x="1131750" y="2217650"/>
              <a:ext cx="169475" cy="49425"/>
            </a:xfrm>
            <a:custGeom>
              <a:avLst/>
              <a:gdLst/>
              <a:ahLst/>
              <a:cxnLst/>
              <a:rect l="l" t="t" r="r" b="b"/>
              <a:pathLst>
                <a:path w="6779" h="1977" extrusionOk="0">
                  <a:moveTo>
                    <a:pt x="6505" y="1976"/>
                  </a:moveTo>
                  <a:cubicBezTo>
                    <a:pt x="6779" y="1277"/>
                    <a:pt x="6353" y="669"/>
                    <a:pt x="5441" y="426"/>
                  </a:cubicBezTo>
                  <a:cubicBezTo>
                    <a:pt x="4073" y="0"/>
                    <a:pt x="1946" y="487"/>
                    <a:pt x="0" y="1733"/>
                  </a:cubicBezTo>
                  <a:cubicBezTo>
                    <a:pt x="3040" y="912"/>
                    <a:pt x="5988" y="1429"/>
                    <a:pt x="6505" y="1976"/>
                  </a:cubicBezTo>
                  <a:close/>
                </a:path>
              </a:pathLst>
            </a:custGeom>
            <a:solidFill>
              <a:srgbClr val="5E1C3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7"/>
            <p:cNvSpPr/>
            <p:nvPr/>
          </p:nvSpPr>
          <p:spPr>
            <a:xfrm>
              <a:off x="1475225" y="2217650"/>
              <a:ext cx="168725" cy="49425"/>
            </a:xfrm>
            <a:custGeom>
              <a:avLst/>
              <a:gdLst/>
              <a:ahLst/>
              <a:cxnLst/>
              <a:rect l="l" t="t" r="r" b="b"/>
              <a:pathLst>
                <a:path w="6749" h="1977" extrusionOk="0">
                  <a:moveTo>
                    <a:pt x="243" y="1976"/>
                  </a:moveTo>
                  <a:cubicBezTo>
                    <a:pt x="0" y="1277"/>
                    <a:pt x="395" y="669"/>
                    <a:pt x="1307" y="426"/>
                  </a:cubicBezTo>
                  <a:cubicBezTo>
                    <a:pt x="2675" y="0"/>
                    <a:pt x="4803" y="487"/>
                    <a:pt x="6748" y="1733"/>
                  </a:cubicBezTo>
                  <a:cubicBezTo>
                    <a:pt x="3708" y="912"/>
                    <a:pt x="790" y="1429"/>
                    <a:pt x="243" y="1976"/>
                  </a:cubicBezTo>
                  <a:close/>
                </a:path>
              </a:pathLst>
            </a:custGeom>
            <a:solidFill>
              <a:srgbClr val="5E1C3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7"/>
            <p:cNvSpPr/>
            <p:nvPr/>
          </p:nvSpPr>
          <p:spPr>
            <a:xfrm>
              <a:off x="545100" y="2779200"/>
              <a:ext cx="1671800" cy="1832875"/>
            </a:xfrm>
            <a:custGeom>
              <a:avLst/>
              <a:gdLst/>
              <a:ahLst/>
              <a:cxnLst/>
              <a:rect l="l" t="t" r="r" b="b"/>
              <a:pathLst>
                <a:path w="66872" h="73315" extrusionOk="0">
                  <a:moveTo>
                    <a:pt x="66871" y="73315"/>
                  </a:moveTo>
                  <a:lnTo>
                    <a:pt x="1" y="60883"/>
                  </a:lnTo>
                  <a:cubicBezTo>
                    <a:pt x="1" y="60883"/>
                    <a:pt x="1369" y="23405"/>
                    <a:pt x="5533" y="18299"/>
                  </a:cubicBezTo>
                  <a:cubicBezTo>
                    <a:pt x="9697" y="13223"/>
                    <a:pt x="23770" y="9819"/>
                    <a:pt x="24986" y="9515"/>
                  </a:cubicBezTo>
                  <a:lnTo>
                    <a:pt x="25047" y="9515"/>
                  </a:lnTo>
                  <a:cubicBezTo>
                    <a:pt x="26141" y="9211"/>
                    <a:pt x="25564" y="7387"/>
                    <a:pt x="25564" y="4864"/>
                  </a:cubicBezTo>
                  <a:cubicBezTo>
                    <a:pt x="25564" y="2311"/>
                    <a:pt x="25716" y="1"/>
                    <a:pt x="27965" y="1"/>
                  </a:cubicBezTo>
                  <a:lnTo>
                    <a:pt x="27965" y="791"/>
                  </a:lnTo>
                  <a:cubicBezTo>
                    <a:pt x="28330" y="1156"/>
                    <a:pt x="30001" y="1976"/>
                    <a:pt x="33254" y="1976"/>
                  </a:cubicBezTo>
                  <a:cubicBezTo>
                    <a:pt x="36476" y="1976"/>
                    <a:pt x="37904" y="1308"/>
                    <a:pt x="38299" y="943"/>
                  </a:cubicBezTo>
                  <a:lnTo>
                    <a:pt x="38360" y="214"/>
                  </a:lnTo>
                  <a:cubicBezTo>
                    <a:pt x="40640" y="214"/>
                    <a:pt x="40944" y="2341"/>
                    <a:pt x="40944" y="4894"/>
                  </a:cubicBezTo>
                  <a:cubicBezTo>
                    <a:pt x="40944" y="6384"/>
                    <a:pt x="40762" y="7630"/>
                    <a:pt x="40792" y="8451"/>
                  </a:cubicBezTo>
                  <a:lnTo>
                    <a:pt x="40792" y="8451"/>
                  </a:lnTo>
                  <a:cubicBezTo>
                    <a:pt x="40853" y="9028"/>
                    <a:pt x="41035" y="9423"/>
                    <a:pt x="41461" y="9575"/>
                  </a:cubicBezTo>
                  <a:cubicBezTo>
                    <a:pt x="42555" y="9879"/>
                    <a:pt x="56962" y="13253"/>
                    <a:pt x="61127" y="18360"/>
                  </a:cubicBezTo>
                  <a:cubicBezTo>
                    <a:pt x="65321" y="23436"/>
                    <a:pt x="66871" y="73315"/>
                    <a:pt x="66871" y="7331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7"/>
            <p:cNvSpPr/>
            <p:nvPr/>
          </p:nvSpPr>
          <p:spPr>
            <a:xfrm>
              <a:off x="1169750" y="2777675"/>
              <a:ext cx="398950" cy="318425"/>
            </a:xfrm>
            <a:custGeom>
              <a:avLst/>
              <a:gdLst/>
              <a:ahLst/>
              <a:cxnLst/>
              <a:rect l="l" t="t" r="r" b="b"/>
              <a:pathLst>
                <a:path w="15958" h="12737" extrusionOk="0">
                  <a:moveTo>
                    <a:pt x="15776" y="8451"/>
                  </a:moveTo>
                  <a:lnTo>
                    <a:pt x="15776" y="8451"/>
                  </a:lnTo>
                  <a:cubicBezTo>
                    <a:pt x="15745" y="10609"/>
                    <a:pt x="1824" y="12737"/>
                    <a:pt x="213" y="9940"/>
                  </a:cubicBezTo>
                  <a:cubicBezTo>
                    <a:pt x="122" y="9819"/>
                    <a:pt x="31" y="9667"/>
                    <a:pt x="0" y="9545"/>
                  </a:cubicBezTo>
                  <a:lnTo>
                    <a:pt x="31" y="9545"/>
                  </a:lnTo>
                  <a:cubicBezTo>
                    <a:pt x="1155" y="9241"/>
                    <a:pt x="578" y="7417"/>
                    <a:pt x="578" y="4864"/>
                  </a:cubicBezTo>
                  <a:cubicBezTo>
                    <a:pt x="578" y="2341"/>
                    <a:pt x="730" y="1"/>
                    <a:pt x="2979" y="1"/>
                  </a:cubicBezTo>
                  <a:lnTo>
                    <a:pt x="2979" y="791"/>
                  </a:lnTo>
                  <a:cubicBezTo>
                    <a:pt x="3344" y="1186"/>
                    <a:pt x="5015" y="1977"/>
                    <a:pt x="8268" y="1977"/>
                  </a:cubicBezTo>
                  <a:cubicBezTo>
                    <a:pt x="11490" y="1977"/>
                    <a:pt x="13009" y="1399"/>
                    <a:pt x="13374" y="1004"/>
                  </a:cubicBezTo>
                  <a:lnTo>
                    <a:pt x="13374" y="183"/>
                  </a:lnTo>
                  <a:cubicBezTo>
                    <a:pt x="15654" y="183"/>
                    <a:pt x="15958" y="2311"/>
                    <a:pt x="15958" y="4864"/>
                  </a:cubicBezTo>
                  <a:cubicBezTo>
                    <a:pt x="15927" y="6384"/>
                    <a:pt x="15745" y="7600"/>
                    <a:pt x="15776" y="845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7"/>
            <p:cNvSpPr/>
            <p:nvPr/>
          </p:nvSpPr>
          <p:spPr>
            <a:xfrm>
              <a:off x="956200" y="1735125"/>
              <a:ext cx="607200" cy="787275"/>
            </a:xfrm>
            <a:custGeom>
              <a:avLst/>
              <a:gdLst/>
              <a:ahLst/>
              <a:cxnLst/>
              <a:rect l="l" t="t" r="r" b="b"/>
              <a:pathLst>
                <a:path w="24288" h="31491" extrusionOk="0">
                  <a:moveTo>
                    <a:pt x="23436" y="9453"/>
                  </a:moveTo>
                  <a:cubicBezTo>
                    <a:pt x="22919" y="11125"/>
                    <a:pt x="21703" y="12493"/>
                    <a:pt x="20214" y="13070"/>
                  </a:cubicBezTo>
                  <a:cubicBezTo>
                    <a:pt x="18937" y="13526"/>
                    <a:pt x="17448" y="13405"/>
                    <a:pt x="16263" y="14104"/>
                  </a:cubicBezTo>
                  <a:cubicBezTo>
                    <a:pt x="15533" y="14499"/>
                    <a:pt x="14925" y="15228"/>
                    <a:pt x="14135" y="15532"/>
                  </a:cubicBezTo>
                  <a:cubicBezTo>
                    <a:pt x="13405" y="15806"/>
                    <a:pt x="12615" y="15684"/>
                    <a:pt x="11855" y="15684"/>
                  </a:cubicBezTo>
                  <a:cubicBezTo>
                    <a:pt x="9667" y="15806"/>
                    <a:pt x="7569" y="17447"/>
                    <a:pt x="6718" y="19757"/>
                  </a:cubicBezTo>
                  <a:cubicBezTo>
                    <a:pt x="6536" y="20244"/>
                    <a:pt x="6414" y="20821"/>
                    <a:pt x="6171" y="21277"/>
                  </a:cubicBezTo>
                  <a:cubicBezTo>
                    <a:pt x="5807" y="21946"/>
                    <a:pt x="5199" y="22463"/>
                    <a:pt x="4895" y="23131"/>
                  </a:cubicBezTo>
                  <a:cubicBezTo>
                    <a:pt x="4408" y="24195"/>
                    <a:pt x="4682" y="25441"/>
                    <a:pt x="4864" y="26596"/>
                  </a:cubicBezTo>
                  <a:cubicBezTo>
                    <a:pt x="5047" y="27721"/>
                    <a:pt x="5199" y="29058"/>
                    <a:pt x="4560" y="30001"/>
                  </a:cubicBezTo>
                  <a:cubicBezTo>
                    <a:pt x="4044" y="30852"/>
                    <a:pt x="3041" y="31156"/>
                    <a:pt x="2159" y="31368"/>
                  </a:cubicBezTo>
                  <a:cubicBezTo>
                    <a:pt x="1977" y="31429"/>
                    <a:pt x="1764" y="31490"/>
                    <a:pt x="1551" y="31429"/>
                  </a:cubicBezTo>
                  <a:cubicBezTo>
                    <a:pt x="1247" y="31308"/>
                    <a:pt x="1065" y="31004"/>
                    <a:pt x="943" y="30700"/>
                  </a:cubicBezTo>
                  <a:cubicBezTo>
                    <a:pt x="548" y="29818"/>
                    <a:pt x="244" y="28906"/>
                    <a:pt x="123" y="27964"/>
                  </a:cubicBezTo>
                  <a:cubicBezTo>
                    <a:pt x="1" y="26870"/>
                    <a:pt x="183" y="25806"/>
                    <a:pt x="335" y="24681"/>
                  </a:cubicBezTo>
                  <a:cubicBezTo>
                    <a:pt x="943" y="20973"/>
                    <a:pt x="1612" y="17204"/>
                    <a:pt x="2220" y="13496"/>
                  </a:cubicBezTo>
                  <a:cubicBezTo>
                    <a:pt x="2463" y="11855"/>
                    <a:pt x="2767" y="10183"/>
                    <a:pt x="3314" y="8602"/>
                  </a:cubicBezTo>
                  <a:cubicBezTo>
                    <a:pt x="3800" y="7204"/>
                    <a:pt x="4530" y="5927"/>
                    <a:pt x="5290" y="4712"/>
                  </a:cubicBezTo>
                  <a:cubicBezTo>
                    <a:pt x="5867" y="3830"/>
                    <a:pt x="6475" y="2949"/>
                    <a:pt x="7266" y="2310"/>
                  </a:cubicBezTo>
                  <a:cubicBezTo>
                    <a:pt x="8056" y="1672"/>
                    <a:pt x="8998" y="1307"/>
                    <a:pt x="9971" y="1003"/>
                  </a:cubicBezTo>
                  <a:cubicBezTo>
                    <a:pt x="12311" y="304"/>
                    <a:pt x="14773" y="0"/>
                    <a:pt x="17266" y="61"/>
                  </a:cubicBezTo>
                  <a:cubicBezTo>
                    <a:pt x="18634" y="91"/>
                    <a:pt x="20062" y="304"/>
                    <a:pt x="21248" y="1094"/>
                  </a:cubicBezTo>
                  <a:cubicBezTo>
                    <a:pt x="23527" y="2493"/>
                    <a:pt x="24287" y="6870"/>
                    <a:pt x="23436" y="9453"/>
                  </a:cubicBezTo>
                  <a:close/>
                </a:path>
              </a:pathLst>
            </a:cu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7"/>
            <p:cNvSpPr/>
            <p:nvPr/>
          </p:nvSpPr>
          <p:spPr>
            <a:xfrm>
              <a:off x="1472175" y="1737400"/>
              <a:ext cx="436975" cy="582850"/>
            </a:xfrm>
            <a:custGeom>
              <a:avLst/>
              <a:gdLst/>
              <a:ahLst/>
              <a:cxnLst/>
              <a:rect l="l" t="t" r="r" b="b"/>
              <a:pathLst>
                <a:path w="17479" h="23314" extrusionOk="0">
                  <a:moveTo>
                    <a:pt x="3982" y="13952"/>
                  </a:moveTo>
                  <a:cubicBezTo>
                    <a:pt x="4712" y="14803"/>
                    <a:pt x="5624" y="15472"/>
                    <a:pt x="6201" y="16384"/>
                  </a:cubicBezTo>
                  <a:cubicBezTo>
                    <a:pt x="7144" y="17873"/>
                    <a:pt x="7265" y="19970"/>
                    <a:pt x="8876" y="20791"/>
                  </a:cubicBezTo>
                  <a:cubicBezTo>
                    <a:pt x="9879" y="21308"/>
                    <a:pt x="11308" y="21247"/>
                    <a:pt x="11916" y="22128"/>
                  </a:cubicBezTo>
                  <a:cubicBezTo>
                    <a:pt x="12068" y="22372"/>
                    <a:pt x="12189" y="22615"/>
                    <a:pt x="12432" y="22767"/>
                  </a:cubicBezTo>
                  <a:cubicBezTo>
                    <a:pt x="13040" y="23192"/>
                    <a:pt x="13952" y="22554"/>
                    <a:pt x="14651" y="22706"/>
                  </a:cubicBezTo>
                  <a:cubicBezTo>
                    <a:pt x="15198" y="22828"/>
                    <a:pt x="15624" y="23314"/>
                    <a:pt x="16141" y="23192"/>
                  </a:cubicBezTo>
                  <a:cubicBezTo>
                    <a:pt x="16384" y="23162"/>
                    <a:pt x="16536" y="23040"/>
                    <a:pt x="16688" y="22888"/>
                  </a:cubicBezTo>
                  <a:cubicBezTo>
                    <a:pt x="17326" y="22250"/>
                    <a:pt x="17478" y="21308"/>
                    <a:pt x="17235" y="20457"/>
                  </a:cubicBezTo>
                  <a:cubicBezTo>
                    <a:pt x="17022" y="19636"/>
                    <a:pt x="16536" y="18906"/>
                    <a:pt x="16019" y="18177"/>
                  </a:cubicBezTo>
                  <a:cubicBezTo>
                    <a:pt x="13071" y="13952"/>
                    <a:pt x="10153" y="9697"/>
                    <a:pt x="7174" y="5472"/>
                  </a:cubicBezTo>
                  <a:cubicBezTo>
                    <a:pt x="6809" y="4955"/>
                    <a:pt x="3101" y="1946"/>
                    <a:pt x="2493" y="1581"/>
                  </a:cubicBezTo>
                  <a:cubicBezTo>
                    <a:pt x="1" y="0"/>
                    <a:pt x="2311" y="6080"/>
                    <a:pt x="2098" y="7691"/>
                  </a:cubicBezTo>
                  <a:cubicBezTo>
                    <a:pt x="1855" y="9909"/>
                    <a:pt x="2463" y="12219"/>
                    <a:pt x="3982" y="13952"/>
                  </a:cubicBezTo>
                  <a:close/>
                </a:path>
              </a:pathLst>
            </a:cu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7"/>
          <p:cNvGrpSpPr/>
          <p:nvPr/>
        </p:nvGrpSpPr>
        <p:grpSpPr>
          <a:xfrm>
            <a:off x="2016204" y="1763049"/>
            <a:ext cx="1407158" cy="2980320"/>
            <a:chOff x="2016204" y="1763049"/>
            <a:chExt cx="1407158" cy="2980320"/>
          </a:xfrm>
        </p:grpSpPr>
        <p:sp>
          <p:nvSpPr>
            <p:cNvPr id="1111" name="Google Shape;1111;p47"/>
            <p:cNvSpPr/>
            <p:nvPr/>
          </p:nvSpPr>
          <p:spPr>
            <a:xfrm>
              <a:off x="2384671" y="2524761"/>
              <a:ext cx="89889" cy="210990"/>
            </a:xfrm>
            <a:custGeom>
              <a:avLst/>
              <a:gdLst/>
              <a:ahLst/>
              <a:cxnLst/>
              <a:rect l="l" t="t" r="r" b="b"/>
              <a:pathLst>
                <a:path w="4196" h="9849" extrusionOk="0">
                  <a:moveTo>
                    <a:pt x="2584" y="1703"/>
                  </a:moveTo>
                  <a:cubicBezTo>
                    <a:pt x="1551" y="1"/>
                    <a:pt x="1" y="1338"/>
                    <a:pt x="1308" y="5350"/>
                  </a:cubicBezTo>
                  <a:cubicBezTo>
                    <a:pt x="2584" y="9393"/>
                    <a:pt x="3679" y="9849"/>
                    <a:pt x="3952" y="8360"/>
                  </a:cubicBezTo>
                  <a:cubicBezTo>
                    <a:pt x="4195" y="6901"/>
                    <a:pt x="2584" y="1703"/>
                    <a:pt x="2584" y="1703"/>
                  </a:cubicBezTo>
                  <a:close/>
                </a:path>
              </a:pathLst>
            </a:custGeom>
            <a:solidFill>
              <a:srgbClr val="FFA59E"/>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47"/>
            <p:cNvGrpSpPr/>
            <p:nvPr/>
          </p:nvGrpSpPr>
          <p:grpSpPr>
            <a:xfrm>
              <a:off x="2016204" y="1763049"/>
              <a:ext cx="1407158" cy="2980320"/>
              <a:chOff x="2505625" y="1947900"/>
              <a:chExt cx="1642150" cy="3478025"/>
            </a:xfrm>
          </p:grpSpPr>
          <p:sp>
            <p:nvSpPr>
              <p:cNvPr id="1113" name="Google Shape;1113;p47"/>
              <p:cNvSpPr/>
              <p:nvPr/>
            </p:nvSpPr>
            <p:spPr>
              <a:xfrm>
                <a:off x="2533750" y="3197900"/>
                <a:ext cx="1582875" cy="1778175"/>
              </a:xfrm>
              <a:custGeom>
                <a:avLst/>
                <a:gdLst/>
                <a:ahLst/>
                <a:cxnLst/>
                <a:rect l="l" t="t" r="r" b="b"/>
                <a:pathLst>
                  <a:path w="63315" h="71127" extrusionOk="0">
                    <a:moveTo>
                      <a:pt x="62828" y="67813"/>
                    </a:moveTo>
                    <a:cubicBezTo>
                      <a:pt x="62372" y="62616"/>
                      <a:pt x="58451" y="28998"/>
                      <a:pt x="55442" y="23314"/>
                    </a:cubicBezTo>
                    <a:cubicBezTo>
                      <a:pt x="55290" y="23071"/>
                      <a:pt x="55108" y="22797"/>
                      <a:pt x="54865" y="22524"/>
                    </a:cubicBezTo>
                    <a:cubicBezTo>
                      <a:pt x="52676" y="19758"/>
                      <a:pt x="50518" y="17661"/>
                      <a:pt x="46202" y="16293"/>
                    </a:cubicBezTo>
                    <a:lnTo>
                      <a:pt x="46171" y="16293"/>
                    </a:lnTo>
                    <a:cubicBezTo>
                      <a:pt x="42615" y="15168"/>
                      <a:pt x="39515" y="14469"/>
                      <a:pt x="38998" y="14317"/>
                    </a:cubicBezTo>
                    <a:cubicBezTo>
                      <a:pt x="37995" y="14043"/>
                      <a:pt x="37448" y="13709"/>
                      <a:pt x="37022" y="12676"/>
                    </a:cubicBezTo>
                    <a:cubicBezTo>
                      <a:pt x="35715" y="7904"/>
                      <a:pt x="36718" y="4651"/>
                      <a:pt x="37478" y="2554"/>
                    </a:cubicBezTo>
                    <a:cubicBezTo>
                      <a:pt x="37995" y="1034"/>
                      <a:pt x="36445" y="1095"/>
                      <a:pt x="31673" y="1"/>
                    </a:cubicBezTo>
                    <a:cubicBezTo>
                      <a:pt x="26870" y="1095"/>
                      <a:pt x="25290" y="1034"/>
                      <a:pt x="25837" y="2554"/>
                    </a:cubicBezTo>
                    <a:cubicBezTo>
                      <a:pt x="26597" y="4682"/>
                      <a:pt x="27600" y="7934"/>
                      <a:pt x="26293" y="12676"/>
                    </a:cubicBezTo>
                    <a:cubicBezTo>
                      <a:pt x="25867" y="13709"/>
                      <a:pt x="25320" y="14043"/>
                      <a:pt x="24317" y="14317"/>
                    </a:cubicBezTo>
                    <a:cubicBezTo>
                      <a:pt x="23831" y="14469"/>
                      <a:pt x="20761" y="15107"/>
                      <a:pt x="17144" y="16293"/>
                    </a:cubicBezTo>
                    <a:lnTo>
                      <a:pt x="17113" y="16293"/>
                    </a:lnTo>
                    <a:cubicBezTo>
                      <a:pt x="12858" y="17661"/>
                      <a:pt x="10639" y="19758"/>
                      <a:pt x="8450" y="22524"/>
                    </a:cubicBezTo>
                    <a:cubicBezTo>
                      <a:pt x="8207" y="22797"/>
                      <a:pt x="8055" y="23041"/>
                      <a:pt x="7873" y="23314"/>
                    </a:cubicBezTo>
                    <a:cubicBezTo>
                      <a:pt x="4894" y="28998"/>
                      <a:pt x="973" y="62646"/>
                      <a:pt x="487" y="67813"/>
                    </a:cubicBezTo>
                    <a:cubicBezTo>
                      <a:pt x="426" y="68695"/>
                      <a:pt x="0" y="70974"/>
                      <a:pt x="0" y="70974"/>
                    </a:cubicBezTo>
                    <a:cubicBezTo>
                      <a:pt x="2614" y="70974"/>
                      <a:pt x="4438" y="69819"/>
                      <a:pt x="7691" y="69819"/>
                    </a:cubicBezTo>
                    <a:cubicBezTo>
                      <a:pt x="7691" y="62828"/>
                      <a:pt x="9545" y="56810"/>
                      <a:pt x="10426" y="50457"/>
                    </a:cubicBezTo>
                    <a:cubicBezTo>
                      <a:pt x="10457" y="50275"/>
                      <a:pt x="10457" y="50032"/>
                      <a:pt x="10487" y="49849"/>
                    </a:cubicBezTo>
                    <a:cubicBezTo>
                      <a:pt x="10487" y="51947"/>
                      <a:pt x="12159" y="67631"/>
                      <a:pt x="12159" y="67631"/>
                    </a:cubicBezTo>
                    <a:cubicBezTo>
                      <a:pt x="12007" y="68087"/>
                      <a:pt x="11855" y="68543"/>
                      <a:pt x="11703" y="69029"/>
                    </a:cubicBezTo>
                    <a:cubicBezTo>
                      <a:pt x="11672" y="69120"/>
                      <a:pt x="11672" y="69151"/>
                      <a:pt x="11642" y="69211"/>
                    </a:cubicBezTo>
                    <a:cubicBezTo>
                      <a:pt x="11429" y="69789"/>
                      <a:pt x="11277" y="70397"/>
                      <a:pt x="11125" y="71005"/>
                    </a:cubicBezTo>
                    <a:cubicBezTo>
                      <a:pt x="17174" y="71035"/>
                      <a:pt x="24317" y="71096"/>
                      <a:pt x="31551" y="71126"/>
                    </a:cubicBezTo>
                    <a:cubicBezTo>
                      <a:pt x="38755" y="71096"/>
                      <a:pt x="45898" y="71035"/>
                      <a:pt x="51947" y="71005"/>
                    </a:cubicBezTo>
                    <a:cubicBezTo>
                      <a:pt x="51795" y="70397"/>
                      <a:pt x="51612" y="69789"/>
                      <a:pt x="51460" y="69211"/>
                    </a:cubicBezTo>
                    <a:cubicBezTo>
                      <a:pt x="51460" y="69151"/>
                      <a:pt x="51400" y="69059"/>
                      <a:pt x="51369" y="69029"/>
                    </a:cubicBezTo>
                    <a:cubicBezTo>
                      <a:pt x="51217" y="68543"/>
                      <a:pt x="51065" y="68056"/>
                      <a:pt x="50913" y="67631"/>
                    </a:cubicBezTo>
                    <a:cubicBezTo>
                      <a:pt x="50913" y="67631"/>
                      <a:pt x="52585" y="51947"/>
                      <a:pt x="52585" y="49849"/>
                    </a:cubicBezTo>
                    <a:cubicBezTo>
                      <a:pt x="52615" y="50032"/>
                      <a:pt x="52615" y="50275"/>
                      <a:pt x="52676" y="50457"/>
                    </a:cubicBezTo>
                    <a:cubicBezTo>
                      <a:pt x="53588" y="56810"/>
                      <a:pt x="55442" y="62828"/>
                      <a:pt x="55412" y="69819"/>
                    </a:cubicBezTo>
                    <a:cubicBezTo>
                      <a:pt x="58634" y="69819"/>
                      <a:pt x="60457" y="70974"/>
                      <a:pt x="63072" y="70974"/>
                    </a:cubicBezTo>
                    <a:cubicBezTo>
                      <a:pt x="63315" y="70974"/>
                      <a:pt x="62889" y="68695"/>
                      <a:pt x="62828" y="67813"/>
                    </a:cubicBezTo>
                    <a:close/>
                  </a:path>
                </a:pathLst>
              </a:custGeom>
              <a:solidFill>
                <a:srgbClr val="F38D8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7"/>
              <p:cNvSpPr/>
              <p:nvPr/>
            </p:nvSpPr>
            <p:spPr>
              <a:xfrm>
                <a:off x="2505625" y="3605200"/>
                <a:ext cx="1642150" cy="1820725"/>
              </a:xfrm>
              <a:custGeom>
                <a:avLst/>
                <a:gdLst/>
                <a:ahLst/>
                <a:cxnLst/>
                <a:rect l="l" t="t" r="r" b="b"/>
                <a:pathLst>
                  <a:path w="65686" h="72829" extrusionOk="0">
                    <a:moveTo>
                      <a:pt x="65412" y="52524"/>
                    </a:moveTo>
                    <a:cubicBezTo>
                      <a:pt x="64166" y="27387"/>
                      <a:pt x="59880" y="12007"/>
                      <a:pt x="56598" y="7022"/>
                    </a:cubicBezTo>
                    <a:cubicBezTo>
                      <a:pt x="56415" y="6779"/>
                      <a:pt x="56233" y="6475"/>
                      <a:pt x="56050" y="6232"/>
                    </a:cubicBezTo>
                    <a:cubicBezTo>
                      <a:pt x="52950" y="1946"/>
                      <a:pt x="52312" y="1065"/>
                      <a:pt x="47388" y="1"/>
                    </a:cubicBezTo>
                    <a:lnTo>
                      <a:pt x="47327" y="1"/>
                    </a:lnTo>
                    <a:cubicBezTo>
                      <a:pt x="45746" y="4955"/>
                      <a:pt x="32919" y="9545"/>
                      <a:pt x="32919" y="9545"/>
                    </a:cubicBezTo>
                    <a:cubicBezTo>
                      <a:pt x="32919" y="9545"/>
                      <a:pt x="32889" y="9545"/>
                      <a:pt x="32828" y="9454"/>
                    </a:cubicBezTo>
                    <a:cubicBezTo>
                      <a:pt x="32737" y="9515"/>
                      <a:pt x="32707" y="9545"/>
                      <a:pt x="32707" y="9545"/>
                    </a:cubicBezTo>
                    <a:cubicBezTo>
                      <a:pt x="32707" y="9545"/>
                      <a:pt x="19940" y="4955"/>
                      <a:pt x="18360" y="1"/>
                    </a:cubicBezTo>
                    <a:lnTo>
                      <a:pt x="18299" y="1"/>
                    </a:lnTo>
                    <a:cubicBezTo>
                      <a:pt x="13375" y="1034"/>
                      <a:pt x="12767" y="1946"/>
                      <a:pt x="9636" y="6232"/>
                    </a:cubicBezTo>
                    <a:lnTo>
                      <a:pt x="9059" y="7022"/>
                    </a:lnTo>
                    <a:cubicBezTo>
                      <a:pt x="5837" y="12037"/>
                      <a:pt x="1521" y="27387"/>
                      <a:pt x="244" y="52524"/>
                    </a:cubicBezTo>
                    <a:cubicBezTo>
                      <a:pt x="1" y="57752"/>
                      <a:pt x="1369" y="71613"/>
                      <a:pt x="1369" y="71613"/>
                    </a:cubicBezTo>
                    <a:cubicBezTo>
                      <a:pt x="1369" y="71613"/>
                      <a:pt x="4226" y="71734"/>
                      <a:pt x="8724" y="71917"/>
                    </a:cubicBezTo>
                    <a:cubicBezTo>
                      <a:pt x="14773" y="72190"/>
                      <a:pt x="23770" y="72525"/>
                      <a:pt x="32798" y="72829"/>
                    </a:cubicBezTo>
                    <a:cubicBezTo>
                      <a:pt x="41825" y="72525"/>
                      <a:pt x="50792" y="72190"/>
                      <a:pt x="56841" y="71917"/>
                    </a:cubicBezTo>
                    <a:cubicBezTo>
                      <a:pt x="61370" y="71734"/>
                      <a:pt x="64197" y="71613"/>
                      <a:pt x="64197" y="71613"/>
                    </a:cubicBezTo>
                    <a:cubicBezTo>
                      <a:pt x="64197" y="71613"/>
                      <a:pt x="65686" y="57752"/>
                      <a:pt x="65412" y="52524"/>
                    </a:cubicBezTo>
                    <a:close/>
                    <a:moveTo>
                      <a:pt x="13041" y="52737"/>
                    </a:moveTo>
                    <a:cubicBezTo>
                      <a:pt x="12980" y="52828"/>
                      <a:pt x="12980" y="52859"/>
                      <a:pt x="12949" y="52919"/>
                    </a:cubicBezTo>
                    <a:cubicBezTo>
                      <a:pt x="12919" y="53041"/>
                      <a:pt x="12889" y="53193"/>
                      <a:pt x="12828" y="53315"/>
                    </a:cubicBezTo>
                    <a:lnTo>
                      <a:pt x="12828" y="53345"/>
                    </a:lnTo>
                    <a:cubicBezTo>
                      <a:pt x="12767" y="53588"/>
                      <a:pt x="12737" y="53801"/>
                      <a:pt x="12645" y="54044"/>
                    </a:cubicBezTo>
                    <a:cubicBezTo>
                      <a:pt x="12585" y="54257"/>
                      <a:pt x="12524" y="54500"/>
                      <a:pt x="12463" y="54713"/>
                    </a:cubicBezTo>
                    <a:cubicBezTo>
                      <a:pt x="11247" y="59272"/>
                      <a:pt x="10244" y="64591"/>
                      <a:pt x="10244" y="64591"/>
                    </a:cubicBezTo>
                    <a:cubicBezTo>
                      <a:pt x="10244" y="64591"/>
                      <a:pt x="10214" y="64409"/>
                      <a:pt x="10123" y="63983"/>
                    </a:cubicBezTo>
                    <a:cubicBezTo>
                      <a:pt x="9910" y="62585"/>
                      <a:pt x="9332" y="58816"/>
                      <a:pt x="9332" y="54378"/>
                    </a:cubicBezTo>
                    <a:cubicBezTo>
                      <a:pt x="9332" y="47357"/>
                      <a:pt x="10822" y="40579"/>
                      <a:pt x="11703" y="34165"/>
                    </a:cubicBezTo>
                    <a:cubicBezTo>
                      <a:pt x="11734" y="33983"/>
                      <a:pt x="11734" y="33740"/>
                      <a:pt x="11764" y="33557"/>
                    </a:cubicBezTo>
                    <a:cubicBezTo>
                      <a:pt x="11764" y="35655"/>
                      <a:pt x="13436" y="51339"/>
                      <a:pt x="13436" y="51339"/>
                    </a:cubicBezTo>
                    <a:cubicBezTo>
                      <a:pt x="13344" y="51764"/>
                      <a:pt x="13162" y="52251"/>
                      <a:pt x="13041" y="52737"/>
                    </a:cubicBezTo>
                    <a:close/>
                    <a:moveTo>
                      <a:pt x="55595" y="63983"/>
                    </a:moveTo>
                    <a:cubicBezTo>
                      <a:pt x="55503" y="64379"/>
                      <a:pt x="55473" y="64591"/>
                      <a:pt x="55473" y="64591"/>
                    </a:cubicBezTo>
                    <a:cubicBezTo>
                      <a:pt x="55473" y="64591"/>
                      <a:pt x="54470" y="59303"/>
                      <a:pt x="53254" y="54713"/>
                    </a:cubicBezTo>
                    <a:cubicBezTo>
                      <a:pt x="53193" y="54500"/>
                      <a:pt x="53163" y="54257"/>
                      <a:pt x="53072" y="54044"/>
                    </a:cubicBezTo>
                    <a:cubicBezTo>
                      <a:pt x="53011" y="53801"/>
                      <a:pt x="52950" y="53588"/>
                      <a:pt x="52889" y="53345"/>
                    </a:cubicBezTo>
                    <a:lnTo>
                      <a:pt x="52889" y="53315"/>
                    </a:lnTo>
                    <a:cubicBezTo>
                      <a:pt x="52829" y="53193"/>
                      <a:pt x="52798" y="53041"/>
                      <a:pt x="52768" y="52919"/>
                    </a:cubicBezTo>
                    <a:cubicBezTo>
                      <a:pt x="52768" y="52859"/>
                      <a:pt x="52737" y="52767"/>
                      <a:pt x="52707" y="52737"/>
                    </a:cubicBezTo>
                    <a:cubicBezTo>
                      <a:pt x="52555" y="52251"/>
                      <a:pt x="52403" y="51734"/>
                      <a:pt x="52251" y="51339"/>
                    </a:cubicBezTo>
                    <a:cubicBezTo>
                      <a:pt x="52251" y="51339"/>
                      <a:pt x="53923" y="35624"/>
                      <a:pt x="53923" y="33557"/>
                    </a:cubicBezTo>
                    <a:cubicBezTo>
                      <a:pt x="53953" y="33740"/>
                      <a:pt x="53953" y="33983"/>
                      <a:pt x="53984" y="34165"/>
                    </a:cubicBezTo>
                    <a:cubicBezTo>
                      <a:pt x="54865" y="40548"/>
                      <a:pt x="56324" y="47357"/>
                      <a:pt x="56324" y="54378"/>
                    </a:cubicBezTo>
                    <a:cubicBezTo>
                      <a:pt x="56385" y="58816"/>
                      <a:pt x="55807" y="62585"/>
                      <a:pt x="55595" y="63983"/>
                    </a:cubicBezTo>
                    <a:close/>
                  </a:path>
                </a:pathLst>
              </a:custGeom>
              <a:solidFill>
                <a:schemeClr val="accent5"/>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7"/>
              <p:cNvSpPr/>
              <p:nvPr/>
            </p:nvSpPr>
            <p:spPr>
              <a:xfrm>
                <a:off x="3030725" y="1947900"/>
                <a:ext cx="623125" cy="517500"/>
              </a:xfrm>
              <a:custGeom>
                <a:avLst/>
                <a:gdLst/>
                <a:ahLst/>
                <a:cxnLst/>
                <a:rect l="l" t="t" r="r" b="b"/>
                <a:pathLst>
                  <a:path w="24925" h="20700" extrusionOk="0">
                    <a:moveTo>
                      <a:pt x="4712" y="19180"/>
                    </a:moveTo>
                    <a:cubicBezTo>
                      <a:pt x="91" y="12979"/>
                      <a:pt x="0" y="8237"/>
                      <a:pt x="3222" y="5015"/>
                    </a:cubicBezTo>
                    <a:cubicBezTo>
                      <a:pt x="6474" y="1763"/>
                      <a:pt x="17630" y="0"/>
                      <a:pt x="21277" y="5684"/>
                    </a:cubicBezTo>
                    <a:cubicBezTo>
                      <a:pt x="24925" y="11398"/>
                      <a:pt x="22219" y="18450"/>
                      <a:pt x="19241" y="19575"/>
                    </a:cubicBezTo>
                    <a:cubicBezTo>
                      <a:pt x="16201" y="20699"/>
                      <a:pt x="4712" y="19180"/>
                      <a:pt x="4712" y="1918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7"/>
              <p:cNvSpPr/>
              <p:nvPr/>
            </p:nvSpPr>
            <p:spPr>
              <a:xfrm>
                <a:off x="3624200" y="2836950"/>
                <a:ext cx="104875" cy="246225"/>
              </a:xfrm>
              <a:custGeom>
                <a:avLst/>
                <a:gdLst/>
                <a:ahLst/>
                <a:cxnLst/>
                <a:rect l="l" t="t" r="r" b="b"/>
                <a:pathLst>
                  <a:path w="4195" h="9849" extrusionOk="0">
                    <a:moveTo>
                      <a:pt x="1611" y="1703"/>
                    </a:moveTo>
                    <a:cubicBezTo>
                      <a:pt x="2645" y="1"/>
                      <a:pt x="4195" y="1338"/>
                      <a:pt x="2888" y="5350"/>
                    </a:cubicBezTo>
                    <a:cubicBezTo>
                      <a:pt x="1611" y="9393"/>
                      <a:pt x="487" y="9849"/>
                      <a:pt x="243" y="8360"/>
                    </a:cubicBezTo>
                    <a:cubicBezTo>
                      <a:pt x="0" y="6901"/>
                      <a:pt x="1611" y="1703"/>
                      <a:pt x="1611" y="1703"/>
                    </a:cubicBezTo>
                    <a:close/>
                  </a:path>
                </a:pathLst>
              </a:custGeom>
              <a:solidFill>
                <a:srgbClr val="FFA59E"/>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7"/>
              <p:cNvSpPr/>
              <p:nvPr/>
            </p:nvSpPr>
            <p:spPr>
              <a:xfrm>
                <a:off x="2982075" y="2353675"/>
                <a:ext cx="699125" cy="1026625"/>
              </a:xfrm>
              <a:custGeom>
                <a:avLst/>
                <a:gdLst/>
                <a:ahLst/>
                <a:cxnLst/>
                <a:rect l="l" t="t" r="r" b="b"/>
                <a:pathLst>
                  <a:path w="27965" h="41065" extrusionOk="0">
                    <a:moveTo>
                      <a:pt x="27965" y="20669"/>
                    </a:moveTo>
                    <a:cubicBezTo>
                      <a:pt x="27965" y="30001"/>
                      <a:pt x="20032" y="41065"/>
                      <a:pt x="13983" y="41065"/>
                    </a:cubicBezTo>
                    <a:cubicBezTo>
                      <a:pt x="8208" y="41065"/>
                      <a:pt x="1" y="30001"/>
                      <a:pt x="1" y="20669"/>
                    </a:cubicBezTo>
                    <a:cubicBezTo>
                      <a:pt x="1" y="6079"/>
                      <a:pt x="6262" y="0"/>
                      <a:pt x="13983" y="0"/>
                    </a:cubicBezTo>
                    <a:cubicBezTo>
                      <a:pt x="21703" y="0"/>
                      <a:pt x="27965" y="7933"/>
                      <a:pt x="27965" y="20669"/>
                    </a:cubicBezTo>
                    <a:close/>
                  </a:path>
                </a:pathLst>
              </a:custGeom>
              <a:solidFill>
                <a:srgbClr val="F38D8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7"/>
              <p:cNvSpPr/>
              <p:nvPr/>
            </p:nvSpPr>
            <p:spPr>
              <a:xfrm>
                <a:off x="3409150" y="2915975"/>
                <a:ext cx="167200" cy="49425"/>
              </a:xfrm>
              <a:custGeom>
                <a:avLst/>
                <a:gdLst/>
                <a:ahLst/>
                <a:cxnLst/>
                <a:rect l="l" t="t" r="r" b="b"/>
                <a:pathLst>
                  <a:path w="6688" h="1977" extrusionOk="0">
                    <a:moveTo>
                      <a:pt x="0" y="1673"/>
                    </a:moveTo>
                    <a:cubicBezTo>
                      <a:pt x="699" y="548"/>
                      <a:pt x="2675" y="822"/>
                      <a:pt x="4256" y="639"/>
                    </a:cubicBezTo>
                    <a:cubicBezTo>
                      <a:pt x="5806" y="457"/>
                      <a:pt x="6687" y="1"/>
                      <a:pt x="6687" y="1"/>
                    </a:cubicBezTo>
                    <a:cubicBezTo>
                      <a:pt x="6383" y="1247"/>
                      <a:pt x="5927" y="1551"/>
                      <a:pt x="5927" y="1551"/>
                    </a:cubicBezTo>
                    <a:cubicBezTo>
                      <a:pt x="4013" y="1977"/>
                      <a:pt x="1064" y="913"/>
                      <a:pt x="0" y="1673"/>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7"/>
              <p:cNvSpPr/>
              <p:nvPr/>
            </p:nvSpPr>
            <p:spPr>
              <a:xfrm>
                <a:off x="3088475" y="2915975"/>
                <a:ext cx="167200" cy="49425"/>
              </a:xfrm>
              <a:custGeom>
                <a:avLst/>
                <a:gdLst/>
                <a:ahLst/>
                <a:cxnLst/>
                <a:rect l="l" t="t" r="r" b="b"/>
                <a:pathLst>
                  <a:path w="6688" h="1977" extrusionOk="0">
                    <a:moveTo>
                      <a:pt x="6687" y="1673"/>
                    </a:moveTo>
                    <a:cubicBezTo>
                      <a:pt x="5988" y="548"/>
                      <a:pt x="3982" y="822"/>
                      <a:pt x="2432" y="639"/>
                    </a:cubicBezTo>
                    <a:cubicBezTo>
                      <a:pt x="882" y="457"/>
                      <a:pt x="0" y="1"/>
                      <a:pt x="0" y="1"/>
                    </a:cubicBezTo>
                    <a:cubicBezTo>
                      <a:pt x="304" y="1247"/>
                      <a:pt x="760" y="1551"/>
                      <a:pt x="760" y="1551"/>
                    </a:cubicBezTo>
                    <a:cubicBezTo>
                      <a:pt x="2675" y="1977"/>
                      <a:pt x="5623" y="913"/>
                      <a:pt x="6687" y="1673"/>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7"/>
              <p:cNvSpPr/>
              <p:nvPr/>
            </p:nvSpPr>
            <p:spPr>
              <a:xfrm>
                <a:off x="3071750" y="2817950"/>
                <a:ext cx="168725" cy="49425"/>
              </a:xfrm>
              <a:custGeom>
                <a:avLst/>
                <a:gdLst/>
                <a:ahLst/>
                <a:cxnLst/>
                <a:rect l="l" t="t" r="r" b="b"/>
                <a:pathLst>
                  <a:path w="6749" h="1977" extrusionOk="0">
                    <a:moveTo>
                      <a:pt x="6475" y="1977"/>
                    </a:moveTo>
                    <a:cubicBezTo>
                      <a:pt x="6748" y="1278"/>
                      <a:pt x="6353" y="670"/>
                      <a:pt x="5411" y="426"/>
                    </a:cubicBezTo>
                    <a:cubicBezTo>
                      <a:pt x="4043" y="1"/>
                      <a:pt x="1916" y="487"/>
                      <a:pt x="1" y="1733"/>
                    </a:cubicBezTo>
                    <a:cubicBezTo>
                      <a:pt x="3040" y="882"/>
                      <a:pt x="5958" y="1399"/>
                      <a:pt x="6475" y="1977"/>
                    </a:cubicBezTo>
                    <a:close/>
                  </a:path>
                </a:pathLst>
              </a:custGeom>
              <a:solidFill>
                <a:srgbClr val="D1464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7"/>
              <p:cNvSpPr/>
              <p:nvPr/>
            </p:nvSpPr>
            <p:spPr>
              <a:xfrm>
                <a:off x="3414475" y="2817950"/>
                <a:ext cx="169475" cy="49425"/>
              </a:xfrm>
              <a:custGeom>
                <a:avLst/>
                <a:gdLst/>
                <a:ahLst/>
                <a:cxnLst/>
                <a:rect l="l" t="t" r="r" b="b"/>
                <a:pathLst>
                  <a:path w="6779" h="1977" extrusionOk="0">
                    <a:moveTo>
                      <a:pt x="274" y="1977"/>
                    </a:moveTo>
                    <a:cubicBezTo>
                      <a:pt x="0" y="1278"/>
                      <a:pt x="426" y="670"/>
                      <a:pt x="1337" y="426"/>
                    </a:cubicBezTo>
                    <a:cubicBezTo>
                      <a:pt x="2705" y="1"/>
                      <a:pt x="4833" y="487"/>
                      <a:pt x="6778" y="1733"/>
                    </a:cubicBezTo>
                    <a:cubicBezTo>
                      <a:pt x="3739" y="882"/>
                      <a:pt x="790" y="1399"/>
                      <a:pt x="274" y="1977"/>
                    </a:cubicBezTo>
                    <a:close/>
                  </a:path>
                </a:pathLst>
              </a:custGeom>
              <a:solidFill>
                <a:srgbClr val="D1464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7"/>
              <p:cNvSpPr/>
              <p:nvPr/>
            </p:nvSpPr>
            <p:spPr>
              <a:xfrm>
                <a:off x="2950175" y="2306550"/>
                <a:ext cx="780425" cy="652775"/>
              </a:xfrm>
              <a:custGeom>
                <a:avLst/>
                <a:gdLst/>
                <a:ahLst/>
                <a:cxnLst/>
                <a:rect l="l" t="t" r="r" b="b"/>
                <a:pathLst>
                  <a:path w="31217" h="26111" extrusionOk="0">
                    <a:moveTo>
                      <a:pt x="1277" y="22250"/>
                    </a:moveTo>
                    <a:cubicBezTo>
                      <a:pt x="1459" y="23314"/>
                      <a:pt x="2371" y="25229"/>
                      <a:pt x="2736" y="25594"/>
                    </a:cubicBezTo>
                    <a:cubicBezTo>
                      <a:pt x="3070" y="25928"/>
                      <a:pt x="1885" y="22098"/>
                      <a:pt x="3101" y="18816"/>
                    </a:cubicBezTo>
                    <a:cubicBezTo>
                      <a:pt x="4316" y="15563"/>
                      <a:pt x="5228" y="14287"/>
                      <a:pt x="8389" y="12828"/>
                    </a:cubicBezTo>
                    <a:cubicBezTo>
                      <a:pt x="11551" y="11338"/>
                      <a:pt x="14377" y="12129"/>
                      <a:pt x="15229" y="12129"/>
                    </a:cubicBezTo>
                    <a:cubicBezTo>
                      <a:pt x="16019" y="12129"/>
                      <a:pt x="21794" y="11247"/>
                      <a:pt x="23527" y="12706"/>
                    </a:cubicBezTo>
                    <a:cubicBezTo>
                      <a:pt x="26931" y="15654"/>
                      <a:pt x="27843" y="19971"/>
                      <a:pt x="28086" y="21278"/>
                    </a:cubicBezTo>
                    <a:cubicBezTo>
                      <a:pt x="28299" y="22615"/>
                      <a:pt x="27782" y="26111"/>
                      <a:pt x="28329" y="25533"/>
                    </a:cubicBezTo>
                    <a:cubicBezTo>
                      <a:pt x="28907" y="24986"/>
                      <a:pt x="29302" y="21703"/>
                      <a:pt x="29302" y="20639"/>
                    </a:cubicBezTo>
                    <a:cubicBezTo>
                      <a:pt x="29302" y="19575"/>
                      <a:pt x="31217" y="13922"/>
                      <a:pt x="29028" y="8785"/>
                    </a:cubicBezTo>
                    <a:cubicBezTo>
                      <a:pt x="26809" y="3648"/>
                      <a:pt x="20365" y="1"/>
                      <a:pt x="14377" y="700"/>
                    </a:cubicBezTo>
                    <a:cubicBezTo>
                      <a:pt x="8420" y="1369"/>
                      <a:pt x="4468" y="2888"/>
                      <a:pt x="2219" y="7508"/>
                    </a:cubicBezTo>
                    <a:cubicBezTo>
                      <a:pt x="0" y="12220"/>
                      <a:pt x="61" y="15746"/>
                      <a:pt x="1277" y="2225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3" name="Google Shape;1123;p47"/>
          <p:cNvGrpSpPr/>
          <p:nvPr/>
        </p:nvGrpSpPr>
        <p:grpSpPr>
          <a:xfrm>
            <a:off x="1150821" y="2366028"/>
            <a:ext cx="1426053" cy="2587045"/>
            <a:chOff x="1495725" y="2473725"/>
            <a:chExt cx="1664200" cy="3019075"/>
          </a:xfrm>
        </p:grpSpPr>
        <p:sp>
          <p:nvSpPr>
            <p:cNvPr id="1124" name="Google Shape;1124;p47"/>
            <p:cNvSpPr/>
            <p:nvPr/>
          </p:nvSpPr>
          <p:spPr>
            <a:xfrm>
              <a:off x="1495725" y="3391675"/>
              <a:ext cx="1614050" cy="1456725"/>
            </a:xfrm>
            <a:custGeom>
              <a:avLst/>
              <a:gdLst/>
              <a:ahLst/>
              <a:cxnLst/>
              <a:rect l="l" t="t" r="r" b="b"/>
              <a:pathLst>
                <a:path w="64562" h="58269" extrusionOk="0">
                  <a:moveTo>
                    <a:pt x="64440" y="56901"/>
                  </a:moveTo>
                  <a:cubicBezTo>
                    <a:pt x="63984" y="51703"/>
                    <a:pt x="62160" y="33010"/>
                    <a:pt x="59212" y="27326"/>
                  </a:cubicBezTo>
                  <a:cubicBezTo>
                    <a:pt x="56020" y="21703"/>
                    <a:pt x="41187" y="18724"/>
                    <a:pt x="40002" y="18329"/>
                  </a:cubicBezTo>
                  <a:cubicBezTo>
                    <a:pt x="39029" y="18086"/>
                    <a:pt x="38451" y="17721"/>
                    <a:pt x="38026" y="16718"/>
                  </a:cubicBezTo>
                  <a:cubicBezTo>
                    <a:pt x="36749" y="11946"/>
                    <a:pt x="37722" y="8694"/>
                    <a:pt x="38482" y="6566"/>
                  </a:cubicBezTo>
                  <a:cubicBezTo>
                    <a:pt x="39059" y="5016"/>
                    <a:pt x="37388" y="5107"/>
                    <a:pt x="32281" y="3891"/>
                  </a:cubicBezTo>
                  <a:cubicBezTo>
                    <a:pt x="29849" y="4317"/>
                    <a:pt x="25381" y="1"/>
                    <a:pt x="26901" y="5533"/>
                  </a:cubicBezTo>
                  <a:cubicBezTo>
                    <a:pt x="27722" y="8572"/>
                    <a:pt x="27083" y="16049"/>
                    <a:pt x="26415" y="16992"/>
                  </a:cubicBezTo>
                  <a:cubicBezTo>
                    <a:pt x="25989" y="17843"/>
                    <a:pt x="25351" y="18116"/>
                    <a:pt x="24378" y="18360"/>
                  </a:cubicBezTo>
                  <a:cubicBezTo>
                    <a:pt x="23314" y="18572"/>
                    <a:pt x="10822" y="21429"/>
                    <a:pt x="6384" y="25867"/>
                  </a:cubicBezTo>
                  <a:cubicBezTo>
                    <a:pt x="4560" y="27965"/>
                    <a:pt x="4317" y="29910"/>
                    <a:pt x="3466" y="33010"/>
                  </a:cubicBezTo>
                  <a:cubicBezTo>
                    <a:pt x="1399" y="41916"/>
                    <a:pt x="426" y="53223"/>
                    <a:pt x="1" y="58239"/>
                  </a:cubicBezTo>
                  <a:lnTo>
                    <a:pt x="64531" y="58239"/>
                  </a:lnTo>
                  <a:cubicBezTo>
                    <a:pt x="64561" y="58269"/>
                    <a:pt x="64531" y="57783"/>
                    <a:pt x="64440" y="56901"/>
                  </a:cubicBezTo>
                  <a:close/>
                </a:path>
              </a:pathLst>
            </a:custGeom>
            <a:solidFill>
              <a:srgbClr val="F38D8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7"/>
            <p:cNvSpPr/>
            <p:nvPr/>
          </p:nvSpPr>
          <p:spPr>
            <a:xfrm>
              <a:off x="2115050" y="3141675"/>
              <a:ext cx="547150" cy="471925"/>
            </a:xfrm>
            <a:custGeom>
              <a:avLst/>
              <a:gdLst/>
              <a:ahLst/>
              <a:cxnLst/>
              <a:rect l="l" t="t" r="r" b="b"/>
              <a:pathLst>
                <a:path w="21886" h="18877" extrusionOk="0">
                  <a:moveTo>
                    <a:pt x="1155" y="16657"/>
                  </a:moveTo>
                  <a:cubicBezTo>
                    <a:pt x="3344" y="18876"/>
                    <a:pt x="12767" y="17934"/>
                    <a:pt x="17326" y="15533"/>
                  </a:cubicBezTo>
                  <a:cubicBezTo>
                    <a:pt x="21885" y="13162"/>
                    <a:pt x="20639" y="0"/>
                    <a:pt x="20639" y="0"/>
                  </a:cubicBezTo>
                  <a:lnTo>
                    <a:pt x="0" y="12706"/>
                  </a:lnTo>
                  <a:close/>
                </a:path>
              </a:pathLst>
            </a:custGeom>
            <a:solidFill>
              <a:srgbClr val="51212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7"/>
            <p:cNvSpPr/>
            <p:nvPr/>
          </p:nvSpPr>
          <p:spPr>
            <a:xfrm>
              <a:off x="1496500" y="4074825"/>
              <a:ext cx="1663425" cy="1417975"/>
            </a:xfrm>
            <a:custGeom>
              <a:avLst/>
              <a:gdLst/>
              <a:ahLst/>
              <a:cxnLst/>
              <a:rect l="l" t="t" r="r" b="b"/>
              <a:pathLst>
                <a:path w="66537" h="56719" extrusionOk="0">
                  <a:moveTo>
                    <a:pt x="66445" y="51399"/>
                  </a:moveTo>
                  <a:cubicBezTo>
                    <a:pt x="66445" y="50974"/>
                    <a:pt x="66415" y="50518"/>
                    <a:pt x="66415" y="50031"/>
                  </a:cubicBezTo>
                  <a:cubicBezTo>
                    <a:pt x="66233" y="43679"/>
                    <a:pt x="63770" y="13070"/>
                    <a:pt x="63071" y="9788"/>
                  </a:cubicBezTo>
                  <a:cubicBezTo>
                    <a:pt x="62129" y="5259"/>
                    <a:pt x="60640" y="0"/>
                    <a:pt x="59150" y="0"/>
                  </a:cubicBezTo>
                  <a:cubicBezTo>
                    <a:pt x="58238" y="0"/>
                    <a:pt x="44408" y="1246"/>
                    <a:pt x="32250" y="942"/>
                  </a:cubicBezTo>
                  <a:cubicBezTo>
                    <a:pt x="20092" y="1246"/>
                    <a:pt x="6262" y="0"/>
                    <a:pt x="5350" y="0"/>
                  </a:cubicBezTo>
                  <a:cubicBezTo>
                    <a:pt x="3891" y="0"/>
                    <a:pt x="2402" y="5259"/>
                    <a:pt x="1459" y="9788"/>
                  </a:cubicBezTo>
                  <a:cubicBezTo>
                    <a:pt x="760" y="13070"/>
                    <a:pt x="304" y="43952"/>
                    <a:pt x="122" y="50305"/>
                  </a:cubicBezTo>
                  <a:cubicBezTo>
                    <a:pt x="122" y="50791"/>
                    <a:pt x="91" y="51247"/>
                    <a:pt x="91" y="51673"/>
                  </a:cubicBezTo>
                  <a:cubicBezTo>
                    <a:pt x="31" y="53405"/>
                    <a:pt x="0" y="54743"/>
                    <a:pt x="0" y="55320"/>
                  </a:cubicBezTo>
                  <a:cubicBezTo>
                    <a:pt x="0" y="56566"/>
                    <a:pt x="16232" y="56718"/>
                    <a:pt x="32250" y="56566"/>
                  </a:cubicBezTo>
                  <a:cubicBezTo>
                    <a:pt x="48329" y="56718"/>
                    <a:pt x="66536" y="55077"/>
                    <a:pt x="66536" y="55077"/>
                  </a:cubicBezTo>
                  <a:cubicBezTo>
                    <a:pt x="66536" y="54469"/>
                    <a:pt x="66536" y="53132"/>
                    <a:pt x="66445" y="5139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7"/>
            <p:cNvSpPr/>
            <p:nvPr/>
          </p:nvSpPr>
          <p:spPr>
            <a:xfrm>
              <a:off x="1976750" y="2586200"/>
              <a:ext cx="699125" cy="1026625"/>
            </a:xfrm>
            <a:custGeom>
              <a:avLst/>
              <a:gdLst/>
              <a:ahLst/>
              <a:cxnLst/>
              <a:rect l="l" t="t" r="r" b="b"/>
              <a:pathLst>
                <a:path w="27965" h="41065" extrusionOk="0">
                  <a:moveTo>
                    <a:pt x="27964" y="20669"/>
                  </a:moveTo>
                  <a:cubicBezTo>
                    <a:pt x="27964" y="30001"/>
                    <a:pt x="20001" y="41065"/>
                    <a:pt x="13982" y="41065"/>
                  </a:cubicBezTo>
                  <a:cubicBezTo>
                    <a:pt x="8207" y="41065"/>
                    <a:pt x="0" y="30001"/>
                    <a:pt x="0" y="20669"/>
                  </a:cubicBezTo>
                  <a:cubicBezTo>
                    <a:pt x="0" y="6079"/>
                    <a:pt x="6262" y="0"/>
                    <a:pt x="13982" y="0"/>
                  </a:cubicBezTo>
                  <a:cubicBezTo>
                    <a:pt x="21673" y="0"/>
                    <a:pt x="27964" y="7934"/>
                    <a:pt x="27964" y="20669"/>
                  </a:cubicBezTo>
                  <a:close/>
                </a:path>
              </a:pathLst>
            </a:custGeom>
            <a:solidFill>
              <a:srgbClr val="FF978E"/>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7"/>
            <p:cNvSpPr/>
            <p:nvPr/>
          </p:nvSpPr>
          <p:spPr>
            <a:xfrm>
              <a:off x="1746500" y="2473725"/>
              <a:ext cx="1164175" cy="1384550"/>
            </a:xfrm>
            <a:custGeom>
              <a:avLst/>
              <a:gdLst/>
              <a:ahLst/>
              <a:cxnLst/>
              <a:rect l="l" t="t" r="r" b="b"/>
              <a:pathLst>
                <a:path w="46567" h="55382" extrusionOk="0">
                  <a:moveTo>
                    <a:pt x="40548" y="10730"/>
                  </a:moveTo>
                  <a:cubicBezTo>
                    <a:pt x="34348" y="153"/>
                    <a:pt x="24347" y="1"/>
                    <a:pt x="16566" y="4864"/>
                  </a:cubicBezTo>
                  <a:cubicBezTo>
                    <a:pt x="14074" y="4621"/>
                    <a:pt x="10639" y="4955"/>
                    <a:pt x="8025" y="7144"/>
                  </a:cubicBezTo>
                  <a:cubicBezTo>
                    <a:pt x="0" y="13618"/>
                    <a:pt x="3435" y="16232"/>
                    <a:pt x="2159" y="23709"/>
                  </a:cubicBezTo>
                  <a:cubicBezTo>
                    <a:pt x="1794" y="26597"/>
                    <a:pt x="2554" y="31977"/>
                    <a:pt x="7083" y="35655"/>
                  </a:cubicBezTo>
                  <a:cubicBezTo>
                    <a:pt x="11733" y="39485"/>
                    <a:pt x="15016" y="43831"/>
                    <a:pt x="17265" y="44773"/>
                  </a:cubicBezTo>
                  <a:cubicBezTo>
                    <a:pt x="17113" y="41734"/>
                    <a:pt x="16080" y="41582"/>
                    <a:pt x="15685" y="41035"/>
                  </a:cubicBezTo>
                  <a:cubicBezTo>
                    <a:pt x="14256" y="39606"/>
                    <a:pt x="11672" y="35472"/>
                    <a:pt x="11034" y="33557"/>
                  </a:cubicBezTo>
                  <a:cubicBezTo>
                    <a:pt x="8147" y="25047"/>
                    <a:pt x="11429" y="15806"/>
                    <a:pt x="11429" y="15958"/>
                  </a:cubicBezTo>
                  <a:cubicBezTo>
                    <a:pt x="11642" y="19849"/>
                    <a:pt x="11277" y="19910"/>
                    <a:pt x="11551" y="22341"/>
                  </a:cubicBezTo>
                  <a:cubicBezTo>
                    <a:pt x="16353" y="21095"/>
                    <a:pt x="28390" y="22980"/>
                    <a:pt x="32402" y="22615"/>
                  </a:cubicBezTo>
                  <a:cubicBezTo>
                    <a:pt x="33101" y="22190"/>
                    <a:pt x="33618" y="18542"/>
                    <a:pt x="33740" y="17326"/>
                  </a:cubicBezTo>
                  <a:cubicBezTo>
                    <a:pt x="33770" y="17934"/>
                    <a:pt x="33922" y="20882"/>
                    <a:pt x="33557" y="22585"/>
                  </a:cubicBezTo>
                  <a:cubicBezTo>
                    <a:pt x="34500" y="22554"/>
                    <a:pt x="34956" y="22493"/>
                    <a:pt x="34956" y="22493"/>
                  </a:cubicBezTo>
                  <a:cubicBezTo>
                    <a:pt x="35533" y="19089"/>
                    <a:pt x="35655" y="16050"/>
                    <a:pt x="35655" y="16050"/>
                  </a:cubicBezTo>
                  <a:cubicBezTo>
                    <a:pt x="37509" y="20882"/>
                    <a:pt x="36202" y="25351"/>
                    <a:pt x="35290" y="30244"/>
                  </a:cubicBezTo>
                  <a:cubicBezTo>
                    <a:pt x="33223" y="41612"/>
                    <a:pt x="27691" y="40396"/>
                    <a:pt x="30335" y="55381"/>
                  </a:cubicBezTo>
                  <a:cubicBezTo>
                    <a:pt x="31734" y="50670"/>
                    <a:pt x="44652" y="38998"/>
                    <a:pt x="46141" y="33679"/>
                  </a:cubicBezTo>
                  <a:cubicBezTo>
                    <a:pt x="46567" y="28360"/>
                    <a:pt x="43740" y="16019"/>
                    <a:pt x="40548" y="10730"/>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7"/>
            <p:cNvSpPr/>
            <p:nvPr/>
          </p:nvSpPr>
          <p:spPr>
            <a:xfrm>
              <a:off x="2402275" y="3148525"/>
              <a:ext cx="167225" cy="49400"/>
            </a:xfrm>
            <a:custGeom>
              <a:avLst/>
              <a:gdLst/>
              <a:ahLst/>
              <a:cxnLst/>
              <a:rect l="l" t="t" r="r" b="b"/>
              <a:pathLst>
                <a:path w="6689" h="1976" extrusionOk="0">
                  <a:moveTo>
                    <a:pt x="1" y="1672"/>
                  </a:moveTo>
                  <a:cubicBezTo>
                    <a:pt x="700" y="578"/>
                    <a:pt x="2676" y="821"/>
                    <a:pt x="4256" y="638"/>
                  </a:cubicBezTo>
                  <a:cubicBezTo>
                    <a:pt x="5807" y="456"/>
                    <a:pt x="6688" y="0"/>
                    <a:pt x="6688" y="0"/>
                  </a:cubicBezTo>
                  <a:cubicBezTo>
                    <a:pt x="6384" y="1246"/>
                    <a:pt x="5928" y="1550"/>
                    <a:pt x="5928" y="1550"/>
                  </a:cubicBezTo>
                  <a:cubicBezTo>
                    <a:pt x="4013" y="1976"/>
                    <a:pt x="1065" y="912"/>
                    <a:pt x="1" y="1672"/>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7"/>
            <p:cNvSpPr/>
            <p:nvPr/>
          </p:nvSpPr>
          <p:spPr>
            <a:xfrm>
              <a:off x="2083125" y="3148525"/>
              <a:ext cx="167200" cy="49400"/>
            </a:xfrm>
            <a:custGeom>
              <a:avLst/>
              <a:gdLst/>
              <a:ahLst/>
              <a:cxnLst/>
              <a:rect l="l" t="t" r="r" b="b"/>
              <a:pathLst>
                <a:path w="6688" h="1976" extrusionOk="0">
                  <a:moveTo>
                    <a:pt x="6688" y="1672"/>
                  </a:moveTo>
                  <a:cubicBezTo>
                    <a:pt x="5958" y="578"/>
                    <a:pt x="3983" y="821"/>
                    <a:pt x="2432" y="638"/>
                  </a:cubicBezTo>
                  <a:cubicBezTo>
                    <a:pt x="852" y="456"/>
                    <a:pt x="1" y="0"/>
                    <a:pt x="1" y="0"/>
                  </a:cubicBezTo>
                  <a:cubicBezTo>
                    <a:pt x="305" y="1246"/>
                    <a:pt x="761" y="1550"/>
                    <a:pt x="761" y="1550"/>
                  </a:cubicBezTo>
                  <a:cubicBezTo>
                    <a:pt x="2615" y="1976"/>
                    <a:pt x="5563" y="912"/>
                    <a:pt x="6688" y="1672"/>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7"/>
            <p:cNvSpPr/>
            <p:nvPr/>
          </p:nvSpPr>
          <p:spPr>
            <a:xfrm>
              <a:off x="2065650" y="3050475"/>
              <a:ext cx="169475" cy="49425"/>
            </a:xfrm>
            <a:custGeom>
              <a:avLst/>
              <a:gdLst/>
              <a:ahLst/>
              <a:cxnLst/>
              <a:rect l="l" t="t" r="r" b="b"/>
              <a:pathLst>
                <a:path w="6779" h="1977" extrusionOk="0">
                  <a:moveTo>
                    <a:pt x="6505" y="1977"/>
                  </a:moveTo>
                  <a:cubicBezTo>
                    <a:pt x="6779" y="1308"/>
                    <a:pt x="6353" y="700"/>
                    <a:pt x="5441" y="427"/>
                  </a:cubicBezTo>
                  <a:cubicBezTo>
                    <a:pt x="4074" y="1"/>
                    <a:pt x="1946" y="487"/>
                    <a:pt x="1" y="1764"/>
                  </a:cubicBezTo>
                  <a:cubicBezTo>
                    <a:pt x="3040" y="882"/>
                    <a:pt x="5958" y="1399"/>
                    <a:pt x="6505" y="1977"/>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7"/>
            <p:cNvSpPr/>
            <p:nvPr/>
          </p:nvSpPr>
          <p:spPr>
            <a:xfrm>
              <a:off x="2408375" y="3050475"/>
              <a:ext cx="169475" cy="49425"/>
            </a:xfrm>
            <a:custGeom>
              <a:avLst/>
              <a:gdLst/>
              <a:ahLst/>
              <a:cxnLst/>
              <a:rect l="l" t="t" r="r" b="b"/>
              <a:pathLst>
                <a:path w="6779" h="1977" extrusionOk="0">
                  <a:moveTo>
                    <a:pt x="274" y="1977"/>
                  </a:moveTo>
                  <a:cubicBezTo>
                    <a:pt x="0" y="1308"/>
                    <a:pt x="426" y="700"/>
                    <a:pt x="1338" y="427"/>
                  </a:cubicBezTo>
                  <a:cubicBezTo>
                    <a:pt x="2705" y="1"/>
                    <a:pt x="4833" y="487"/>
                    <a:pt x="6778" y="1764"/>
                  </a:cubicBezTo>
                  <a:cubicBezTo>
                    <a:pt x="3739" y="882"/>
                    <a:pt x="821" y="1399"/>
                    <a:pt x="274" y="1977"/>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47"/>
          <p:cNvGrpSpPr/>
          <p:nvPr/>
        </p:nvGrpSpPr>
        <p:grpSpPr>
          <a:xfrm>
            <a:off x="576505" y="1319025"/>
            <a:ext cx="277421" cy="281299"/>
            <a:chOff x="825500" y="1074025"/>
            <a:chExt cx="323750" cy="328275"/>
          </a:xfrm>
        </p:grpSpPr>
        <p:sp>
          <p:nvSpPr>
            <p:cNvPr id="1134" name="Google Shape;1134;p47"/>
            <p:cNvSpPr/>
            <p:nvPr/>
          </p:nvSpPr>
          <p:spPr>
            <a:xfrm>
              <a:off x="956200" y="1074025"/>
              <a:ext cx="103375" cy="164150"/>
            </a:xfrm>
            <a:custGeom>
              <a:avLst/>
              <a:gdLst/>
              <a:ahLst/>
              <a:cxnLst/>
              <a:rect l="l" t="t" r="r" b="b"/>
              <a:pathLst>
                <a:path w="4135" h="6566" extrusionOk="0">
                  <a:moveTo>
                    <a:pt x="3770" y="3161"/>
                  </a:moveTo>
                  <a:cubicBezTo>
                    <a:pt x="3375" y="4894"/>
                    <a:pt x="1217" y="6566"/>
                    <a:pt x="1217" y="6566"/>
                  </a:cubicBezTo>
                  <a:cubicBezTo>
                    <a:pt x="1217" y="6566"/>
                    <a:pt x="1" y="4134"/>
                    <a:pt x="426" y="2401"/>
                  </a:cubicBezTo>
                  <a:cubicBezTo>
                    <a:pt x="791" y="638"/>
                    <a:pt x="1764" y="0"/>
                    <a:pt x="2676" y="213"/>
                  </a:cubicBezTo>
                  <a:cubicBezTo>
                    <a:pt x="3588" y="395"/>
                    <a:pt x="4135" y="1368"/>
                    <a:pt x="3770" y="316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7"/>
            <p:cNvSpPr/>
            <p:nvPr/>
          </p:nvSpPr>
          <p:spPr>
            <a:xfrm>
              <a:off x="850575" y="1109725"/>
              <a:ext cx="136050" cy="128450"/>
            </a:xfrm>
            <a:custGeom>
              <a:avLst/>
              <a:gdLst/>
              <a:ahLst/>
              <a:cxnLst/>
              <a:rect l="l" t="t" r="r" b="b"/>
              <a:pathLst>
                <a:path w="5442" h="5138" extrusionOk="0">
                  <a:moveTo>
                    <a:pt x="3740" y="1217"/>
                  </a:moveTo>
                  <a:cubicBezTo>
                    <a:pt x="5077" y="2432"/>
                    <a:pt x="5442" y="5138"/>
                    <a:pt x="5442" y="5138"/>
                  </a:cubicBezTo>
                  <a:cubicBezTo>
                    <a:pt x="5442" y="5138"/>
                    <a:pt x="2737" y="4955"/>
                    <a:pt x="1430" y="3739"/>
                  </a:cubicBezTo>
                  <a:cubicBezTo>
                    <a:pt x="92" y="2524"/>
                    <a:pt x="1" y="1368"/>
                    <a:pt x="670" y="700"/>
                  </a:cubicBezTo>
                  <a:cubicBezTo>
                    <a:pt x="1308" y="1"/>
                    <a:pt x="2402" y="1"/>
                    <a:pt x="3740"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7"/>
            <p:cNvSpPr/>
            <p:nvPr/>
          </p:nvSpPr>
          <p:spPr>
            <a:xfrm>
              <a:off x="825500" y="1212325"/>
              <a:ext cx="161900" cy="109450"/>
            </a:xfrm>
            <a:custGeom>
              <a:avLst/>
              <a:gdLst/>
              <a:ahLst/>
              <a:cxnLst/>
              <a:rect l="l" t="t" r="r" b="b"/>
              <a:pathLst>
                <a:path w="6476" h="4378" extrusionOk="0">
                  <a:moveTo>
                    <a:pt x="2220" y="547"/>
                  </a:moveTo>
                  <a:cubicBezTo>
                    <a:pt x="3952" y="0"/>
                    <a:pt x="6475" y="1034"/>
                    <a:pt x="6475" y="1034"/>
                  </a:cubicBezTo>
                  <a:cubicBezTo>
                    <a:pt x="6475" y="1034"/>
                    <a:pt x="4955" y="3283"/>
                    <a:pt x="3253" y="3860"/>
                  </a:cubicBezTo>
                  <a:cubicBezTo>
                    <a:pt x="1551" y="4377"/>
                    <a:pt x="518" y="3891"/>
                    <a:pt x="244" y="2979"/>
                  </a:cubicBezTo>
                  <a:cubicBezTo>
                    <a:pt x="1" y="2067"/>
                    <a:pt x="487" y="1064"/>
                    <a:pt x="2220" y="54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7"/>
            <p:cNvSpPr/>
            <p:nvPr/>
          </p:nvSpPr>
          <p:spPr>
            <a:xfrm>
              <a:off x="913650" y="1238150"/>
              <a:ext cx="103375" cy="164150"/>
            </a:xfrm>
            <a:custGeom>
              <a:avLst/>
              <a:gdLst/>
              <a:ahLst/>
              <a:cxnLst/>
              <a:rect l="l" t="t" r="r" b="b"/>
              <a:pathLst>
                <a:path w="4135" h="6566" extrusionOk="0">
                  <a:moveTo>
                    <a:pt x="366" y="3435"/>
                  </a:moveTo>
                  <a:cubicBezTo>
                    <a:pt x="761" y="1672"/>
                    <a:pt x="2919" y="1"/>
                    <a:pt x="2919" y="1"/>
                  </a:cubicBezTo>
                  <a:cubicBezTo>
                    <a:pt x="2919" y="1"/>
                    <a:pt x="4135" y="2432"/>
                    <a:pt x="3709" y="4195"/>
                  </a:cubicBezTo>
                  <a:cubicBezTo>
                    <a:pt x="3344" y="5928"/>
                    <a:pt x="2372" y="6566"/>
                    <a:pt x="1460" y="6353"/>
                  </a:cubicBezTo>
                  <a:cubicBezTo>
                    <a:pt x="548" y="6171"/>
                    <a:pt x="1" y="5198"/>
                    <a:pt x="366" y="3435"/>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7"/>
            <p:cNvSpPr/>
            <p:nvPr/>
          </p:nvSpPr>
          <p:spPr>
            <a:xfrm>
              <a:off x="986600" y="1238150"/>
              <a:ext cx="136050" cy="128450"/>
            </a:xfrm>
            <a:custGeom>
              <a:avLst/>
              <a:gdLst/>
              <a:ahLst/>
              <a:cxnLst/>
              <a:rect l="l" t="t" r="r" b="b"/>
              <a:pathLst>
                <a:path w="5442" h="5138" extrusionOk="0">
                  <a:moveTo>
                    <a:pt x="1703" y="3922"/>
                  </a:moveTo>
                  <a:cubicBezTo>
                    <a:pt x="396" y="2706"/>
                    <a:pt x="1" y="1"/>
                    <a:pt x="1" y="1"/>
                  </a:cubicBezTo>
                  <a:cubicBezTo>
                    <a:pt x="1" y="1"/>
                    <a:pt x="2706" y="183"/>
                    <a:pt x="4043" y="1399"/>
                  </a:cubicBezTo>
                  <a:cubicBezTo>
                    <a:pt x="5350" y="2615"/>
                    <a:pt x="5442" y="3770"/>
                    <a:pt x="4803" y="4438"/>
                  </a:cubicBezTo>
                  <a:cubicBezTo>
                    <a:pt x="4135" y="5137"/>
                    <a:pt x="3040" y="5137"/>
                    <a:pt x="1703" y="3922"/>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7"/>
            <p:cNvSpPr/>
            <p:nvPr/>
          </p:nvSpPr>
          <p:spPr>
            <a:xfrm>
              <a:off x="986600" y="1154575"/>
              <a:ext cx="162650" cy="109425"/>
            </a:xfrm>
            <a:custGeom>
              <a:avLst/>
              <a:gdLst/>
              <a:ahLst/>
              <a:cxnLst/>
              <a:rect l="l" t="t" r="r" b="b"/>
              <a:pathLst>
                <a:path w="6506" h="4377" extrusionOk="0">
                  <a:moveTo>
                    <a:pt x="4256" y="3830"/>
                  </a:moveTo>
                  <a:cubicBezTo>
                    <a:pt x="2554" y="4377"/>
                    <a:pt x="1" y="3344"/>
                    <a:pt x="1" y="3344"/>
                  </a:cubicBezTo>
                  <a:cubicBezTo>
                    <a:pt x="1" y="3344"/>
                    <a:pt x="1521" y="1094"/>
                    <a:pt x="3223" y="517"/>
                  </a:cubicBezTo>
                  <a:cubicBezTo>
                    <a:pt x="4955" y="0"/>
                    <a:pt x="5958" y="486"/>
                    <a:pt x="6232" y="1398"/>
                  </a:cubicBezTo>
                  <a:cubicBezTo>
                    <a:pt x="6505" y="2310"/>
                    <a:pt x="5958" y="3313"/>
                    <a:pt x="4256" y="383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943300" y="1191050"/>
              <a:ext cx="88925" cy="89675"/>
            </a:xfrm>
            <a:custGeom>
              <a:avLst/>
              <a:gdLst/>
              <a:ahLst/>
              <a:cxnLst/>
              <a:rect l="l" t="t" r="r" b="b"/>
              <a:pathLst>
                <a:path w="3557" h="3587" extrusionOk="0">
                  <a:moveTo>
                    <a:pt x="3374" y="2158"/>
                  </a:moveTo>
                  <a:cubicBezTo>
                    <a:pt x="3192" y="3040"/>
                    <a:pt x="2310" y="3587"/>
                    <a:pt x="1429" y="3374"/>
                  </a:cubicBezTo>
                  <a:cubicBezTo>
                    <a:pt x="547" y="3192"/>
                    <a:pt x="0" y="2310"/>
                    <a:pt x="213" y="1429"/>
                  </a:cubicBezTo>
                  <a:cubicBezTo>
                    <a:pt x="395" y="547"/>
                    <a:pt x="1277" y="0"/>
                    <a:pt x="2158" y="213"/>
                  </a:cubicBezTo>
                  <a:cubicBezTo>
                    <a:pt x="3009" y="456"/>
                    <a:pt x="3557" y="1277"/>
                    <a:pt x="3374" y="2158"/>
                  </a:cubicBezTo>
                  <a:close/>
                </a:path>
              </a:pathLst>
            </a:cu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 name="Google Shape;1141;p47"/>
          <p:cNvGrpSpPr/>
          <p:nvPr/>
        </p:nvGrpSpPr>
        <p:grpSpPr>
          <a:xfrm>
            <a:off x="2603675" y="637594"/>
            <a:ext cx="186247" cy="189503"/>
            <a:chOff x="2479800" y="2146225"/>
            <a:chExt cx="217350" cy="221150"/>
          </a:xfrm>
        </p:grpSpPr>
        <p:sp>
          <p:nvSpPr>
            <p:cNvPr id="1142" name="Google Shape;1142;p47"/>
            <p:cNvSpPr/>
            <p:nvPr/>
          </p:nvSpPr>
          <p:spPr>
            <a:xfrm>
              <a:off x="2567950" y="2146225"/>
              <a:ext cx="69925" cy="110200"/>
            </a:xfrm>
            <a:custGeom>
              <a:avLst/>
              <a:gdLst/>
              <a:ahLst/>
              <a:cxnLst/>
              <a:rect l="l" t="t" r="r" b="b"/>
              <a:pathLst>
                <a:path w="2797" h="4408" extrusionOk="0">
                  <a:moveTo>
                    <a:pt x="2523" y="2128"/>
                  </a:moveTo>
                  <a:cubicBezTo>
                    <a:pt x="2250" y="3313"/>
                    <a:pt x="821" y="4408"/>
                    <a:pt x="821" y="4408"/>
                  </a:cubicBezTo>
                  <a:cubicBezTo>
                    <a:pt x="821" y="4408"/>
                    <a:pt x="0" y="2766"/>
                    <a:pt x="274" y="1611"/>
                  </a:cubicBezTo>
                  <a:cubicBezTo>
                    <a:pt x="547" y="426"/>
                    <a:pt x="1155" y="0"/>
                    <a:pt x="1794" y="152"/>
                  </a:cubicBezTo>
                  <a:cubicBezTo>
                    <a:pt x="2401" y="335"/>
                    <a:pt x="2797" y="1003"/>
                    <a:pt x="2523" y="2128"/>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7"/>
            <p:cNvSpPr/>
            <p:nvPr/>
          </p:nvSpPr>
          <p:spPr>
            <a:xfrm>
              <a:off x="2498025" y="2172050"/>
              <a:ext cx="91225" cy="85125"/>
            </a:xfrm>
            <a:custGeom>
              <a:avLst/>
              <a:gdLst/>
              <a:ahLst/>
              <a:cxnLst/>
              <a:rect l="l" t="t" r="r" b="b"/>
              <a:pathLst>
                <a:path w="3649" h="3405" extrusionOk="0">
                  <a:moveTo>
                    <a:pt x="2493" y="791"/>
                  </a:moveTo>
                  <a:cubicBezTo>
                    <a:pt x="3375" y="1612"/>
                    <a:pt x="3648" y="3405"/>
                    <a:pt x="3648" y="3405"/>
                  </a:cubicBezTo>
                  <a:cubicBezTo>
                    <a:pt x="3648" y="3405"/>
                    <a:pt x="1825" y="3314"/>
                    <a:pt x="943" y="2463"/>
                  </a:cubicBezTo>
                  <a:cubicBezTo>
                    <a:pt x="62" y="1642"/>
                    <a:pt x="1" y="913"/>
                    <a:pt x="457" y="457"/>
                  </a:cubicBezTo>
                  <a:cubicBezTo>
                    <a:pt x="882" y="1"/>
                    <a:pt x="1581" y="1"/>
                    <a:pt x="2493" y="79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7"/>
            <p:cNvSpPr/>
            <p:nvPr/>
          </p:nvSpPr>
          <p:spPr>
            <a:xfrm>
              <a:off x="2479800" y="2241200"/>
              <a:ext cx="109450" cy="71450"/>
            </a:xfrm>
            <a:custGeom>
              <a:avLst/>
              <a:gdLst/>
              <a:ahLst/>
              <a:cxnLst/>
              <a:rect l="l" t="t" r="r" b="b"/>
              <a:pathLst>
                <a:path w="4378" h="2858" extrusionOk="0">
                  <a:moveTo>
                    <a:pt x="1520" y="335"/>
                  </a:moveTo>
                  <a:cubicBezTo>
                    <a:pt x="2675" y="1"/>
                    <a:pt x="4377" y="639"/>
                    <a:pt x="4377" y="639"/>
                  </a:cubicBezTo>
                  <a:cubicBezTo>
                    <a:pt x="4377" y="639"/>
                    <a:pt x="3374" y="2159"/>
                    <a:pt x="2219" y="2524"/>
                  </a:cubicBezTo>
                  <a:cubicBezTo>
                    <a:pt x="1064" y="2858"/>
                    <a:pt x="395" y="2554"/>
                    <a:pt x="183" y="1946"/>
                  </a:cubicBezTo>
                  <a:cubicBezTo>
                    <a:pt x="0" y="1338"/>
                    <a:pt x="395" y="700"/>
                    <a:pt x="1520" y="335"/>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7"/>
            <p:cNvSpPr/>
            <p:nvPr/>
          </p:nvSpPr>
          <p:spPr>
            <a:xfrm>
              <a:off x="2539825" y="2257150"/>
              <a:ext cx="69175" cy="110225"/>
            </a:xfrm>
            <a:custGeom>
              <a:avLst/>
              <a:gdLst/>
              <a:ahLst/>
              <a:cxnLst/>
              <a:rect l="l" t="t" r="r" b="b"/>
              <a:pathLst>
                <a:path w="2767" h="4409" extrusionOk="0">
                  <a:moveTo>
                    <a:pt x="274" y="2281"/>
                  </a:moveTo>
                  <a:cubicBezTo>
                    <a:pt x="517" y="1126"/>
                    <a:pt x="1976" y="1"/>
                    <a:pt x="1976" y="1"/>
                  </a:cubicBezTo>
                  <a:cubicBezTo>
                    <a:pt x="1976" y="1"/>
                    <a:pt x="2767" y="1642"/>
                    <a:pt x="2493" y="2828"/>
                  </a:cubicBezTo>
                  <a:cubicBezTo>
                    <a:pt x="2250" y="4013"/>
                    <a:pt x="1642" y="4408"/>
                    <a:pt x="973" y="4256"/>
                  </a:cubicBezTo>
                  <a:cubicBezTo>
                    <a:pt x="365" y="4104"/>
                    <a:pt x="1" y="3466"/>
                    <a:pt x="274" y="228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7"/>
            <p:cNvSpPr/>
            <p:nvPr/>
          </p:nvSpPr>
          <p:spPr>
            <a:xfrm>
              <a:off x="2589225" y="2257150"/>
              <a:ext cx="91200" cy="85900"/>
            </a:xfrm>
            <a:custGeom>
              <a:avLst/>
              <a:gdLst/>
              <a:ahLst/>
              <a:cxnLst/>
              <a:rect l="l" t="t" r="r" b="b"/>
              <a:pathLst>
                <a:path w="3648" h="3436" extrusionOk="0">
                  <a:moveTo>
                    <a:pt x="1125" y="2645"/>
                  </a:moveTo>
                  <a:cubicBezTo>
                    <a:pt x="274" y="1794"/>
                    <a:pt x="0" y="1"/>
                    <a:pt x="0" y="1"/>
                  </a:cubicBezTo>
                  <a:cubicBezTo>
                    <a:pt x="0" y="1"/>
                    <a:pt x="1824" y="123"/>
                    <a:pt x="2706" y="974"/>
                  </a:cubicBezTo>
                  <a:cubicBezTo>
                    <a:pt x="3557" y="1794"/>
                    <a:pt x="3648" y="2524"/>
                    <a:pt x="3192" y="2980"/>
                  </a:cubicBezTo>
                  <a:cubicBezTo>
                    <a:pt x="2766" y="3436"/>
                    <a:pt x="2006" y="3436"/>
                    <a:pt x="1125" y="2645"/>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7"/>
            <p:cNvSpPr/>
            <p:nvPr/>
          </p:nvSpPr>
          <p:spPr>
            <a:xfrm>
              <a:off x="2588450" y="2202450"/>
              <a:ext cx="108700" cy="71450"/>
            </a:xfrm>
            <a:custGeom>
              <a:avLst/>
              <a:gdLst/>
              <a:ahLst/>
              <a:cxnLst/>
              <a:rect l="l" t="t" r="r" b="b"/>
              <a:pathLst>
                <a:path w="4348" h="2858" extrusionOk="0">
                  <a:moveTo>
                    <a:pt x="2828" y="2493"/>
                  </a:moveTo>
                  <a:cubicBezTo>
                    <a:pt x="1703" y="2858"/>
                    <a:pt x="1" y="2189"/>
                    <a:pt x="1" y="2189"/>
                  </a:cubicBezTo>
                  <a:cubicBezTo>
                    <a:pt x="1" y="2189"/>
                    <a:pt x="974" y="669"/>
                    <a:pt x="2159" y="335"/>
                  </a:cubicBezTo>
                  <a:cubicBezTo>
                    <a:pt x="3284" y="1"/>
                    <a:pt x="3983" y="304"/>
                    <a:pt x="4165" y="912"/>
                  </a:cubicBezTo>
                  <a:cubicBezTo>
                    <a:pt x="4347" y="1520"/>
                    <a:pt x="4013" y="2159"/>
                    <a:pt x="2828" y="2493"/>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7"/>
            <p:cNvSpPr/>
            <p:nvPr/>
          </p:nvSpPr>
          <p:spPr>
            <a:xfrm>
              <a:off x="2559575" y="2226775"/>
              <a:ext cx="60075" cy="59300"/>
            </a:xfrm>
            <a:custGeom>
              <a:avLst/>
              <a:gdLst/>
              <a:ahLst/>
              <a:cxnLst/>
              <a:rect l="l" t="t" r="r" b="b"/>
              <a:pathLst>
                <a:path w="2403" h="2372" extrusionOk="0">
                  <a:moveTo>
                    <a:pt x="2250" y="1429"/>
                  </a:moveTo>
                  <a:cubicBezTo>
                    <a:pt x="2098" y="2037"/>
                    <a:pt x="1521" y="2371"/>
                    <a:pt x="943" y="2249"/>
                  </a:cubicBezTo>
                  <a:cubicBezTo>
                    <a:pt x="335" y="2097"/>
                    <a:pt x="1" y="1520"/>
                    <a:pt x="122" y="942"/>
                  </a:cubicBezTo>
                  <a:cubicBezTo>
                    <a:pt x="274" y="365"/>
                    <a:pt x="852" y="0"/>
                    <a:pt x="1399" y="122"/>
                  </a:cubicBezTo>
                  <a:cubicBezTo>
                    <a:pt x="2007" y="243"/>
                    <a:pt x="2402" y="821"/>
                    <a:pt x="2250" y="1429"/>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47"/>
          <p:cNvGrpSpPr/>
          <p:nvPr/>
        </p:nvGrpSpPr>
        <p:grpSpPr>
          <a:xfrm>
            <a:off x="1662304" y="1429071"/>
            <a:ext cx="403086" cy="405699"/>
            <a:chOff x="3316425" y="1194075"/>
            <a:chExt cx="470400" cy="473450"/>
          </a:xfrm>
        </p:grpSpPr>
        <p:sp>
          <p:nvSpPr>
            <p:cNvPr id="1150" name="Google Shape;1150;p47"/>
            <p:cNvSpPr/>
            <p:nvPr/>
          </p:nvSpPr>
          <p:spPr>
            <a:xfrm>
              <a:off x="3508700" y="1194075"/>
              <a:ext cx="148950" cy="237125"/>
            </a:xfrm>
            <a:custGeom>
              <a:avLst/>
              <a:gdLst/>
              <a:ahLst/>
              <a:cxnLst/>
              <a:rect l="l" t="t" r="r" b="b"/>
              <a:pathLst>
                <a:path w="5958" h="9485" extrusionOk="0">
                  <a:moveTo>
                    <a:pt x="5380" y="4530"/>
                  </a:moveTo>
                  <a:cubicBezTo>
                    <a:pt x="4833" y="7083"/>
                    <a:pt x="1733" y="9484"/>
                    <a:pt x="1733" y="9484"/>
                  </a:cubicBezTo>
                  <a:cubicBezTo>
                    <a:pt x="1733" y="9484"/>
                    <a:pt x="0" y="5989"/>
                    <a:pt x="547" y="3435"/>
                  </a:cubicBezTo>
                  <a:cubicBezTo>
                    <a:pt x="1125" y="882"/>
                    <a:pt x="2462" y="1"/>
                    <a:pt x="3800" y="305"/>
                  </a:cubicBezTo>
                  <a:cubicBezTo>
                    <a:pt x="5137" y="578"/>
                    <a:pt x="5958" y="2007"/>
                    <a:pt x="5380" y="453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7"/>
            <p:cNvSpPr/>
            <p:nvPr/>
          </p:nvSpPr>
          <p:spPr>
            <a:xfrm>
              <a:off x="3356700" y="1245750"/>
              <a:ext cx="195325" cy="185450"/>
            </a:xfrm>
            <a:custGeom>
              <a:avLst/>
              <a:gdLst/>
              <a:ahLst/>
              <a:cxnLst/>
              <a:rect l="l" t="t" r="r" b="b"/>
              <a:pathLst>
                <a:path w="7813" h="7418" extrusionOk="0">
                  <a:moveTo>
                    <a:pt x="5351" y="1763"/>
                  </a:moveTo>
                  <a:cubicBezTo>
                    <a:pt x="7266" y="3496"/>
                    <a:pt x="7813" y="7417"/>
                    <a:pt x="7813" y="7417"/>
                  </a:cubicBezTo>
                  <a:cubicBezTo>
                    <a:pt x="7813" y="7417"/>
                    <a:pt x="3922" y="7143"/>
                    <a:pt x="2007" y="5411"/>
                  </a:cubicBezTo>
                  <a:cubicBezTo>
                    <a:pt x="123" y="3648"/>
                    <a:pt x="1" y="2007"/>
                    <a:pt x="913" y="1034"/>
                  </a:cubicBezTo>
                  <a:cubicBezTo>
                    <a:pt x="1825" y="0"/>
                    <a:pt x="3466" y="0"/>
                    <a:pt x="5351" y="176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7"/>
            <p:cNvSpPr/>
            <p:nvPr/>
          </p:nvSpPr>
          <p:spPr>
            <a:xfrm>
              <a:off x="3316425" y="1394700"/>
              <a:ext cx="235600" cy="155800"/>
            </a:xfrm>
            <a:custGeom>
              <a:avLst/>
              <a:gdLst/>
              <a:ahLst/>
              <a:cxnLst/>
              <a:rect l="l" t="t" r="r" b="b"/>
              <a:pathLst>
                <a:path w="9424" h="6232" extrusionOk="0">
                  <a:moveTo>
                    <a:pt x="3314" y="760"/>
                  </a:moveTo>
                  <a:cubicBezTo>
                    <a:pt x="5776" y="0"/>
                    <a:pt x="9424" y="1459"/>
                    <a:pt x="9424" y="1459"/>
                  </a:cubicBezTo>
                  <a:cubicBezTo>
                    <a:pt x="9424" y="1459"/>
                    <a:pt x="7266" y="4711"/>
                    <a:pt x="4804" y="5471"/>
                  </a:cubicBezTo>
                  <a:cubicBezTo>
                    <a:pt x="2341" y="6231"/>
                    <a:pt x="882" y="5562"/>
                    <a:pt x="457" y="4225"/>
                  </a:cubicBezTo>
                  <a:cubicBezTo>
                    <a:pt x="1" y="2948"/>
                    <a:pt x="822" y="1520"/>
                    <a:pt x="3314" y="76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7"/>
            <p:cNvSpPr/>
            <p:nvPr/>
          </p:nvSpPr>
          <p:spPr>
            <a:xfrm>
              <a:off x="3445625" y="1431175"/>
              <a:ext cx="149725" cy="236350"/>
            </a:xfrm>
            <a:custGeom>
              <a:avLst/>
              <a:gdLst/>
              <a:ahLst/>
              <a:cxnLst/>
              <a:rect l="l" t="t" r="r" b="b"/>
              <a:pathLst>
                <a:path w="5989" h="9454" extrusionOk="0">
                  <a:moveTo>
                    <a:pt x="578" y="4924"/>
                  </a:moveTo>
                  <a:cubicBezTo>
                    <a:pt x="1155" y="2401"/>
                    <a:pt x="4225" y="0"/>
                    <a:pt x="4225" y="0"/>
                  </a:cubicBezTo>
                  <a:cubicBezTo>
                    <a:pt x="4225" y="0"/>
                    <a:pt x="5988" y="3495"/>
                    <a:pt x="5411" y="6049"/>
                  </a:cubicBezTo>
                  <a:cubicBezTo>
                    <a:pt x="4833" y="8572"/>
                    <a:pt x="3496" y="9453"/>
                    <a:pt x="2189" y="9149"/>
                  </a:cubicBezTo>
                  <a:cubicBezTo>
                    <a:pt x="851" y="8876"/>
                    <a:pt x="0" y="7477"/>
                    <a:pt x="578" y="4924"/>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7"/>
            <p:cNvSpPr/>
            <p:nvPr/>
          </p:nvSpPr>
          <p:spPr>
            <a:xfrm>
              <a:off x="3551250" y="1430400"/>
              <a:ext cx="196075" cy="186200"/>
            </a:xfrm>
            <a:custGeom>
              <a:avLst/>
              <a:gdLst/>
              <a:ahLst/>
              <a:cxnLst/>
              <a:rect l="l" t="t" r="r" b="b"/>
              <a:pathLst>
                <a:path w="7843" h="7448" extrusionOk="0">
                  <a:moveTo>
                    <a:pt x="2462" y="5654"/>
                  </a:moveTo>
                  <a:cubicBezTo>
                    <a:pt x="578" y="3891"/>
                    <a:pt x="0" y="1"/>
                    <a:pt x="0" y="1"/>
                  </a:cubicBezTo>
                  <a:cubicBezTo>
                    <a:pt x="0" y="1"/>
                    <a:pt x="3921" y="244"/>
                    <a:pt x="5806" y="2007"/>
                  </a:cubicBezTo>
                  <a:cubicBezTo>
                    <a:pt x="7721" y="3739"/>
                    <a:pt x="7842" y="5381"/>
                    <a:pt x="6930" y="6384"/>
                  </a:cubicBezTo>
                  <a:cubicBezTo>
                    <a:pt x="6019" y="7448"/>
                    <a:pt x="4408" y="7448"/>
                    <a:pt x="2462" y="5654"/>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7"/>
            <p:cNvSpPr/>
            <p:nvPr/>
          </p:nvSpPr>
          <p:spPr>
            <a:xfrm>
              <a:off x="3552000" y="1311100"/>
              <a:ext cx="234825" cy="155800"/>
            </a:xfrm>
            <a:custGeom>
              <a:avLst/>
              <a:gdLst/>
              <a:ahLst/>
              <a:cxnLst/>
              <a:rect l="l" t="t" r="r" b="b"/>
              <a:pathLst>
                <a:path w="9393" h="6232" extrusionOk="0">
                  <a:moveTo>
                    <a:pt x="6141" y="5472"/>
                  </a:moveTo>
                  <a:cubicBezTo>
                    <a:pt x="3648" y="6232"/>
                    <a:pt x="1" y="4803"/>
                    <a:pt x="1" y="4803"/>
                  </a:cubicBezTo>
                  <a:cubicBezTo>
                    <a:pt x="1" y="4803"/>
                    <a:pt x="2189" y="1520"/>
                    <a:pt x="4651" y="760"/>
                  </a:cubicBezTo>
                  <a:cubicBezTo>
                    <a:pt x="7113" y="1"/>
                    <a:pt x="8572" y="700"/>
                    <a:pt x="8967" y="2037"/>
                  </a:cubicBezTo>
                  <a:cubicBezTo>
                    <a:pt x="9393" y="3314"/>
                    <a:pt x="8603" y="4712"/>
                    <a:pt x="6141" y="5472"/>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7"/>
            <p:cNvSpPr/>
            <p:nvPr/>
          </p:nvSpPr>
          <p:spPr>
            <a:xfrm>
              <a:off x="3488925" y="1363525"/>
              <a:ext cx="129225" cy="128450"/>
            </a:xfrm>
            <a:custGeom>
              <a:avLst/>
              <a:gdLst/>
              <a:ahLst/>
              <a:cxnLst/>
              <a:rect l="l" t="t" r="r" b="b"/>
              <a:pathLst>
                <a:path w="5169" h="5138" extrusionOk="0">
                  <a:moveTo>
                    <a:pt x="4864" y="3071"/>
                  </a:moveTo>
                  <a:cubicBezTo>
                    <a:pt x="4560" y="4347"/>
                    <a:pt x="3284" y="5138"/>
                    <a:pt x="2037" y="4864"/>
                  </a:cubicBezTo>
                  <a:cubicBezTo>
                    <a:pt x="791" y="4560"/>
                    <a:pt x="1" y="3314"/>
                    <a:pt x="244" y="2068"/>
                  </a:cubicBezTo>
                  <a:cubicBezTo>
                    <a:pt x="548" y="791"/>
                    <a:pt x="1825" y="1"/>
                    <a:pt x="3071" y="274"/>
                  </a:cubicBezTo>
                  <a:cubicBezTo>
                    <a:pt x="4347" y="548"/>
                    <a:pt x="5168" y="1794"/>
                    <a:pt x="4864" y="307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11040" y="4633338"/>
            <a:ext cx="9132960" cy="5342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41"/>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Contents of this </a:t>
            </a:r>
            <a:r>
              <a:rPr lang="en">
                <a:solidFill>
                  <a:schemeClr val="dk2"/>
                </a:solidFill>
              </a:rPr>
              <a:t>template</a:t>
            </a:r>
            <a:endParaRPr>
              <a:solidFill>
                <a:schemeClr val="dk2"/>
              </a:solidFill>
            </a:endParaRPr>
          </a:p>
        </p:txBody>
      </p:sp>
      <p:sp>
        <p:nvSpPr>
          <p:cNvPr id="807" name="Google Shape;807;p41"/>
          <p:cNvSpPr txBox="1">
            <a:spLocks noGrp="1"/>
          </p:cNvSpPr>
          <p:nvPr>
            <p:ph type="body" idx="1"/>
          </p:nvPr>
        </p:nvSpPr>
        <p:spPr>
          <a:xfrm>
            <a:off x="720000" y="1273400"/>
            <a:ext cx="7704000" cy="3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delete this slide when you’re done editing the presentation</a:t>
            </a:r>
            <a:endParaRPr/>
          </a:p>
          <a:p>
            <a:pPr marL="0" lvl="0" indent="0" algn="l" rtl="0">
              <a:spcBef>
                <a:spcPts val="0"/>
              </a:spcBef>
              <a:spcAft>
                <a:spcPts val="0"/>
              </a:spcAft>
              <a:buNone/>
            </a:pPr>
            <a:endParaRPr/>
          </a:p>
        </p:txBody>
      </p:sp>
      <p:sp>
        <p:nvSpPr>
          <p:cNvPr id="809" name="Google Shape;809;p41"/>
          <p:cNvSpPr txBox="1"/>
          <p:nvPr/>
        </p:nvSpPr>
        <p:spPr>
          <a:xfrm>
            <a:off x="1196026" y="4147800"/>
            <a:ext cx="30000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chemeClr val="dk1"/>
                </a:solidFill>
                <a:latin typeface="Poppins"/>
                <a:ea typeface="Poppins"/>
                <a:cs typeface="Poppins"/>
                <a:sym typeface="Poppins"/>
              </a:rPr>
              <a:t>For more info:</a:t>
            </a:r>
            <a:br>
              <a:rPr lang="en" sz="800" b="1">
                <a:solidFill>
                  <a:schemeClr val="dk1"/>
                </a:solidFill>
                <a:latin typeface="Poppins"/>
                <a:ea typeface="Poppins"/>
                <a:cs typeface="Poppins"/>
                <a:sym typeface="Poppins"/>
              </a:rPr>
            </a:br>
            <a:r>
              <a:rPr lang="en" sz="1000" b="1">
                <a:solidFill>
                  <a:schemeClr val="dk1"/>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SLIDESGO </a:t>
            </a:r>
            <a:r>
              <a:rPr lang="en" sz="1000" b="1">
                <a:solidFill>
                  <a:schemeClr val="dk1"/>
                </a:solidFill>
                <a:latin typeface="Poppins"/>
                <a:ea typeface="Poppins"/>
                <a:cs typeface="Poppins"/>
                <a:sym typeface="Poppins"/>
              </a:rPr>
              <a:t>| </a:t>
            </a:r>
            <a:r>
              <a:rPr lang="en" sz="1000" b="1">
                <a:solidFill>
                  <a:schemeClr val="dk1"/>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SLIDESGO SCHOOL</a:t>
            </a:r>
            <a:r>
              <a:rPr lang="en" sz="1000" b="1">
                <a:solidFill>
                  <a:schemeClr val="dk1"/>
                </a:solidFill>
                <a:latin typeface="Poppins"/>
                <a:ea typeface="Poppins"/>
                <a:cs typeface="Poppins"/>
                <a:sym typeface="Poppins"/>
              </a:rPr>
              <a:t> | </a:t>
            </a:r>
            <a:r>
              <a:rPr lang="en" sz="1000" b="1">
                <a:solidFill>
                  <a:schemeClr val="dk1"/>
                </a:solidFill>
                <a:uFill>
                  <a:noFill/>
                </a:uFill>
                <a:latin typeface="Poppins"/>
                <a:ea typeface="Poppins"/>
                <a:cs typeface="Poppins"/>
                <a:sym typeface="Poppins"/>
                <a:hlinkClick r:id="rId5">
                  <a:extLst>
                    <a:ext uri="{A12FA001-AC4F-418D-AE19-62706E023703}">
                      <ahyp:hlinkClr xmlns:ahyp="http://schemas.microsoft.com/office/drawing/2018/hyperlinkcolor" val="tx"/>
                    </a:ext>
                  </a:extLst>
                </a:hlinkClick>
              </a:rPr>
              <a:t>FAQ</a:t>
            </a:r>
            <a:r>
              <a:rPr lang="en" sz="1000" b="1">
                <a:solidFill>
                  <a:schemeClr val="dk1"/>
                </a:solidFill>
                <a:latin typeface="Poppins"/>
                <a:ea typeface="Poppins"/>
                <a:cs typeface="Poppins"/>
                <a:sym typeface="Poppins"/>
              </a:rPr>
              <a:t>s</a:t>
            </a:r>
            <a:endParaRPr sz="1000" b="1">
              <a:solidFill>
                <a:schemeClr val="dk1"/>
              </a:solidFill>
              <a:latin typeface="Poppins"/>
              <a:ea typeface="Poppins"/>
              <a:cs typeface="Poppins"/>
              <a:sym typeface="Poppins"/>
            </a:endParaRPr>
          </a:p>
        </p:txBody>
      </p:sp>
      <p:sp>
        <p:nvSpPr>
          <p:cNvPr id="810" name="Google Shape;810;p41"/>
          <p:cNvSpPr txBox="1"/>
          <p:nvPr/>
        </p:nvSpPr>
        <p:spPr>
          <a:xfrm>
            <a:off x="4683215" y="4147800"/>
            <a:ext cx="32631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chemeClr val="dk1"/>
                </a:solidFill>
                <a:latin typeface="Poppins"/>
                <a:ea typeface="Poppins"/>
                <a:cs typeface="Poppins"/>
                <a:sym typeface="Poppins"/>
              </a:rPr>
              <a:t>You can visit our sister projects:</a:t>
            </a:r>
            <a:br>
              <a:rPr lang="en" sz="800" b="1">
                <a:solidFill>
                  <a:schemeClr val="dk1"/>
                </a:solidFill>
                <a:latin typeface="Poppins"/>
                <a:ea typeface="Poppins"/>
                <a:cs typeface="Poppins"/>
                <a:sym typeface="Poppins"/>
              </a:rPr>
            </a:br>
            <a:r>
              <a:rPr lang="en" sz="1000" b="1">
                <a:solidFill>
                  <a:schemeClr val="dk1"/>
                </a:solidFill>
                <a:uFill>
                  <a:noFill/>
                </a:uFill>
                <a:latin typeface="Poppins"/>
                <a:ea typeface="Poppins"/>
                <a:cs typeface="Poppins"/>
                <a:sym typeface="Poppins"/>
                <a:hlinkClick r:id="rId6">
                  <a:extLst>
                    <a:ext uri="{A12FA001-AC4F-418D-AE19-62706E023703}">
                      <ahyp:hlinkClr xmlns:ahyp="http://schemas.microsoft.com/office/drawing/2018/hyperlinkcolor" val="tx"/>
                    </a:ext>
                  </a:extLst>
                </a:hlinkClick>
              </a:rPr>
              <a:t>FREEPIK</a:t>
            </a:r>
            <a:r>
              <a:rPr lang="en" sz="1000" b="1">
                <a:solidFill>
                  <a:schemeClr val="dk1"/>
                </a:solidFill>
                <a:latin typeface="Poppins"/>
                <a:ea typeface="Poppins"/>
                <a:cs typeface="Poppins"/>
                <a:sym typeface="Poppins"/>
              </a:rPr>
              <a:t> | </a:t>
            </a:r>
            <a:r>
              <a:rPr lang="en" sz="1000" b="1">
                <a:solidFill>
                  <a:schemeClr val="dk1"/>
                </a:solidFill>
                <a:uFill>
                  <a:noFill/>
                </a:uFill>
                <a:latin typeface="Poppins"/>
                <a:ea typeface="Poppins"/>
                <a:cs typeface="Poppins"/>
                <a:sym typeface="Poppins"/>
                <a:hlinkClick r:id="rId7">
                  <a:extLst>
                    <a:ext uri="{A12FA001-AC4F-418D-AE19-62706E023703}">
                      <ahyp:hlinkClr xmlns:ahyp="http://schemas.microsoft.com/office/drawing/2018/hyperlinkcolor" val="tx"/>
                    </a:ext>
                  </a:extLst>
                </a:hlinkClick>
              </a:rPr>
              <a:t>FLATICON</a:t>
            </a:r>
            <a:r>
              <a:rPr lang="en" sz="1000" b="1">
                <a:solidFill>
                  <a:schemeClr val="dk1"/>
                </a:solidFill>
                <a:latin typeface="Poppins"/>
                <a:ea typeface="Poppins"/>
                <a:cs typeface="Poppins"/>
                <a:sym typeface="Poppins"/>
              </a:rPr>
              <a:t> | </a:t>
            </a:r>
            <a:r>
              <a:rPr lang="en" sz="1000" b="1">
                <a:solidFill>
                  <a:schemeClr val="dk1"/>
                </a:solidFill>
                <a:uFill>
                  <a:noFill/>
                </a:uFill>
                <a:latin typeface="Poppins"/>
                <a:ea typeface="Poppins"/>
                <a:cs typeface="Poppins"/>
                <a:sym typeface="Poppins"/>
                <a:hlinkClick r:id="rId8">
                  <a:extLst>
                    <a:ext uri="{A12FA001-AC4F-418D-AE19-62706E023703}">
                      <ahyp:hlinkClr xmlns:ahyp="http://schemas.microsoft.com/office/drawing/2018/hyperlinkcolor" val="tx"/>
                    </a:ext>
                  </a:extLst>
                </a:hlinkClick>
              </a:rPr>
              <a:t>STORYSET</a:t>
            </a:r>
            <a:r>
              <a:rPr lang="en" sz="1000" b="1">
                <a:solidFill>
                  <a:schemeClr val="dk1"/>
                </a:solidFill>
                <a:latin typeface="Poppins"/>
                <a:ea typeface="Poppins"/>
                <a:cs typeface="Poppins"/>
                <a:sym typeface="Poppins"/>
              </a:rPr>
              <a:t> | </a:t>
            </a:r>
            <a:r>
              <a:rPr lang="en" sz="1000" b="1">
                <a:solidFill>
                  <a:schemeClr val="dk1"/>
                </a:solidFill>
                <a:uFill>
                  <a:noFill/>
                </a:uFill>
                <a:latin typeface="Poppins"/>
                <a:ea typeface="Poppins"/>
                <a:cs typeface="Poppins"/>
                <a:sym typeface="Poppins"/>
                <a:hlinkClick r:id="rId9">
                  <a:extLst>
                    <a:ext uri="{A12FA001-AC4F-418D-AE19-62706E023703}">
                      <ahyp:hlinkClr xmlns:ahyp="http://schemas.microsoft.com/office/drawing/2018/hyperlinkcolor" val="tx"/>
                    </a:ext>
                  </a:extLst>
                </a:hlinkClick>
              </a:rPr>
              <a:t>WEPIK </a:t>
            </a:r>
            <a:r>
              <a:rPr lang="en" sz="1000" b="1">
                <a:solidFill>
                  <a:schemeClr val="dk1"/>
                </a:solidFill>
                <a:latin typeface="Poppins"/>
                <a:ea typeface="Poppins"/>
                <a:cs typeface="Poppins"/>
                <a:sym typeface="Poppins"/>
              </a:rPr>
              <a:t>| </a:t>
            </a:r>
            <a:r>
              <a:rPr lang="en" sz="1000" b="1">
                <a:solidFill>
                  <a:schemeClr val="dk1"/>
                </a:solidFill>
                <a:uFill>
                  <a:noFill/>
                </a:uFill>
                <a:latin typeface="Poppins"/>
                <a:ea typeface="Poppins"/>
                <a:cs typeface="Poppins"/>
                <a:sym typeface="Poppins"/>
                <a:hlinkClick r:id="rId10">
                  <a:extLst>
                    <a:ext uri="{A12FA001-AC4F-418D-AE19-62706E023703}">
                      <ahyp:hlinkClr xmlns:ahyp="http://schemas.microsoft.com/office/drawing/2018/hyperlinkcolor" val="tx"/>
                    </a:ext>
                  </a:extLst>
                </a:hlinkClick>
              </a:rPr>
              <a:t>VIDEVO</a:t>
            </a:r>
            <a:endParaRPr sz="600" b="1">
              <a:solidFill>
                <a:schemeClr val="dk1"/>
              </a:solidFill>
              <a:latin typeface="Poppins"/>
              <a:ea typeface="Poppins"/>
              <a:cs typeface="Poppins"/>
              <a:sym typeface="Poppins"/>
            </a:endParaRPr>
          </a:p>
        </p:txBody>
      </p:sp>
      <p:pic>
        <p:nvPicPr>
          <p:cNvPr id="3" name="Picture 2"/>
          <p:cNvPicPr>
            <a:picLocks noChangeAspect="1"/>
          </p:cNvPicPr>
          <p:nvPr/>
        </p:nvPicPr>
        <p:blipFill rotWithShape="1">
          <a:blip r:embed="rId11"/>
          <a:srcRect l="65033" t="20378" r="6967" b="10051"/>
          <a:stretch/>
        </p:blipFill>
        <p:spPr>
          <a:xfrm>
            <a:off x="1359563" y="0"/>
            <a:ext cx="6424874" cy="4489763"/>
          </a:xfrm>
          <a:prstGeom prst="rect">
            <a:avLst/>
          </a:prstGeom>
        </p:spPr>
      </p:pic>
      <p:pic>
        <p:nvPicPr>
          <p:cNvPr id="9" name="Picture 8">
            <a:extLst>
              <a:ext uri="{FF2B5EF4-FFF2-40B4-BE49-F238E27FC236}">
                <a16:creationId xmlns:a16="http://schemas.microsoft.com/office/drawing/2014/main" id="{0F8B9D99-3D77-4E65-82FA-F3AD20CAB56B}"/>
              </a:ext>
            </a:extLst>
          </p:cNvPr>
          <p:cNvPicPr>
            <a:picLocks noChangeAspect="1"/>
          </p:cNvPicPr>
          <p:nvPr/>
        </p:nvPicPr>
        <p:blipFill>
          <a:blip r:embed="rId12"/>
          <a:stretch>
            <a:fillRect/>
          </a:stretch>
        </p:blipFill>
        <p:spPr>
          <a:xfrm>
            <a:off x="11040" y="4633338"/>
            <a:ext cx="9132960" cy="534278"/>
          </a:xfrm>
          <a:prstGeom prst="rect">
            <a:avLst/>
          </a:prstGeom>
        </p:spPr>
      </p:pic>
    </p:spTree>
  </p:cSld>
  <p:clrMapOvr>
    <a:masterClrMapping/>
  </p:clrMapOvr>
</p:sld>
</file>

<file path=ppt/theme/theme1.xml><?xml version="1.0" encoding="utf-8"?>
<a:theme xmlns:a="http://schemas.openxmlformats.org/drawingml/2006/main" name="Awareness Day Against Violence to Women by Slidesgo">
  <a:themeElements>
    <a:clrScheme name="Simple Light">
      <a:dk1>
        <a:srgbClr val="20124D"/>
      </a:dk1>
      <a:lt1>
        <a:srgbClr val="B4A7D6"/>
      </a:lt1>
      <a:dk2>
        <a:srgbClr val="DA4360"/>
      </a:dk2>
      <a:lt2>
        <a:srgbClr val="7A0068"/>
      </a:lt2>
      <a:accent1>
        <a:srgbClr val="3A8274"/>
      </a:accent1>
      <a:accent2>
        <a:srgbClr val="F0D598"/>
      </a:accent2>
      <a:accent3>
        <a:srgbClr val="EB9752"/>
      </a:accent3>
      <a:accent4>
        <a:srgbClr val="F397B4"/>
      </a:accent4>
      <a:accent5>
        <a:srgbClr val="6A63BA"/>
      </a:accent5>
      <a:accent6>
        <a:srgbClr val="FFFFFF"/>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3" ma:contentTypeDescription="Create a new document." ma:contentTypeScope="" ma:versionID="cd2d64b38d700f3ca82f15346f6aa514">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7634c76640e3c57ca42cabcbf7aa013"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26E977-D99A-4A24-A8C1-F1F111A69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693f6-5d79-4604-bddd-456e21101c9d"/>
    <ds:schemaRef ds:uri="3fd155e4-6a04-42f1-a34a-dfc704002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BCB853-5B03-465E-91E7-8CCD07190FE0}">
  <ds:schemaRefs>
    <ds:schemaRef ds:uri="http://schemas.microsoft.com/office/2006/metadata/properties"/>
    <ds:schemaRef ds:uri="http://schemas.microsoft.com/office/infopath/2007/PartnerControls"/>
    <ds:schemaRef ds:uri="7e8693f6-5d79-4604-bddd-456e21101c9d"/>
    <ds:schemaRef ds:uri="3fd155e4-6a04-42f1-a34a-dfc70400231e"/>
  </ds:schemaRefs>
</ds:datastoreItem>
</file>

<file path=customXml/itemProps3.xml><?xml version="1.0" encoding="utf-8"?>
<ds:datastoreItem xmlns:ds="http://schemas.openxmlformats.org/officeDocument/2006/customXml" ds:itemID="{10DAD4A5-31CF-4428-A761-A0C079E444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TotalTime>
  <Words>757</Words>
  <Application>Microsoft Office PowerPoint</Application>
  <PresentationFormat>On-screen Show (16:9)</PresentationFormat>
  <Paragraphs>83</Paragraphs>
  <Slides>15</Slides>
  <Notes>13</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Awareness Day Against Violence to Women by Slidesgo</vt:lpstr>
      <vt:lpstr>PowerPoint Presentation</vt:lpstr>
      <vt:lpstr>Elimination of Violence Against Woment Awareness Day</vt:lpstr>
      <vt:lpstr>Please read to class before beginning presentation</vt:lpstr>
      <vt:lpstr>Introduction</vt:lpstr>
      <vt:lpstr>—Kofi Annan, UN Secretary General</vt:lpstr>
      <vt:lpstr>What is Violence against women?</vt:lpstr>
      <vt:lpstr>The Statistics</vt:lpstr>
      <vt:lpstr>RESEPECT - 7 Strategies to prevent violence against women</vt:lpstr>
      <vt:lpstr>Contents of this template</vt:lpstr>
      <vt:lpstr>RESPECT</vt:lpstr>
      <vt:lpstr>Watch this video</vt:lpstr>
      <vt:lpstr>Individual Task </vt:lpstr>
      <vt:lpstr>Contact Information</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Elimination of Violence Against Woment Awareness Day</dc:title>
  <cp:lastModifiedBy>Sophie Patel</cp:lastModifiedBy>
  <cp:revision>8</cp:revision>
  <dcterms:modified xsi:type="dcterms:W3CDTF">2023-09-11T11:22:03Z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ies>
</file>