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2.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01" r:id="rId4"/>
    <p:sldMasterId id="2147483702" r:id="rId5"/>
    <p:sldMasterId id="2147483703" r:id="rId6"/>
  </p:sldMasterIdLst>
  <p:notesMasterIdLst>
    <p:notesMasterId r:id="rId30"/>
  </p:notesMasterIdLst>
  <p:sldIdLst>
    <p:sldId id="346" r:id="rId7"/>
    <p:sldId id="256" r:id="rId8"/>
    <p:sldId id="338" r:id="rId9"/>
    <p:sldId id="258" r:id="rId10"/>
    <p:sldId id="260" r:id="rId11"/>
    <p:sldId id="266" r:id="rId12"/>
    <p:sldId id="337" r:id="rId13"/>
    <p:sldId id="298" r:id="rId14"/>
    <p:sldId id="261" r:id="rId15"/>
    <p:sldId id="271" r:id="rId16"/>
    <p:sldId id="265" r:id="rId17"/>
    <p:sldId id="274" r:id="rId18"/>
    <p:sldId id="281" r:id="rId19"/>
    <p:sldId id="340" r:id="rId20"/>
    <p:sldId id="339" r:id="rId21"/>
    <p:sldId id="279" r:id="rId22"/>
    <p:sldId id="341" r:id="rId23"/>
    <p:sldId id="344" r:id="rId24"/>
    <p:sldId id="342" r:id="rId25"/>
    <p:sldId id="343" r:id="rId26"/>
    <p:sldId id="345" r:id="rId27"/>
    <p:sldId id="267" r:id="rId28"/>
    <p:sldId id="304" r:id="rId29"/>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1FDE139-5A6E-56B5-9CE6-E7FE2793D16C}" v="540" dt="2023-07-04T14:04:14.227"/>
    <p1510:client id="{70D225B8-AB55-BBCA-4D90-7B97C2D4B3B9}" v="666" dt="2023-07-04T13:04:23.820"/>
    <p1510:client id="{7866470D-8608-5C89-5852-DF259E32C28A}" v="2" dt="2023-07-10T11:42:28.963"/>
    <p1510:client id="{92065FCE-AAE3-3882-40FB-DF2E5C5AA588}" v="147" dt="2023-07-10T11:58:50.242"/>
    <p1510:client id="{E5D585F3-36F8-45C0-E9AC-D23ABF01DD24}" v="224" dt="2023-07-04T14:15:19.694"/>
  </p1510:revLst>
</p1510:revInfo>
</file>

<file path=ppt/tableStyles.xml><?xml version="1.0" encoding="utf-8"?>
<a:tblStyleLst xmlns:a="http://schemas.openxmlformats.org/drawingml/2006/main" def="{D9880C25-4A5F-4B69-89A3-38EE48FAE336}">
  <a:tblStyle styleId="{D9880C25-4A5F-4B69-89A3-38EE48FAE336}"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notesMaster" Target="notesMasters/notesMaster1.xml"/><Relationship Id="rId35" Type="http://schemas.microsoft.com/office/2015/10/relationships/revisionInfo" Target="revisionInfo.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9"/>
        <p:cNvGrpSpPr/>
        <p:nvPr/>
      </p:nvGrpSpPr>
      <p:grpSpPr>
        <a:xfrm>
          <a:off x="0" y="0"/>
          <a:ext cx="0" cy="0"/>
          <a:chOff x="0" y="0"/>
          <a:chExt cx="0" cy="0"/>
        </a:xfrm>
      </p:grpSpPr>
      <p:sp>
        <p:nvSpPr>
          <p:cNvPr id="1020" name="Google Shape;102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1" name="Google Shape;102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9"/>
        <p:cNvGrpSpPr/>
        <p:nvPr/>
      </p:nvGrpSpPr>
      <p:grpSpPr>
        <a:xfrm>
          <a:off x="0" y="0"/>
          <a:ext cx="0" cy="0"/>
          <a:chOff x="0" y="0"/>
          <a:chExt cx="0" cy="0"/>
        </a:xfrm>
      </p:grpSpPr>
      <p:sp>
        <p:nvSpPr>
          <p:cNvPr id="1340" name="Google Shape;1340;gcda6768c4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1" name="Google Shape;1341;gcda6768c4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4"/>
        <p:cNvGrpSpPr/>
        <p:nvPr/>
      </p:nvGrpSpPr>
      <p:grpSpPr>
        <a:xfrm>
          <a:off x="0" y="0"/>
          <a:ext cx="0" cy="0"/>
          <a:chOff x="0" y="0"/>
          <a:chExt cx="0" cy="0"/>
        </a:xfrm>
      </p:grpSpPr>
      <p:sp>
        <p:nvSpPr>
          <p:cNvPr id="1675" name="Google Shape;1675;gd0b14d4c2e_0_7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6" name="Google Shape;1676;gd0b14d4c2e_0_7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0"/>
        <p:cNvGrpSpPr/>
        <p:nvPr/>
      </p:nvGrpSpPr>
      <p:grpSpPr>
        <a:xfrm>
          <a:off x="0" y="0"/>
          <a:ext cx="0" cy="0"/>
          <a:chOff x="0" y="0"/>
          <a:chExt cx="0" cy="0"/>
        </a:xfrm>
      </p:grpSpPr>
      <p:sp>
        <p:nvSpPr>
          <p:cNvPr id="2111" name="Google Shape;2111;gd6724e4df3_0_11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2" name="Google Shape;2112;gd6724e4df3_0_11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3"/>
        <p:cNvGrpSpPr/>
        <p:nvPr/>
      </p:nvGrpSpPr>
      <p:grpSpPr>
        <a:xfrm>
          <a:off x="0" y="0"/>
          <a:ext cx="0" cy="0"/>
          <a:chOff x="0" y="0"/>
          <a:chExt cx="0" cy="0"/>
        </a:xfrm>
      </p:grpSpPr>
      <p:sp>
        <p:nvSpPr>
          <p:cNvPr id="2564" name="Google Shape;2564;gdb31128e5b_0_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5" name="Google Shape;2565;gdb31128e5b_0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2"/>
        <p:cNvGrpSpPr/>
        <p:nvPr/>
      </p:nvGrpSpPr>
      <p:grpSpPr>
        <a:xfrm>
          <a:off x="0" y="0"/>
          <a:ext cx="0" cy="0"/>
          <a:chOff x="0" y="0"/>
          <a:chExt cx="0" cy="0"/>
        </a:xfrm>
      </p:grpSpPr>
      <p:sp>
        <p:nvSpPr>
          <p:cNvPr id="2443" name="Google Shape;2443;gcda6768c45_0_18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4" name="Google Shape;2444;gcda6768c45_0_18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6"/>
        <p:cNvGrpSpPr/>
        <p:nvPr/>
      </p:nvGrpSpPr>
      <p:grpSpPr>
        <a:xfrm>
          <a:off x="0" y="0"/>
          <a:ext cx="0" cy="0"/>
          <a:chOff x="0" y="0"/>
          <a:chExt cx="0" cy="0"/>
        </a:xfrm>
      </p:grpSpPr>
      <p:sp>
        <p:nvSpPr>
          <p:cNvPr id="2017" name="Google Shape;2017;gd0b14d4c2e_0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8" name="Google Shape;2018;gd0b14d4c2e_0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8"/>
        <p:cNvGrpSpPr/>
        <p:nvPr/>
      </p:nvGrpSpPr>
      <p:grpSpPr>
        <a:xfrm>
          <a:off x="0" y="0"/>
          <a:ext cx="0" cy="0"/>
          <a:chOff x="0" y="0"/>
          <a:chExt cx="0" cy="0"/>
        </a:xfrm>
      </p:grpSpPr>
      <p:sp>
        <p:nvSpPr>
          <p:cNvPr id="3549" name="Google Shape;3549;gd0b14d4c2e_0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50" name="Google Shape;3550;gd0b14d4c2e_0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4"/>
        <p:cNvGrpSpPr/>
        <p:nvPr/>
      </p:nvGrpSpPr>
      <p:grpSpPr>
        <a:xfrm>
          <a:off x="0" y="0"/>
          <a:ext cx="0" cy="0"/>
          <a:chOff x="0" y="0"/>
          <a:chExt cx="0" cy="0"/>
        </a:xfrm>
      </p:grpSpPr>
      <p:sp>
        <p:nvSpPr>
          <p:cNvPr id="3765" name="Google Shape;3765;gcda6768c45_0_1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66" name="Google Shape;3766;gcda6768c45_0_1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5"/>
        <p:cNvGrpSpPr/>
        <p:nvPr/>
      </p:nvGrpSpPr>
      <p:grpSpPr>
        <a:xfrm>
          <a:off x="0" y="0"/>
          <a:ext cx="0" cy="0"/>
          <a:chOff x="0" y="0"/>
          <a:chExt cx="0" cy="0"/>
        </a:xfrm>
      </p:grpSpPr>
      <p:sp>
        <p:nvSpPr>
          <p:cNvPr id="3726" name="Google Shape;3726;gcda6768c45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27" name="Google Shape;3727;gcda6768c45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2"/>
        <p:cNvGrpSpPr/>
        <p:nvPr/>
      </p:nvGrpSpPr>
      <p:grpSpPr>
        <a:xfrm>
          <a:off x="0" y="0"/>
          <a:ext cx="0" cy="0"/>
          <a:chOff x="0" y="0"/>
          <a:chExt cx="0" cy="0"/>
        </a:xfrm>
      </p:grpSpPr>
      <p:sp>
        <p:nvSpPr>
          <p:cNvPr id="3433" name="Google Shape;3433;gcda6768c45_0_20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34" name="Google Shape;3434;gcda6768c45_0_20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3"/>
        <p:cNvGrpSpPr/>
        <p:nvPr/>
      </p:nvGrpSpPr>
      <p:grpSpPr>
        <a:xfrm>
          <a:off x="0" y="0"/>
          <a:ext cx="0" cy="0"/>
          <a:chOff x="0" y="0"/>
          <a:chExt cx="0" cy="0"/>
        </a:xfrm>
      </p:grpSpPr>
      <p:sp>
        <p:nvSpPr>
          <p:cNvPr id="1564" name="Google Shape;1564;gcda6768c45_0_11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5" name="Google Shape;1565;gcda6768c45_0_11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8"/>
        <p:cNvGrpSpPr/>
        <p:nvPr/>
      </p:nvGrpSpPr>
      <p:grpSpPr>
        <a:xfrm>
          <a:off x="0" y="0"/>
          <a:ext cx="0" cy="0"/>
          <a:chOff x="0" y="0"/>
          <a:chExt cx="0" cy="0"/>
        </a:xfrm>
      </p:grpSpPr>
      <p:sp>
        <p:nvSpPr>
          <p:cNvPr id="3749" name="Google Shape;3749;gcda6768c45_0_1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50" name="Google Shape;3750;gcda6768c45_0_1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7"/>
        <p:cNvGrpSpPr/>
        <p:nvPr/>
      </p:nvGrpSpPr>
      <p:grpSpPr>
        <a:xfrm>
          <a:off x="0" y="0"/>
          <a:ext cx="0" cy="0"/>
          <a:chOff x="0" y="0"/>
          <a:chExt cx="0" cy="0"/>
        </a:xfrm>
      </p:grpSpPr>
      <p:sp>
        <p:nvSpPr>
          <p:cNvPr id="1398" name="Google Shape;1398;gd0b14d4c2e_0_7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9" name="Google Shape;1399;gd0b14d4c2e_0_7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2"/>
        <p:cNvGrpSpPr/>
        <p:nvPr/>
      </p:nvGrpSpPr>
      <p:grpSpPr>
        <a:xfrm>
          <a:off x="0" y="0"/>
          <a:ext cx="0" cy="0"/>
          <a:chOff x="0" y="0"/>
          <a:chExt cx="0" cy="0"/>
        </a:xfrm>
      </p:grpSpPr>
      <p:sp>
        <p:nvSpPr>
          <p:cNvPr id="3343" name="Google Shape;3343;gd6724e4df3_0_20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44" name="Google Shape;3344;gd6724e4df3_0_20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0"/>
        <p:cNvGrpSpPr/>
        <p:nvPr/>
      </p:nvGrpSpPr>
      <p:grpSpPr>
        <a:xfrm>
          <a:off x="0" y="0"/>
          <a:ext cx="0" cy="0"/>
          <a:chOff x="0" y="0"/>
          <a:chExt cx="0" cy="0"/>
        </a:xfrm>
      </p:grpSpPr>
      <p:sp>
        <p:nvSpPr>
          <p:cNvPr id="1121" name="Google Shape;1121;gd0b14d4c2e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2" name="Google Shape;1122;gd0b14d4c2e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8"/>
        <p:cNvGrpSpPr/>
        <p:nvPr/>
      </p:nvGrpSpPr>
      <p:grpSpPr>
        <a:xfrm>
          <a:off x="0" y="0"/>
          <a:ext cx="0" cy="0"/>
          <a:chOff x="0" y="0"/>
          <a:chExt cx="0" cy="0"/>
        </a:xfrm>
      </p:grpSpPr>
      <p:sp>
        <p:nvSpPr>
          <p:cNvPr id="1179" name="Google Shape;1179;gd0b14d4c2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0" name="Google Shape;1180;gd0b14d4c2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6"/>
        <p:cNvGrpSpPr/>
        <p:nvPr/>
      </p:nvGrpSpPr>
      <p:grpSpPr>
        <a:xfrm>
          <a:off x="0" y="0"/>
          <a:ext cx="0" cy="0"/>
          <a:chOff x="0" y="0"/>
          <a:chExt cx="0" cy="0"/>
        </a:xfrm>
      </p:grpSpPr>
      <p:sp>
        <p:nvSpPr>
          <p:cNvPr id="1367" name="Google Shape;1367;gd6724e4df3_0_10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8" name="Google Shape;1368;gd6724e4df3_0_10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7"/>
        <p:cNvGrpSpPr/>
        <p:nvPr/>
      </p:nvGrpSpPr>
      <p:grpSpPr>
        <a:xfrm>
          <a:off x="0" y="0"/>
          <a:ext cx="0" cy="0"/>
          <a:chOff x="0" y="0"/>
          <a:chExt cx="0" cy="0"/>
        </a:xfrm>
      </p:grpSpPr>
      <p:sp>
        <p:nvSpPr>
          <p:cNvPr id="2098" name="Google Shape;2098;gcda6768c45_0_9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9" name="Google Shape;2099;gcda6768c45_0_9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57639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9"/>
        <p:cNvGrpSpPr/>
        <p:nvPr/>
      </p:nvGrpSpPr>
      <p:grpSpPr>
        <a:xfrm>
          <a:off x="0" y="0"/>
          <a:ext cx="0" cy="0"/>
          <a:chOff x="0" y="0"/>
          <a:chExt cx="0" cy="0"/>
        </a:xfrm>
      </p:grpSpPr>
      <p:sp>
        <p:nvSpPr>
          <p:cNvPr id="3140" name="Google Shape;3140;gd0b14d4c2e_0_3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41" name="Google Shape;3141;gd0b14d4c2e_0_3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3"/>
        <p:cNvGrpSpPr/>
        <p:nvPr/>
      </p:nvGrpSpPr>
      <p:grpSpPr>
        <a:xfrm>
          <a:off x="0" y="0"/>
          <a:ext cx="0" cy="0"/>
          <a:chOff x="0" y="0"/>
          <a:chExt cx="0" cy="0"/>
        </a:xfrm>
      </p:grpSpPr>
      <p:sp>
        <p:nvSpPr>
          <p:cNvPr id="1254" name="Google Shape;1254;gda91491d75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5" name="Google Shape;1255;gda91491d75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6"/>
        <p:cNvGrpSpPr/>
        <p:nvPr/>
      </p:nvGrpSpPr>
      <p:grpSpPr>
        <a:xfrm>
          <a:off x="0" y="0"/>
          <a:ext cx="0" cy="0"/>
          <a:chOff x="0" y="0"/>
          <a:chExt cx="0" cy="0"/>
        </a:xfrm>
      </p:grpSpPr>
      <p:sp>
        <p:nvSpPr>
          <p:cNvPr id="1487" name="Google Shape;1487;gd0b14d4c2e_0_2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8" name="Google Shape;1488;gd0b14d4c2e_0_2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hyperlink" Target="http://bit.ly/2Tynxth" TargetMode="External"/><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hyperlink" Target="http://bit.ly/2TtBDfr" TargetMode="External"/><Relationship Id="rId4" Type="http://schemas.openxmlformats.org/officeDocument/2006/relationships/hyperlink" Target="http://bit.ly/2TyoMsr" TargetMode="Externa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8"/>
        <p:cNvGrpSpPr/>
        <p:nvPr/>
      </p:nvGrpSpPr>
      <p:grpSpPr>
        <a:xfrm>
          <a:off x="0" y="0"/>
          <a:ext cx="0" cy="0"/>
          <a:chOff x="0" y="0"/>
          <a:chExt cx="0" cy="0"/>
        </a:xfrm>
      </p:grpSpPr>
      <p:sp>
        <p:nvSpPr>
          <p:cNvPr id="9" name="Google Shape;9;p2"/>
          <p:cNvSpPr/>
          <p:nvPr/>
        </p:nvSpPr>
        <p:spPr>
          <a:xfrm>
            <a:off x="213900" y="198775"/>
            <a:ext cx="4266300" cy="2268900"/>
          </a:xfrm>
          <a:prstGeom prst="rect">
            <a:avLst/>
          </a:prstGeom>
          <a:solidFill>
            <a:schemeClr val="dk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a:off x="213900" y="2675925"/>
            <a:ext cx="4266300" cy="2268900"/>
          </a:xfrm>
          <a:prstGeom prst="rect">
            <a:avLst/>
          </a:prstGeom>
          <a:solidFill>
            <a:schemeClr val="accent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4663750" y="198775"/>
            <a:ext cx="4266300" cy="2268900"/>
          </a:xfrm>
          <a:prstGeom prst="rect">
            <a:avLst/>
          </a:prstGeom>
          <a:solidFill>
            <a:schemeClr val="accent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4663750" y="2675925"/>
            <a:ext cx="4266300" cy="2268900"/>
          </a:xfrm>
          <a:prstGeom prst="rect">
            <a:avLst/>
          </a:prstGeom>
          <a:solidFill>
            <a:schemeClr val="accent5"/>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2199025" y="198775"/>
            <a:ext cx="4746000" cy="4746000"/>
          </a:xfrm>
          <a:prstGeom prst="ellipse">
            <a:avLst/>
          </a:pr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4" name="Google Shape;14;p2"/>
          <p:cNvPicPr preferRelativeResize="0"/>
          <p:nvPr/>
        </p:nvPicPr>
        <p:blipFill>
          <a:blip r:embed="rId2">
            <a:alphaModFix/>
          </a:blip>
          <a:stretch>
            <a:fillRect/>
          </a:stretch>
        </p:blipFill>
        <p:spPr>
          <a:xfrm>
            <a:off x="1" y="0"/>
            <a:ext cx="9144003" cy="5143501"/>
          </a:xfrm>
          <a:prstGeom prst="rect">
            <a:avLst/>
          </a:prstGeom>
          <a:noFill/>
          <a:ln>
            <a:noFill/>
          </a:ln>
        </p:spPr>
      </p:pic>
      <p:sp>
        <p:nvSpPr>
          <p:cNvPr id="15" name="Google Shape;15;p2"/>
          <p:cNvSpPr txBox="1">
            <a:spLocks noGrp="1"/>
          </p:cNvSpPr>
          <p:nvPr>
            <p:ph type="ctrTitle"/>
          </p:nvPr>
        </p:nvSpPr>
        <p:spPr>
          <a:xfrm>
            <a:off x="2288275" y="1138125"/>
            <a:ext cx="4567500" cy="2177100"/>
          </a:xfrm>
          <a:prstGeom prst="rect">
            <a:avLst/>
          </a:prstGeom>
        </p:spPr>
        <p:txBody>
          <a:bodyPr spcFirstLastPara="1" wrap="square" lIns="91425" tIns="91425" rIns="91425" bIns="91425" anchor="b" anchorCtr="0">
            <a:noAutofit/>
          </a:bodyPr>
          <a:lstStyle>
            <a:lvl1pPr lvl="0" algn="ctr">
              <a:lnSpc>
                <a:spcPct val="80000"/>
              </a:lnSpc>
              <a:spcBef>
                <a:spcPts val="0"/>
              </a:spcBef>
              <a:spcAft>
                <a:spcPts val="0"/>
              </a:spcAft>
              <a:buClr>
                <a:schemeClr val="dk1"/>
              </a:buClr>
              <a:buSzPts val="5200"/>
              <a:buNone/>
              <a:defRPr sz="5200">
                <a:solidFill>
                  <a:schemeClr val="dk1"/>
                </a:solidFill>
                <a:latin typeface="Changa One"/>
                <a:ea typeface="Changa One"/>
                <a:cs typeface="Changa One"/>
                <a:sym typeface="Changa One"/>
              </a:defRPr>
            </a:lvl1pPr>
            <a:lvl2pPr lvl="1" algn="ctr">
              <a:spcBef>
                <a:spcPts val="0"/>
              </a:spcBef>
              <a:spcAft>
                <a:spcPts val="0"/>
              </a:spcAft>
              <a:buClr>
                <a:schemeClr val="dk1"/>
              </a:buClr>
              <a:buSzPts val="5200"/>
              <a:buNone/>
              <a:defRPr sz="5200">
                <a:solidFill>
                  <a:schemeClr val="dk1"/>
                </a:solidFill>
              </a:defRPr>
            </a:lvl2pPr>
            <a:lvl3pPr lvl="2" algn="ctr">
              <a:spcBef>
                <a:spcPts val="0"/>
              </a:spcBef>
              <a:spcAft>
                <a:spcPts val="0"/>
              </a:spcAft>
              <a:buClr>
                <a:schemeClr val="dk1"/>
              </a:buClr>
              <a:buSzPts val="5200"/>
              <a:buNone/>
              <a:defRPr sz="5200">
                <a:solidFill>
                  <a:schemeClr val="dk1"/>
                </a:solidFill>
              </a:defRPr>
            </a:lvl3pPr>
            <a:lvl4pPr lvl="3" algn="ctr">
              <a:spcBef>
                <a:spcPts val="0"/>
              </a:spcBef>
              <a:spcAft>
                <a:spcPts val="0"/>
              </a:spcAft>
              <a:buClr>
                <a:schemeClr val="dk1"/>
              </a:buClr>
              <a:buSzPts val="5200"/>
              <a:buNone/>
              <a:defRPr sz="5200">
                <a:solidFill>
                  <a:schemeClr val="dk1"/>
                </a:solidFill>
              </a:defRPr>
            </a:lvl4pPr>
            <a:lvl5pPr lvl="4" algn="ctr">
              <a:spcBef>
                <a:spcPts val="0"/>
              </a:spcBef>
              <a:spcAft>
                <a:spcPts val="0"/>
              </a:spcAft>
              <a:buClr>
                <a:schemeClr val="dk1"/>
              </a:buClr>
              <a:buSzPts val="5200"/>
              <a:buNone/>
              <a:defRPr sz="5200">
                <a:solidFill>
                  <a:schemeClr val="dk1"/>
                </a:solidFill>
              </a:defRPr>
            </a:lvl5pPr>
            <a:lvl6pPr lvl="5" algn="ctr">
              <a:spcBef>
                <a:spcPts val="0"/>
              </a:spcBef>
              <a:spcAft>
                <a:spcPts val="0"/>
              </a:spcAft>
              <a:buClr>
                <a:schemeClr val="dk1"/>
              </a:buClr>
              <a:buSzPts val="5200"/>
              <a:buNone/>
              <a:defRPr sz="5200">
                <a:solidFill>
                  <a:schemeClr val="dk1"/>
                </a:solidFill>
              </a:defRPr>
            </a:lvl6pPr>
            <a:lvl7pPr lvl="6" algn="ctr">
              <a:spcBef>
                <a:spcPts val="0"/>
              </a:spcBef>
              <a:spcAft>
                <a:spcPts val="0"/>
              </a:spcAft>
              <a:buClr>
                <a:schemeClr val="dk1"/>
              </a:buClr>
              <a:buSzPts val="5200"/>
              <a:buNone/>
              <a:defRPr sz="5200">
                <a:solidFill>
                  <a:schemeClr val="dk1"/>
                </a:solidFill>
              </a:defRPr>
            </a:lvl7pPr>
            <a:lvl8pPr lvl="7" algn="ctr">
              <a:spcBef>
                <a:spcPts val="0"/>
              </a:spcBef>
              <a:spcAft>
                <a:spcPts val="0"/>
              </a:spcAft>
              <a:buClr>
                <a:schemeClr val="dk1"/>
              </a:buClr>
              <a:buSzPts val="5200"/>
              <a:buNone/>
              <a:defRPr sz="5200">
                <a:solidFill>
                  <a:schemeClr val="dk1"/>
                </a:solidFill>
              </a:defRPr>
            </a:lvl8pPr>
            <a:lvl9pPr lvl="8" algn="ctr">
              <a:spcBef>
                <a:spcPts val="0"/>
              </a:spcBef>
              <a:spcAft>
                <a:spcPts val="0"/>
              </a:spcAft>
              <a:buClr>
                <a:schemeClr val="dk1"/>
              </a:buClr>
              <a:buSzPts val="5200"/>
              <a:buNone/>
              <a:defRPr sz="5200">
                <a:solidFill>
                  <a:schemeClr val="dk1"/>
                </a:solidFill>
              </a:defRPr>
            </a:lvl9pPr>
          </a:lstStyle>
          <a:p>
            <a:endParaRPr/>
          </a:p>
        </p:txBody>
      </p:sp>
      <p:sp>
        <p:nvSpPr>
          <p:cNvPr id="16" name="Google Shape;16;p2"/>
          <p:cNvSpPr txBox="1">
            <a:spLocks noGrp="1"/>
          </p:cNvSpPr>
          <p:nvPr>
            <p:ph type="subTitle" idx="1"/>
          </p:nvPr>
        </p:nvSpPr>
        <p:spPr>
          <a:xfrm>
            <a:off x="3715500" y="3431775"/>
            <a:ext cx="1712700" cy="573600"/>
          </a:xfrm>
          <a:prstGeom prst="rect">
            <a:avLst/>
          </a:prstGeom>
          <a:solidFill>
            <a:schemeClr val="dk1"/>
          </a:solidFill>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b="1">
                <a:latin typeface="Abel"/>
                <a:ea typeface="Abel"/>
                <a:cs typeface="Abel"/>
                <a:sym typeface="Abe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51"/>
        <p:cNvGrpSpPr/>
        <p:nvPr/>
      </p:nvGrpSpPr>
      <p:grpSpPr>
        <a:xfrm>
          <a:off x="0" y="0"/>
          <a:ext cx="0" cy="0"/>
          <a:chOff x="0" y="0"/>
          <a:chExt cx="0" cy="0"/>
        </a:xfrm>
      </p:grpSpPr>
      <p:sp>
        <p:nvSpPr>
          <p:cNvPr id="152" name="Google Shape;152;p11"/>
          <p:cNvSpPr/>
          <p:nvPr/>
        </p:nvSpPr>
        <p:spPr>
          <a:xfrm>
            <a:off x="213850" y="198775"/>
            <a:ext cx="8716200" cy="4746000"/>
          </a:xfrm>
          <a:prstGeom prst="rect">
            <a:avLst/>
          </a:prstGeom>
          <a:solidFill>
            <a:schemeClr val="accent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53" name="Google Shape;153;p11"/>
          <p:cNvPicPr preferRelativeResize="0"/>
          <p:nvPr/>
        </p:nvPicPr>
        <p:blipFill>
          <a:blip r:embed="rId2">
            <a:alphaModFix/>
          </a:blip>
          <a:stretch>
            <a:fillRect/>
          </a:stretch>
        </p:blipFill>
        <p:spPr>
          <a:xfrm>
            <a:off x="1" y="0"/>
            <a:ext cx="9144003" cy="5143501"/>
          </a:xfrm>
          <a:prstGeom prst="rect">
            <a:avLst/>
          </a:prstGeom>
          <a:noFill/>
          <a:ln>
            <a:noFill/>
          </a:ln>
        </p:spPr>
      </p:pic>
      <p:sp>
        <p:nvSpPr>
          <p:cNvPr id="154" name="Google Shape;154;p11"/>
          <p:cNvSpPr txBox="1">
            <a:spLocks noGrp="1"/>
          </p:cNvSpPr>
          <p:nvPr>
            <p:ph type="title" hasCustomPrompt="1"/>
          </p:nvPr>
        </p:nvSpPr>
        <p:spPr>
          <a:xfrm>
            <a:off x="1284000" y="2022513"/>
            <a:ext cx="6576000" cy="11637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hlink"/>
              </a:buClr>
              <a:buSzPts val="9600"/>
              <a:buNone/>
              <a:defRPr sz="7200">
                <a:solidFill>
                  <a:schemeClr val="hlink"/>
                </a:solidFill>
              </a:defRPr>
            </a:lvl1pPr>
            <a:lvl2pPr lvl="1" algn="ctr">
              <a:spcBef>
                <a:spcPts val="0"/>
              </a:spcBef>
              <a:spcAft>
                <a:spcPts val="0"/>
              </a:spcAft>
              <a:buClr>
                <a:schemeClr val="hlink"/>
              </a:buClr>
              <a:buSzPts val="9600"/>
              <a:buNone/>
              <a:defRPr sz="9600">
                <a:solidFill>
                  <a:schemeClr val="hlink"/>
                </a:solidFill>
              </a:defRPr>
            </a:lvl2pPr>
            <a:lvl3pPr lvl="2" algn="ctr">
              <a:spcBef>
                <a:spcPts val="0"/>
              </a:spcBef>
              <a:spcAft>
                <a:spcPts val="0"/>
              </a:spcAft>
              <a:buClr>
                <a:schemeClr val="hlink"/>
              </a:buClr>
              <a:buSzPts val="9600"/>
              <a:buNone/>
              <a:defRPr sz="9600">
                <a:solidFill>
                  <a:schemeClr val="hlink"/>
                </a:solidFill>
              </a:defRPr>
            </a:lvl3pPr>
            <a:lvl4pPr lvl="3" algn="ctr">
              <a:spcBef>
                <a:spcPts val="0"/>
              </a:spcBef>
              <a:spcAft>
                <a:spcPts val="0"/>
              </a:spcAft>
              <a:buClr>
                <a:schemeClr val="hlink"/>
              </a:buClr>
              <a:buSzPts val="9600"/>
              <a:buNone/>
              <a:defRPr sz="9600">
                <a:solidFill>
                  <a:schemeClr val="hlink"/>
                </a:solidFill>
              </a:defRPr>
            </a:lvl4pPr>
            <a:lvl5pPr lvl="4" algn="ctr">
              <a:spcBef>
                <a:spcPts val="0"/>
              </a:spcBef>
              <a:spcAft>
                <a:spcPts val="0"/>
              </a:spcAft>
              <a:buClr>
                <a:schemeClr val="hlink"/>
              </a:buClr>
              <a:buSzPts val="9600"/>
              <a:buNone/>
              <a:defRPr sz="9600">
                <a:solidFill>
                  <a:schemeClr val="hlink"/>
                </a:solidFill>
              </a:defRPr>
            </a:lvl5pPr>
            <a:lvl6pPr lvl="5" algn="ctr">
              <a:spcBef>
                <a:spcPts val="0"/>
              </a:spcBef>
              <a:spcAft>
                <a:spcPts val="0"/>
              </a:spcAft>
              <a:buClr>
                <a:schemeClr val="hlink"/>
              </a:buClr>
              <a:buSzPts val="9600"/>
              <a:buNone/>
              <a:defRPr sz="9600">
                <a:solidFill>
                  <a:schemeClr val="hlink"/>
                </a:solidFill>
              </a:defRPr>
            </a:lvl6pPr>
            <a:lvl7pPr lvl="6" algn="ctr">
              <a:spcBef>
                <a:spcPts val="0"/>
              </a:spcBef>
              <a:spcAft>
                <a:spcPts val="0"/>
              </a:spcAft>
              <a:buClr>
                <a:schemeClr val="hlink"/>
              </a:buClr>
              <a:buSzPts val="9600"/>
              <a:buNone/>
              <a:defRPr sz="9600">
                <a:solidFill>
                  <a:schemeClr val="hlink"/>
                </a:solidFill>
              </a:defRPr>
            </a:lvl7pPr>
            <a:lvl8pPr lvl="7" algn="ctr">
              <a:spcBef>
                <a:spcPts val="0"/>
              </a:spcBef>
              <a:spcAft>
                <a:spcPts val="0"/>
              </a:spcAft>
              <a:buClr>
                <a:schemeClr val="hlink"/>
              </a:buClr>
              <a:buSzPts val="9600"/>
              <a:buNone/>
              <a:defRPr sz="9600">
                <a:solidFill>
                  <a:schemeClr val="hlink"/>
                </a:solidFill>
              </a:defRPr>
            </a:lvl8pPr>
            <a:lvl9pPr lvl="8" algn="ctr">
              <a:spcBef>
                <a:spcPts val="0"/>
              </a:spcBef>
              <a:spcAft>
                <a:spcPts val="0"/>
              </a:spcAft>
              <a:buClr>
                <a:schemeClr val="hlink"/>
              </a:buClr>
              <a:buSzPts val="9600"/>
              <a:buNone/>
              <a:defRPr sz="9600">
                <a:solidFill>
                  <a:schemeClr val="hlink"/>
                </a:solidFill>
              </a:defRPr>
            </a:lvl9pPr>
          </a:lstStyle>
          <a:p>
            <a:r>
              <a:t>xx%</a:t>
            </a:r>
          </a:p>
        </p:txBody>
      </p:sp>
      <p:sp>
        <p:nvSpPr>
          <p:cNvPr id="155" name="Google Shape;155;p11"/>
          <p:cNvSpPr txBox="1">
            <a:spLocks noGrp="1"/>
          </p:cNvSpPr>
          <p:nvPr>
            <p:ph type="subTitle" idx="1"/>
          </p:nvPr>
        </p:nvSpPr>
        <p:spPr>
          <a:xfrm>
            <a:off x="3258950" y="3186238"/>
            <a:ext cx="2626200" cy="44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hlink"/>
              </a:buClr>
              <a:buSzPts val="1600"/>
              <a:buNone/>
              <a:defRPr sz="1600">
                <a:solidFill>
                  <a:schemeClr val="hlink"/>
                </a:solidFill>
              </a:defRPr>
            </a:lvl1pPr>
            <a:lvl2pPr lvl="1" algn="ctr" rtl="0">
              <a:lnSpc>
                <a:spcPct val="100000"/>
              </a:lnSpc>
              <a:spcBef>
                <a:spcPts val="1600"/>
              </a:spcBef>
              <a:spcAft>
                <a:spcPts val="0"/>
              </a:spcAft>
              <a:buClr>
                <a:schemeClr val="hlink"/>
              </a:buClr>
              <a:buSzPts val="1600"/>
              <a:buNone/>
              <a:defRPr sz="1600">
                <a:solidFill>
                  <a:schemeClr val="hlink"/>
                </a:solidFill>
              </a:defRPr>
            </a:lvl2pPr>
            <a:lvl3pPr lvl="2" algn="ctr" rtl="0">
              <a:lnSpc>
                <a:spcPct val="100000"/>
              </a:lnSpc>
              <a:spcBef>
                <a:spcPts val="1600"/>
              </a:spcBef>
              <a:spcAft>
                <a:spcPts val="0"/>
              </a:spcAft>
              <a:buClr>
                <a:schemeClr val="hlink"/>
              </a:buClr>
              <a:buSzPts val="1600"/>
              <a:buNone/>
              <a:defRPr sz="1600">
                <a:solidFill>
                  <a:schemeClr val="hlink"/>
                </a:solidFill>
              </a:defRPr>
            </a:lvl3pPr>
            <a:lvl4pPr lvl="3" algn="ctr" rtl="0">
              <a:lnSpc>
                <a:spcPct val="100000"/>
              </a:lnSpc>
              <a:spcBef>
                <a:spcPts val="1600"/>
              </a:spcBef>
              <a:spcAft>
                <a:spcPts val="0"/>
              </a:spcAft>
              <a:buClr>
                <a:schemeClr val="hlink"/>
              </a:buClr>
              <a:buSzPts val="1600"/>
              <a:buNone/>
              <a:defRPr sz="1600">
                <a:solidFill>
                  <a:schemeClr val="hlink"/>
                </a:solidFill>
              </a:defRPr>
            </a:lvl4pPr>
            <a:lvl5pPr lvl="4" algn="ctr" rtl="0">
              <a:lnSpc>
                <a:spcPct val="100000"/>
              </a:lnSpc>
              <a:spcBef>
                <a:spcPts val="1600"/>
              </a:spcBef>
              <a:spcAft>
                <a:spcPts val="0"/>
              </a:spcAft>
              <a:buClr>
                <a:schemeClr val="hlink"/>
              </a:buClr>
              <a:buSzPts val="1600"/>
              <a:buNone/>
              <a:defRPr sz="1600">
                <a:solidFill>
                  <a:schemeClr val="hlink"/>
                </a:solidFill>
              </a:defRPr>
            </a:lvl5pPr>
            <a:lvl6pPr lvl="5" algn="ctr" rtl="0">
              <a:lnSpc>
                <a:spcPct val="100000"/>
              </a:lnSpc>
              <a:spcBef>
                <a:spcPts val="1600"/>
              </a:spcBef>
              <a:spcAft>
                <a:spcPts val="0"/>
              </a:spcAft>
              <a:buClr>
                <a:schemeClr val="hlink"/>
              </a:buClr>
              <a:buSzPts val="1600"/>
              <a:buNone/>
              <a:defRPr sz="1600">
                <a:solidFill>
                  <a:schemeClr val="hlink"/>
                </a:solidFill>
              </a:defRPr>
            </a:lvl6pPr>
            <a:lvl7pPr lvl="6" algn="ctr" rtl="0">
              <a:lnSpc>
                <a:spcPct val="100000"/>
              </a:lnSpc>
              <a:spcBef>
                <a:spcPts val="1600"/>
              </a:spcBef>
              <a:spcAft>
                <a:spcPts val="0"/>
              </a:spcAft>
              <a:buClr>
                <a:schemeClr val="hlink"/>
              </a:buClr>
              <a:buSzPts val="1600"/>
              <a:buNone/>
              <a:defRPr sz="1600">
                <a:solidFill>
                  <a:schemeClr val="hlink"/>
                </a:solidFill>
              </a:defRPr>
            </a:lvl7pPr>
            <a:lvl8pPr lvl="7" algn="ctr" rtl="0">
              <a:lnSpc>
                <a:spcPct val="100000"/>
              </a:lnSpc>
              <a:spcBef>
                <a:spcPts val="1600"/>
              </a:spcBef>
              <a:spcAft>
                <a:spcPts val="0"/>
              </a:spcAft>
              <a:buClr>
                <a:schemeClr val="hlink"/>
              </a:buClr>
              <a:buSzPts val="1600"/>
              <a:buNone/>
              <a:defRPr sz="1600">
                <a:solidFill>
                  <a:schemeClr val="hlink"/>
                </a:solidFill>
              </a:defRPr>
            </a:lvl8pPr>
            <a:lvl9pPr lvl="8" algn="ctr" rtl="0">
              <a:lnSpc>
                <a:spcPct val="100000"/>
              </a:lnSpc>
              <a:spcBef>
                <a:spcPts val="1600"/>
              </a:spcBef>
              <a:spcAft>
                <a:spcPts val="1600"/>
              </a:spcAft>
              <a:buClr>
                <a:schemeClr val="hlink"/>
              </a:buClr>
              <a:buSzPts val="1600"/>
              <a:buNone/>
              <a:defRPr sz="1600">
                <a:solidFill>
                  <a:schemeClr val="hlink"/>
                </a:solidFil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156"/>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cSld name="BLANK_1">
    <p:spTree>
      <p:nvGrpSpPr>
        <p:cNvPr id="1" name="Shape 157"/>
        <p:cNvGrpSpPr/>
        <p:nvPr/>
      </p:nvGrpSpPr>
      <p:grpSpPr>
        <a:xfrm>
          <a:off x="0" y="0"/>
          <a:ext cx="0" cy="0"/>
          <a:chOff x="0" y="0"/>
          <a:chExt cx="0" cy="0"/>
        </a:xfrm>
      </p:grpSpPr>
      <p:sp>
        <p:nvSpPr>
          <p:cNvPr id="158" name="Google Shape;158;p13"/>
          <p:cNvSpPr/>
          <p:nvPr/>
        </p:nvSpPr>
        <p:spPr>
          <a:xfrm>
            <a:off x="213850" y="198775"/>
            <a:ext cx="8716200" cy="4746000"/>
          </a:xfrm>
          <a:prstGeom prst="rect">
            <a:avLst/>
          </a:prstGeom>
          <a:solidFill>
            <a:schemeClr val="accent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59" name="Google Shape;159;p13"/>
          <p:cNvPicPr preferRelativeResize="0"/>
          <p:nvPr/>
        </p:nvPicPr>
        <p:blipFill>
          <a:blip r:embed="rId2">
            <a:alphaModFix/>
          </a:blip>
          <a:stretch>
            <a:fillRect/>
          </a:stretch>
        </p:blipFill>
        <p:spPr>
          <a:xfrm>
            <a:off x="1" y="0"/>
            <a:ext cx="9144003" cy="5143501"/>
          </a:xfrm>
          <a:prstGeom prst="rect">
            <a:avLst/>
          </a:prstGeom>
          <a:noFill/>
          <a:ln>
            <a:noFill/>
          </a:ln>
        </p:spPr>
      </p:pic>
      <p:sp>
        <p:nvSpPr>
          <p:cNvPr id="160" name="Google Shape;160;p13"/>
          <p:cNvSpPr txBox="1">
            <a:spLocks noGrp="1"/>
          </p:cNvSpPr>
          <p:nvPr>
            <p:ph type="title"/>
          </p:nvPr>
        </p:nvSpPr>
        <p:spPr>
          <a:xfrm>
            <a:off x="720000" y="565950"/>
            <a:ext cx="2336400" cy="593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hlink"/>
              </a:buClr>
              <a:buSzPts val="2400"/>
              <a:buNone/>
              <a:defRPr sz="2400">
                <a:solidFill>
                  <a:schemeClr val="hlink"/>
                </a:solidFill>
              </a:defRPr>
            </a:lvl1pPr>
            <a:lvl2pPr lvl="1" algn="r" rtl="0">
              <a:spcBef>
                <a:spcPts val="0"/>
              </a:spcBef>
              <a:spcAft>
                <a:spcPts val="0"/>
              </a:spcAft>
              <a:buClr>
                <a:schemeClr val="hlink"/>
              </a:buClr>
              <a:buSzPts val="2400"/>
              <a:buNone/>
              <a:defRPr sz="2400">
                <a:solidFill>
                  <a:schemeClr val="hlink"/>
                </a:solidFill>
              </a:defRPr>
            </a:lvl2pPr>
            <a:lvl3pPr lvl="2" algn="r" rtl="0">
              <a:spcBef>
                <a:spcPts val="0"/>
              </a:spcBef>
              <a:spcAft>
                <a:spcPts val="0"/>
              </a:spcAft>
              <a:buClr>
                <a:schemeClr val="hlink"/>
              </a:buClr>
              <a:buSzPts val="2400"/>
              <a:buNone/>
              <a:defRPr sz="2400">
                <a:solidFill>
                  <a:schemeClr val="hlink"/>
                </a:solidFill>
              </a:defRPr>
            </a:lvl3pPr>
            <a:lvl4pPr lvl="3" algn="r" rtl="0">
              <a:spcBef>
                <a:spcPts val="0"/>
              </a:spcBef>
              <a:spcAft>
                <a:spcPts val="0"/>
              </a:spcAft>
              <a:buClr>
                <a:schemeClr val="hlink"/>
              </a:buClr>
              <a:buSzPts val="2400"/>
              <a:buNone/>
              <a:defRPr sz="2400">
                <a:solidFill>
                  <a:schemeClr val="hlink"/>
                </a:solidFill>
              </a:defRPr>
            </a:lvl4pPr>
            <a:lvl5pPr lvl="4" algn="r" rtl="0">
              <a:spcBef>
                <a:spcPts val="0"/>
              </a:spcBef>
              <a:spcAft>
                <a:spcPts val="0"/>
              </a:spcAft>
              <a:buClr>
                <a:schemeClr val="hlink"/>
              </a:buClr>
              <a:buSzPts val="2400"/>
              <a:buNone/>
              <a:defRPr sz="2400">
                <a:solidFill>
                  <a:schemeClr val="hlink"/>
                </a:solidFill>
              </a:defRPr>
            </a:lvl5pPr>
            <a:lvl6pPr lvl="5" algn="r" rtl="0">
              <a:spcBef>
                <a:spcPts val="0"/>
              </a:spcBef>
              <a:spcAft>
                <a:spcPts val="0"/>
              </a:spcAft>
              <a:buClr>
                <a:schemeClr val="hlink"/>
              </a:buClr>
              <a:buSzPts val="2400"/>
              <a:buNone/>
              <a:defRPr sz="2400">
                <a:solidFill>
                  <a:schemeClr val="hlink"/>
                </a:solidFill>
              </a:defRPr>
            </a:lvl6pPr>
            <a:lvl7pPr lvl="6" algn="r" rtl="0">
              <a:spcBef>
                <a:spcPts val="0"/>
              </a:spcBef>
              <a:spcAft>
                <a:spcPts val="0"/>
              </a:spcAft>
              <a:buClr>
                <a:schemeClr val="hlink"/>
              </a:buClr>
              <a:buSzPts val="2400"/>
              <a:buNone/>
              <a:defRPr sz="2400">
                <a:solidFill>
                  <a:schemeClr val="hlink"/>
                </a:solidFill>
              </a:defRPr>
            </a:lvl7pPr>
            <a:lvl8pPr lvl="7" algn="r" rtl="0">
              <a:spcBef>
                <a:spcPts val="0"/>
              </a:spcBef>
              <a:spcAft>
                <a:spcPts val="0"/>
              </a:spcAft>
              <a:buClr>
                <a:schemeClr val="hlink"/>
              </a:buClr>
              <a:buSzPts val="2400"/>
              <a:buNone/>
              <a:defRPr sz="2400">
                <a:solidFill>
                  <a:schemeClr val="hlink"/>
                </a:solidFill>
              </a:defRPr>
            </a:lvl8pPr>
            <a:lvl9pPr lvl="8" algn="r" rtl="0">
              <a:spcBef>
                <a:spcPts val="0"/>
              </a:spcBef>
              <a:spcAft>
                <a:spcPts val="0"/>
              </a:spcAft>
              <a:buClr>
                <a:schemeClr val="hlink"/>
              </a:buClr>
              <a:buSzPts val="2400"/>
              <a:buNone/>
              <a:defRPr sz="2400">
                <a:solidFill>
                  <a:schemeClr val="hlink"/>
                </a:solidFill>
              </a:defRPr>
            </a:lvl9pPr>
          </a:lstStyle>
          <a:p>
            <a:endParaRPr/>
          </a:p>
        </p:txBody>
      </p:sp>
      <p:sp>
        <p:nvSpPr>
          <p:cNvPr id="161" name="Google Shape;161;p13"/>
          <p:cNvSpPr txBox="1">
            <a:spLocks noGrp="1"/>
          </p:cNvSpPr>
          <p:nvPr>
            <p:ph type="title" idx="2" hasCustomPrompt="1"/>
          </p:nvPr>
        </p:nvSpPr>
        <p:spPr>
          <a:xfrm>
            <a:off x="3667400" y="791925"/>
            <a:ext cx="1809000" cy="593400"/>
          </a:xfrm>
          <a:prstGeom prst="rect">
            <a:avLst/>
          </a:prstGeom>
          <a:solidFill>
            <a:schemeClr val="lt2"/>
          </a:solidFill>
          <a:ln w="9525" cap="flat" cmpd="sng">
            <a:solidFill>
              <a:srgbClr val="000000"/>
            </a:solidFill>
            <a:prstDash val="solid"/>
            <a:round/>
            <a:headEnd type="none" w="sm" len="sm"/>
            <a:tailEnd type="none" w="sm" len="sm"/>
          </a:ln>
        </p:spPr>
        <p:txBody>
          <a:bodyPr spcFirstLastPara="1" wrap="square" lIns="91425" tIns="91425" rIns="91425" bIns="91425" anchor="b" anchorCtr="0">
            <a:noAutofit/>
          </a:bodyPr>
          <a:lstStyle>
            <a:lvl1pPr lvl="0" algn="ctr" rtl="0">
              <a:spcBef>
                <a:spcPts val="0"/>
              </a:spcBef>
              <a:spcAft>
                <a:spcPts val="0"/>
              </a:spcAft>
              <a:buClr>
                <a:schemeClr val="hlink"/>
              </a:buClr>
              <a:buSzPts val="3000"/>
              <a:buNone/>
              <a:defRPr sz="3000">
                <a:solidFill>
                  <a:schemeClr val="hlink"/>
                </a:solidFill>
              </a:defRPr>
            </a:lvl1pPr>
            <a:lvl2pPr lvl="1" algn="ctr" rtl="0">
              <a:spcBef>
                <a:spcPts val="0"/>
              </a:spcBef>
              <a:spcAft>
                <a:spcPts val="0"/>
              </a:spcAft>
              <a:buClr>
                <a:schemeClr val="hlink"/>
              </a:buClr>
              <a:buSzPts val="3000"/>
              <a:buNone/>
              <a:defRPr sz="3000">
                <a:solidFill>
                  <a:schemeClr val="hlink"/>
                </a:solidFill>
              </a:defRPr>
            </a:lvl2pPr>
            <a:lvl3pPr lvl="2" algn="ctr" rtl="0">
              <a:spcBef>
                <a:spcPts val="0"/>
              </a:spcBef>
              <a:spcAft>
                <a:spcPts val="0"/>
              </a:spcAft>
              <a:buClr>
                <a:schemeClr val="hlink"/>
              </a:buClr>
              <a:buSzPts val="3000"/>
              <a:buNone/>
              <a:defRPr sz="3000">
                <a:solidFill>
                  <a:schemeClr val="hlink"/>
                </a:solidFill>
              </a:defRPr>
            </a:lvl3pPr>
            <a:lvl4pPr lvl="3" algn="ctr" rtl="0">
              <a:spcBef>
                <a:spcPts val="0"/>
              </a:spcBef>
              <a:spcAft>
                <a:spcPts val="0"/>
              </a:spcAft>
              <a:buClr>
                <a:schemeClr val="hlink"/>
              </a:buClr>
              <a:buSzPts val="3000"/>
              <a:buNone/>
              <a:defRPr sz="3000">
                <a:solidFill>
                  <a:schemeClr val="hlink"/>
                </a:solidFill>
              </a:defRPr>
            </a:lvl4pPr>
            <a:lvl5pPr lvl="4" algn="ctr" rtl="0">
              <a:spcBef>
                <a:spcPts val="0"/>
              </a:spcBef>
              <a:spcAft>
                <a:spcPts val="0"/>
              </a:spcAft>
              <a:buClr>
                <a:schemeClr val="hlink"/>
              </a:buClr>
              <a:buSzPts val="3000"/>
              <a:buNone/>
              <a:defRPr sz="3000">
                <a:solidFill>
                  <a:schemeClr val="hlink"/>
                </a:solidFill>
              </a:defRPr>
            </a:lvl5pPr>
            <a:lvl6pPr lvl="5" algn="ctr" rtl="0">
              <a:spcBef>
                <a:spcPts val="0"/>
              </a:spcBef>
              <a:spcAft>
                <a:spcPts val="0"/>
              </a:spcAft>
              <a:buClr>
                <a:schemeClr val="hlink"/>
              </a:buClr>
              <a:buSzPts val="3000"/>
              <a:buNone/>
              <a:defRPr sz="3000">
                <a:solidFill>
                  <a:schemeClr val="hlink"/>
                </a:solidFill>
              </a:defRPr>
            </a:lvl6pPr>
            <a:lvl7pPr lvl="6" algn="ctr" rtl="0">
              <a:spcBef>
                <a:spcPts val="0"/>
              </a:spcBef>
              <a:spcAft>
                <a:spcPts val="0"/>
              </a:spcAft>
              <a:buClr>
                <a:schemeClr val="hlink"/>
              </a:buClr>
              <a:buSzPts val="3000"/>
              <a:buNone/>
              <a:defRPr sz="3000">
                <a:solidFill>
                  <a:schemeClr val="hlink"/>
                </a:solidFill>
              </a:defRPr>
            </a:lvl7pPr>
            <a:lvl8pPr lvl="7" algn="ctr" rtl="0">
              <a:spcBef>
                <a:spcPts val="0"/>
              </a:spcBef>
              <a:spcAft>
                <a:spcPts val="0"/>
              </a:spcAft>
              <a:buClr>
                <a:schemeClr val="hlink"/>
              </a:buClr>
              <a:buSzPts val="3000"/>
              <a:buNone/>
              <a:defRPr sz="3000">
                <a:solidFill>
                  <a:schemeClr val="hlink"/>
                </a:solidFill>
              </a:defRPr>
            </a:lvl8pPr>
            <a:lvl9pPr lvl="8" algn="ctr" rtl="0">
              <a:spcBef>
                <a:spcPts val="0"/>
              </a:spcBef>
              <a:spcAft>
                <a:spcPts val="0"/>
              </a:spcAft>
              <a:buClr>
                <a:schemeClr val="hlink"/>
              </a:buClr>
              <a:buSzPts val="3000"/>
              <a:buNone/>
              <a:defRPr sz="3000">
                <a:solidFill>
                  <a:schemeClr val="hlink"/>
                </a:solidFill>
              </a:defRPr>
            </a:lvl9pPr>
          </a:lstStyle>
          <a:p>
            <a:r>
              <a:t>xx%</a:t>
            </a:r>
          </a:p>
        </p:txBody>
      </p:sp>
      <p:sp>
        <p:nvSpPr>
          <p:cNvPr id="162" name="Google Shape;162;p13"/>
          <p:cNvSpPr txBox="1">
            <a:spLocks noGrp="1"/>
          </p:cNvSpPr>
          <p:nvPr>
            <p:ph type="subTitle" idx="1"/>
          </p:nvPr>
        </p:nvSpPr>
        <p:spPr>
          <a:xfrm>
            <a:off x="720000" y="1126500"/>
            <a:ext cx="23364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hlink"/>
              </a:buClr>
              <a:buSzPts val="1400"/>
              <a:buNone/>
              <a:defRPr sz="1400">
                <a:solidFill>
                  <a:schemeClr val="hlink"/>
                </a:solidFill>
              </a:defRPr>
            </a:lvl1pPr>
            <a:lvl2pPr lvl="1" algn="r" rtl="0">
              <a:lnSpc>
                <a:spcPct val="100000"/>
              </a:lnSpc>
              <a:spcBef>
                <a:spcPts val="1600"/>
              </a:spcBef>
              <a:spcAft>
                <a:spcPts val="0"/>
              </a:spcAft>
              <a:buClr>
                <a:schemeClr val="hlink"/>
              </a:buClr>
              <a:buSzPts val="1400"/>
              <a:buNone/>
              <a:defRPr>
                <a:solidFill>
                  <a:schemeClr val="hlink"/>
                </a:solidFill>
              </a:defRPr>
            </a:lvl2pPr>
            <a:lvl3pPr lvl="2" algn="r" rtl="0">
              <a:lnSpc>
                <a:spcPct val="100000"/>
              </a:lnSpc>
              <a:spcBef>
                <a:spcPts val="1600"/>
              </a:spcBef>
              <a:spcAft>
                <a:spcPts val="0"/>
              </a:spcAft>
              <a:buClr>
                <a:schemeClr val="hlink"/>
              </a:buClr>
              <a:buSzPts val="1400"/>
              <a:buNone/>
              <a:defRPr>
                <a:solidFill>
                  <a:schemeClr val="hlink"/>
                </a:solidFill>
              </a:defRPr>
            </a:lvl3pPr>
            <a:lvl4pPr lvl="3" algn="r" rtl="0">
              <a:lnSpc>
                <a:spcPct val="100000"/>
              </a:lnSpc>
              <a:spcBef>
                <a:spcPts val="1600"/>
              </a:spcBef>
              <a:spcAft>
                <a:spcPts val="0"/>
              </a:spcAft>
              <a:buClr>
                <a:schemeClr val="hlink"/>
              </a:buClr>
              <a:buSzPts val="1400"/>
              <a:buNone/>
              <a:defRPr>
                <a:solidFill>
                  <a:schemeClr val="hlink"/>
                </a:solidFill>
              </a:defRPr>
            </a:lvl4pPr>
            <a:lvl5pPr lvl="4" algn="r" rtl="0">
              <a:lnSpc>
                <a:spcPct val="100000"/>
              </a:lnSpc>
              <a:spcBef>
                <a:spcPts val="1600"/>
              </a:spcBef>
              <a:spcAft>
                <a:spcPts val="0"/>
              </a:spcAft>
              <a:buClr>
                <a:schemeClr val="hlink"/>
              </a:buClr>
              <a:buSzPts val="1400"/>
              <a:buNone/>
              <a:defRPr>
                <a:solidFill>
                  <a:schemeClr val="hlink"/>
                </a:solidFill>
              </a:defRPr>
            </a:lvl5pPr>
            <a:lvl6pPr lvl="5" algn="r" rtl="0">
              <a:lnSpc>
                <a:spcPct val="100000"/>
              </a:lnSpc>
              <a:spcBef>
                <a:spcPts val="1600"/>
              </a:spcBef>
              <a:spcAft>
                <a:spcPts val="0"/>
              </a:spcAft>
              <a:buClr>
                <a:schemeClr val="hlink"/>
              </a:buClr>
              <a:buSzPts val="1400"/>
              <a:buNone/>
              <a:defRPr>
                <a:solidFill>
                  <a:schemeClr val="hlink"/>
                </a:solidFill>
              </a:defRPr>
            </a:lvl6pPr>
            <a:lvl7pPr lvl="6" algn="r" rtl="0">
              <a:lnSpc>
                <a:spcPct val="100000"/>
              </a:lnSpc>
              <a:spcBef>
                <a:spcPts val="1600"/>
              </a:spcBef>
              <a:spcAft>
                <a:spcPts val="0"/>
              </a:spcAft>
              <a:buClr>
                <a:schemeClr val="hlink"/>
              </a:buClr>
              <a:buSzPts val="1400"/>
              <a:buNone/>
              <a:defRPr>
                <a:solidFill>
                  <a:schemeClr val="hlink"/>
                </a:solidFill>
              </a:defRPr>
            </a:lvl7pPr>
            <a:lvl8pPr lvl="7" algn="r" rtl="0">
              <a:lnSpc>
                <a:spcPct val="100000"/>
              </a:lnSpc>
              <a:spcBef>
                <a:spcPts val="1600"/>
              </a:spcBef>
              <a:spcAft>
                <a:spcPts val="0"/>
              </a:spcAft>
              <a:buClr>
                <a:schemeClr val="hlink"/>
              </a:buClr>
              <a:buSzPts val="1400"/>
              <a:buNone/>
              <a:defRPr>
                <a:solidFill>
                  <a:schemeClr val="hlink"/>
                </a:solidFill>
              </a:defRPr>
            </a:lvl8pPr>
            <a:lvl9pPr lvl="8" algn="r" rtl="0">
              <a:lnSpc>
                <a:spcPct val="100000"/>
              </a:lnSpc>
              <a:spcBef>
                <a:spcPts val="1600"/>
              </a:spcBef>
              <a:spcAft>
                <a:spcPts val="1600"/>
              </a:spcAft>
              <a:buClr>
                <a:schemeClr val="hlink"/>
              </a:buClr>
              <a:buSzPts val="1400"/>
              <a:buNone/>
              <a:defRPr>
                <a:solidFill>
                  <a:schemeClr val="hlink"/>
                </a:solidFill>
              </a:defRPr>
            </a:lvl9pPr>
          </a:lstStyle>
          <a:p>
            <a:endParaRPr/>
          </a:p>
        </p:txBody>
      </p:sp>
      <p:sp>
        <p:nvSpPr>
          <p:cNvPr id="163" name="Google Shape;163;p13"/>
          <p:cNvSpPr txBox="1">
            <a:spLocks noGrp="1"/>
          </p:cNvSpPr>
          <p:nvPr>
            <p:ph type="title" idx="3"/>
          </p:nvPr>
        </p:nvSpPr>
        <p:spPr>
          <a:xfrm>
            <a:off x="6087400" y="1152424"/>
            <a:ext cx="2336400" cy="593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hlink"/>
              </a:buClr>
              <a:buSzPts val="2400"/>
              <a:buNone/>
              <a:defRPr sz="2400">
                <a:solidFill>
                  <a:schemeClr val="hlink"/>
                </a:solidFill>
              </a:defRPr>
            </a:lvl1pPr>
            <a:lvl2pPr lvl="1" rtl="0">
              <a:spcBef>
                <a:spcPts val="0"/>
              </a:spcBef>
              <a:spcAft>
                <a:spcPts val="0"/>
              </a:spcAft>
              <a:buClr>
                <a:schemeClr val="hlink"/>
              </a:buClr>
              <a:buSzPts val="2400"/>
              <a:buNone/>
              <a:defRPr sz="2400">
                <a:solidFill>
                  <a:schemeClr val="hlink"/>
                </a:solidFill>
              </a:defRPr>
            </a:lvl2pPr>
            <a:lvl3pPr lvl="2" rtl="0">
              <a:spcBef>
                <a:spcPts val="0"/>
              </a:spcBef>
              <a:spcAft>
                <a:spcPts val="0"/>
              </a:spcAft>
              <a:buClr>
                <a:schemeClr val="hlink"/>
              </a:buClr>
              <a:buSzPts val="2400"/>
              <a:buNone/>
              <a:defRPr sz="2400">
                <a:solidFill>
                  <a:schemeClr val="hlink"/>
                </a:solidFill>
              </a:defRPr>
            </a:lvl3pPr>
            <a:lvl4pPr lvl="3" rtl="0">
              <a:spcBef>
                <a:spcPts val="0"/>
              </a:spcBef>
              <a:spcAft>
                <a:spcPts val="0"/>
              </a:spcAft>
              <a:buClr>
                <a:schemeClr val="hlink"/>
              </a:buClr>
              <a:buSzPts val="2400"/>
              <a:buNone/>
              <a:defRPr sz="2400">
                <a:solidFill>
                  <a:schemeClr val="hlink"/>
                </a:solidFill>
              </a:defRPr>
            </a:lvl4pPr>
            <a:lvl5pPr lvl="4" rtl="0">
              <a:spcBef>
                <a:spcPts val="0"/>
              </a:spcBef>
              <a:spcAft>
                <a:spcPts val="0"/>
              </a:spcAft>
              <a:buClr>
                <a:schemeClr val="hlink"/>
              </a:buClr>
              <a:buSzPts val="2400"/>
              <a:buNone/>
              <a:defRPr sz="2400">
                <a:solidFill>
                  <a:schemeClr val="hlink"/>
                </a:solidFill>
              </a:defRPr>
            </a:lvl5pPr>
            <a:lvl6pPr lvl="5" rtl="0">
              <a:spcBef>
                <a:spcPts val="0"/>
              </a:spcBef>
              <a:spcAft>
                <a:spcPts val="0"/>
              </a:spcAft>
              <a:buClr>
                <a:schemeClr val="hlink"/>
              </a:buClr>
              <a:buSzPts val="2400"/>
              <a:buNone/>
              <a:defRPr sz="2400">
                <a:solidFill>
                  <a:schemeClr val="hlink"/>
                </a:solidFill>
              </a:defRPr>
            </a:lvl6pPr>
            <a:lvl7pPr lvl="6" rtl="0">
              <a:spcBef>
                <a:spcPts val="0"/>
              </a:spcBef>
              <a:spcAft>
                <a:spcPts val="0"/>
              </a:spcAft>
              <a:buClr>
                <a:schemeClr val="hlink"/>
              </a:buClr>
              <a:buSzPts val="2400"/>
              <a:buNone/>
              <a:defRPr sz="2400">
                <a:solidFill>
                  <a:schemeClr val="hlink"/>
                </a:solidFill>
              </a:defRPr>
            </a:lvl7pPr>
            <a:lvl8pPr lvl="7" rtl="0">
              <a:spcBef>
                <a:spcPts val="0"/>
              </a:spcBef>
              <a:spcAft>
                <a:spcPts val="0"/>
              </a:spcAft>
              <a:buClr>
                <a:schemeClr val="hlink"/>
              </a:buClr>
              <a:buSzPts val="2400"/>
              <a:buNone/>
              <a:defRPr sz="2400">
                <a:solidFill>
                  <a:schemeClr val="hlink"/>
                </a:solidFill>
              </a:defRPr>
            </a:lvl8pPr>
            <a:lvl9pPr lvl="8" rtl="0">
              <a:spcBef>
                <a:spcPts val="0"/>
              </a:spcBef>
              <a:spcAft>
                <a:spcPts val="0"/>
              </a:spcAft>
              <a:buClr>
                <a:schemeClr val="hlink"/>
              </a:buClr>
              <a:buSzPts val="2400"/>
              <a:buNone/>
              <a:defRPr sz="2400">
                <a:solidFill>
                  <a:schemeClr val="hlink"/>
                </a:solidFill>
              </a:defRPr>
            </a:lvl9pPr>
          </a:lstStyle>
          <a:p>
            <a:endParaRPr/>
          </a:p>
        </p:txBody>
      </p:sp>
      <p:sp>
        <p:nvSpPr>
          <p:cNvPr id="164" name="Google Shape;164;p13"/>
          <p:cNvSpPr txBox="1">
            <a:spLocks noGrp="1"/>
          </p:cNvSpPr>
          <p:nvPr>
            <p:ph type="title" idx="4" hasCustomPrompt="1"/>
          </p:nvPr>
        </p:nvSpPr>
        <p:spPr>
          <a:xfrm>
            <a:off x="3667400" y="1385173"/>
            <a:ext cx="1809000" cy="593400"/>
          </a:xfrm>
          <a:prstGeom prst="rect">
            <a:avLst/>
          </a:pr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b" anchorCtr="0">
            <a:noAutofit/>
          </a:bodyPr>
          <a:lstStyle>
            <a:lvl1pPr lvl="0" algn="ctr" rtl="0">
              <a:spcBef>
                <a:spcPts val="0"/>
              </a:spcBef>
              <a:spcAft>
                <a:spcPts val="0"/>
              </a:spcAft>
              <a:buClr>
                <a:schemeClr val="hlink"/>
              </a:buClr>
              <a:buSzPts val="3000"/>
              <a:buNone/>
              <a:defRPr sz="3000">
                <a:solidFill>
                  <a:schemeClr val="hlink"/>
                </a:solidFill>
              </a:defRPr>
            </a:lvl1pPr>
            <a:lvl2pPr lvl="1" algn="ctr" rtl="0">
              <a:spcBef>
                <a:spcPts val="0"/>
              </a:spcBef>
              <a:spcAft>
                <a:spcPts val="0"/>
              </a:spcAft>
              <a:buClr>
                <a:schemeClr val="hlink"/>
              </a:buClr>
              <a:buSzPts val="3000"/>
              <a:buNone/>
              <a:defRPr sz="3000">
                <a:solidFill>
                  <a:schemeClr val="hlink"/>
                </a:solidFill>
              </a:defRPr>
            </a:lvl2pPr>
            <a:lvl3pPr lvl="2" algn="ctr" rtl="0">
              <a:spcBef>
                <a:spcPts val="0"/>
              </a:spcBef>
              <a:spcAft>
                <a:spcPts val="0"/>
              </a:spcAft>
              <a:buClr>
                <a:schemeClr val="hlink"/>
              </a:buClr>
              <a:buSzPts val="3000"/>
              <a:buNone/>
              <a:defRPr sz="3000">
                <a:solidFill>
                  <a:schemeClr val="hlink"/>
                </a:solidFill>
              </a:defRPr>
            </a:lvl3pPr>
            <a:lvl4pPr lvl="3" algn="ctr" rtl="0">
              <a:spcBef>
                <a:spcPts val="0"/>
              </a:spcBef>
              <a:spcAft>
                <a:spcPts val="0"/>
              </a:spcAft>
              <a:buClr>
                <a:schemeClr val="hlink"/>
              </a:buClr>
              <a:buSzPts val="3000"/>
              <a:buNone/>
              <a:defRPr sz="3000">
                <a:solidFill>
                  <a:schemeClr val="hlink"/>
                </a:solidFill>
              </a:defRPr>
            </a:lvl4pPr>
            <a:lvl5pPr lvl="4" algn="ctr" rtl="0">
              <a:spcBef>
                <a:spcPts val="0"/>
              </a:spcBef>
              <a:spcAft>
                <a:spcPts val="0"/>
              </a:spcAft>
              <a:buClr>
                <a:schemeClr val="hlink"/>
              </a:buClr>
              <a:buSzPts val="3000"/>
              <a:buNone/>
              <a:defRPr sz="3000">
                <a:solidFill>
                  <a:schemeClr val="hlink"/>
                </a:solidFill>
              </a:defRPr>
            </a:lvl5pPr>
            <a:lvl6pPr lvl="5" algn="ctr" rtl="0">
              <a:spcBef>
                <a:spcPts val="0"/>
              </a:spcBef>
              <a:spcAft>
                <a:spcPts val="0"/>
              </a:spcAft>
              <a:buClr>
                <a:schemeClr val="hlink"/>
              </a:buClr>
              <a:buSzPts val="3000"/>
              <a:buNone/>
              <a:defRPr sz="3000">
                <a:solidFill>
                  <a:schemeClr val="hlink"/>
                </a:solidFill>
              </a:defRPr>
            </a:lvl6pPr>
            <a:lvl7pPr lvl="6" algn="ctr" rtl="0">
              <a:spcBef>
                <a:spcPts val="0"/>
              </a:spcBef>
              <a:spcAft>
                <a:spcPts val="0"/>
              </a:spcAft>
              <a:buClr>
                <a:schemeClr val="hlink"/>
              </a:buClr>
              <a:buSzPts val="3000"/>
              <a:buNone/>
              <a:defRPr sz="3000">
                <a:solidFill>
                  <a:schemeClr val="hlink"/>
                </a:solidFill>
              </a:defRPr>
            </a:lvl7pPr>
            <a:lvl8pPr lvl="7" algn="ctr" rtl="0">
              <a:spcBef>
                <a:spcPts val="0"/>
              </a:spcBef>
              <a:spcAft>
                <a:spcPts val="0"/>
              </a:spcAft>
              <a:buClr>
                <a:schemeClr val="hlink"/>
              </a:buClr>
              <a:buSzPts val="3000"/>
              <a:buNone/>
              <a:defRPr sz="3000">
                <a:solidFill>
                  <a:schemeClr val="hlink"/>
                </a:solidFill>
              </a:defRPr>
            </a:lvl8pPr>
            <a:lvl9pPr lvl="8" algn="ctr" rtl="0">
              <a:spcBef>
                <a:spcPts val="0"/>
              </a:spcBef>
              <a:spcAft>
                <a:spcPts val="0"/>
              </a:spcAft>
              <a:buClr>
                <a:schemeClr val="hlink"/>
              </a:buClr>
              <a:buSzPts val="3000"/>
              <a:buNone/>
              <a:defRPr sz="3000">
                <a:solidFill>
                  <a:schemeClr val="hlink"/>
                </a:solidFill>
              </a:defRPr>
            </a:lvl9pPr>
          </a:lstStyle>
          <a:p>
            <a:r>
              <a:t>xx%</a:t>
            </a:r>
          </a:p>
        </p:txBody>
      </p:sp>
      <p:sp>
        <p:nvSpPr>
          <p:cNvPr id="165" name="Google Shape;165;p13"/>
          <p:cNvSpPr txBox="1">
            <a:spLocks noGrp="1"/>
          </p:cNvSpPr>
          <p:nvPr>
            <p:ph type="subTitle" idx="5"/>
          </p:nvPr>
        </p:nvSpPr>
        <p:spPr>
          <a:xfrm>
            <a:off x="6087400" y="1712974"/>
            <a:ext cx="23364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hlink"/>
              </a:buClr>
              <a:buSzPts val="1400"/>
              <a:buNone/>
              <a:defRPr sz="1400">
                <a:solidFill>
                  <a:schemeClr val="hlink"/>
                </a:solidFill>
              </a:defRPr>
            </a:lvl1pPr>
            <a:lvl2pPr lvl="1" rtl="0">
              <a:lnSpc>
                <a:spcPct val="100000"/>
              </a:lnSpc>
              <a:spcBef>
                <a:spcPts val="1600"/>
              </a:spcBef>
              <a:spcAft>
                <a:spcPts val="0"/>
              </a:spcAft>
              <a:buClr>
                <a:schemeClr val="hlink"/>
              </a:buClr>
              <a:buSzPts val="1400"/>
              <a:buNone/>
              <a:defRPr>
                <a:solidFill>
                  <a:schemeClr val="hlink"/>
                </a:solidFill>
              </a:defRPr>
            </a:lvl2pPr>
            <a:lvl3pPr lvl="2" rtl="0">
              <a:lnSpc>
                <a:spcPct val="100000"/>
              </a:lnSpc>
              <a:spcBef>
                <a:spcPts val="1600"/>
              </a:spcBef>
              <a:spcAft>
                <a:spcPts val="0"/>
              </a:spcAft>
              <a:buClr>
                <a:schemeClr val="hlink"/>
              </a:buClr>
              <a:buSzPts val="1400"/>
              <a:buNone/>
              <a:defRPr>
                <a:solidFill>
                  <a:schemeClr val="hlink"/>
                </a:solidFill>
              </a:defRPr>
            </a:lvl3pPr>
            <a:lvl4pPr lvl="3" rtl="0">
              <a:lnSpc>
                <a:spcPct val="100000"/>
              </a:lnSpc>
              <a:spcBef>
                <a:spcPts val="1600"/>
              </a:spcBef>
              <a:spcAft>
                <a:spcPts val="0"/>
              </a:spcAft>
              <a:buClr>
                <a:schemeClr val="hlink"/>
              </a:buClr>
              <a:buSzPts val="1400"/>
              <a:buNone/>
              <a:defRPr>
                <a:solidFill>
                  <a:schemeClr val="hlink"/>
                </a:solidFill>
              </a:defRPr>
            </a:lvl4pPr>
            <a:lvl5pPr lvl="4" rtl="0">
              <a:lnSpc>
                <a:spcPct val="100000"/>
              </a:lnSpc>
              <a:spcBef>
                <a:spcPts val="1600"/>
              </a:spcBef>
              <a:spcAft>
                <a:spcPts val="0"/>
              </a:spcAft>
              <a:buClr>
                <a:schemeClr val="hlink"/>
              </a:buClr>
              <a:buSzPts val="1400"/>
              <a:buNone/>
              <a:defRPr>
                <a:solidFill>
                  <a:schemeClr val="hlink"/>
                </a:solidFill>
              </a:defRPr>
            </a:lvl5pPr>
            <a:lvl6pPr lvl="5" rtl="0">
              <a:lnSpc>
                <a:spcPct val="100000"/>
              </a:lnSpc>
              <a:spcBef>
                <a:spcPts val="1600"/>
              </a:spcBef>
              <a:spcAft>
                <a:spcPts val="0"/>
              </a:spcAft>
              <a:buClr>
                <a:schemeClr val="hlink"/>
              </a:buClr>
              <a:buSzPts val="1400"/>
              <a:buNone/>
              <a:defRPr>
                <a:solidFill>
                  <a:schemeClr val="hlink"/>
                </a:solidFill>
              </a:defRPr>
            </a:lvl6pPr>
            <a:lvl7pPr lvl="6" rtl="0">
              <a:lnSpc>
                <a:spcPct val="100000"/>
              </a:lnSpc>
              <a:spcBef>
                <a:spcPts val="1600"/>
              </a:spcBef>
              <a:spcAft>
                <a:spcPts val="0"/>
              </a:spcAft>
              <a:buClr>
                <a:schemeClr val="hlink"/>
              </a:buClr>
              <a:buSzPts val="1400"/>
              <a:buNone/>
              <a:defRPr>
                <a:solidFill>
                  <a:schemeClr val="hlink"/>
                </a:solidFill>
              </a:defRPr>
            </a:lvl7pPr>
            <a:lvl8pPr lvl="7" rtl="0">
              <a:lnSpc>
                <a:spcPct val="100000"/>
              </a:lnSpc>
              <a:spcBef>
                <a:spcPts val="1600"/>
              </a:spcBef>
              <a:spcAft>
                <a:spcPts val="0"/>
              </a:spcAft>
              <a:buClr>
                <a:schemeClr val="hlink"/>
              </a:buClr>
              <a:buSzPts val="1400"/>
              <a:buNone/>
              <a:defRPr>
                <a:solidFill>
                  <a:schemeClr val="hlink"/>
                </a:solidFill>
              </a:defRPr>
            </a:lvl8pPr>
            <a:lvl9pPr lvl="8" rtl="0">
              <a:lnSpc>
                <a:spcPct val="100000"/>
              </a:lnSpc>
              <a:spcBef>
                <a:spcPts val="1600"/>
              </a:spcBef>
              <a:spcAft>
                <a:spcPts val="1600"/>
              </a:spcAft>
              <a:buClr>
                <a:schemeClr val="hlink"/>
              </a:buClr>
              <a:buSzPts val="1400"/>
              <a:buNone/>
              <a:defRPr>
                <a:solidFill>
                  <a:schemeClr val="hlink"/>
                </a:solidFill>
              </a:defRPr>
            </a:lvl9pPr>
          </a:lstStyle>
          <a:p>
            <a:endParaRPr/>
          </a:p>
        </p:txBody>
      </p:sp>
      <p:sp>
        <p:nvSpPr>
          <p:cNvPr id="166" name="Google Shape;166;p13"/>
          <p:cNvSpPr txBox="1">
            <a:spLocks noGrp="1"/>
          </p:cNvSpPr>
          <p:nvPr>
            <p:ph type="title" idx="6"/>
          </p:nvPr>
        </p:nvSpPr>
        <p:spPr>
          <a:xfrm>
            <a:off x="720000" y="1748501"/>
            <a:ext cx="2336400" cy="593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hlink"/>
              </a:buClr>
              <a:buSzPts val="2400"/>
              <a:buNone/>
              <a:defRPr sz="2400">
                <a:solidFill>
                  <a:schemeClr val="hlink"/>
                </a:solidFill>
              </a:defRPr>
            </a:lvl1pPr>
            <a:lvl2pPr lvl="1" algn="r" rtl="0">
              <a:spcBef>
                <a:spcPts val="0"/>
              </a:spcBef>
              <a:spcAft>
                <a:spcPts val="0"/>
              </a:spcAft>
              <a:buClr>
                <a:schemeClr val="hlink"/>
              </a:buClr>
              <a:buSzPts val="2400"/>
              <a:buNone/>
              <a:defRPr sz="2400">
                <a:solidFill>
                  <a:schemeClr val="hlink"/>
                </a:solidFill>
              </a:defRPr>
            </a:lvl2pPr>
            <a:lvl3pPr lvl="2" algn="r" rtl="0">
              <a:spcBef>
                <a:spcPts val="0"/>
              </a:spcBef>
              <a:spcAft>
                <a:spcPts val="0"/>
              </a:spcAft>
              <a:buClr>
                <a:schemeClr val="hlink"/>
              </a:buClr>
              <a:buSzPts val="2400"/>
              <a:buNone/>
              <a:defRPr sz="2400">
                <a:solidFill>
                  <a:schemeClr val="hlink"/>
                </a:solidFill>
              </a:defRPr>
            </a:lvl3pPr>
            <a:lvl4pPr lvl="3" algn="r" rtl="0">
              <a:spcBef>
                <a:spcPts val="0"/>
              </a:spcBef>
              <a:spcAft>
                <a:spcPts val="0"/>
              </a:spcAft>
              <a:buClr>
                <a:schemeClr val="hlink"/>
              </a:buClr>
              <a:buSzPts val="2400"/>
              <a:buNone/>
              <a:defRPr sz="2400">
                <a:solidFill>
                  <a:schemeClr val="hlink"/>
                </a:solidFill>
              </a:defRPr>
            </a:lvl4pPr>
            <a:lvl5pPr lvl="4" algn="r" rtl="0">
              <a:spcBef>
                <a:spcPts val="0"/>
              </a:spcBef>
              <a:spcAft>
                <a:spcPts val="0"/>
              </a:spcAft>
              <a:buClr>
                <a:schemeClr val="hlink"/>
              </a:buClr>
              <a:buSzPts val="2400"/>
              <a:buNone/>
              <a:defRPr sz="2400">
                <a:solidFill>
                  <a:schemeClr val="hlink"/>
                </a:solidFill>
              </a:defRPr>
            </a:lvl5pPr>
            <a:lvl6pPr lvl="5" algn="r" rtl="0">
              <a:spcBef>
                <a:spcPts val="0"/>
              </a:spcBef>
              <a:spcAft>
                <a:spcPts val="0"/>
              </a:spcAft>
              <a:buClr>
                <a:schemeClr val="hlink"/>
              </a:buClr>
              <a:buSzPts val="2400"/>
              <a:buNone/>
              <a:defRPr sz="2400">
                <a:solidFill>
                  <a:schemeClr val="hlink"/>
                </a:solidFill>
              </a:defRPr>
            </a:lvl6pPr>
            <a:lvl7pPr lvl="6" algn="r" rtl="0">
              <a:spcBef>
                <a:spcPts val="0"/>
              </a:spcBef>
              <a:spcAft>
                <a:spcPts val="0"/>
              </a:spcAft>
              <a:buClr>
                <a:schemeClr val="hlink"/>
              </a:buClr>
              <a:buSzPts val="2400"/>
              <a:buNone/>
              <a:defRPr sz="2400">
                <a:solidFill>
                  <a:schemeClr val="hlink"/>
                </a:solidFill>
              </a:defRPr>
            </a:lvl7pPr>
            <a:lvl8pPr lvl="7" algn="r" rtl="0">
              <a:spcBef>
                <a:spcPts val="0"/>
              </a:spcBef>
              <a:spcAft>
                <a:spcPts val="0"/>
              </a:spcAft>
              <a:buClr>
                <a:schemeClr val="hlink"/>
              </a:buClr>
              <a:buSzPts val="2400"/>
              <a:buNone/>
              <a:defRPr sz="2400">
                <a:solidFill>
                  <a:schemeClr val="hlink"/>
                </a:solidFill>
              </a:defRPr>
            </a:lvl8pPr>
            <a:lvl9pPr lvl="8" algn="r" rtl="0">
              <a:spcBef>
                <a:spcPts val="0"/>
              </a:spcBef>
              <a:spcAft>
                <a:spcPts val="0"/>
              </a:spcAft>
              <a:buClr>
                <a:schemeClr val="hlink"/>
              </a:buClr>
              <a:buSzPts val="2400"/>
              <a:buNone/>
              <a:defRPr sz="2400">
                <a:solidFill>
                  <a:schemeClr val="hlink"/>
                </a:solidFill>
              </a:defRPr>
            </a:lvl9pPr>
          </a:lstStyle>
          <a:p>
            <a:endParaRPr/>
          </a:p>
        </p:txBody>
      </p:sp>
      <p:sp>
        <p:nvSpPr>
          <p:cNvPr id="167" name="Google Shape;167;p13"/>
          <p:cNvSpPr txBox="1">
            <a:spLocks noGrp="1"/>
          </p:cNvSpPr>
          <p:nvPr>
            <p:ph type="title" idx="7" hasCustomPrompt="1"/>
          </p:nvPr>
        </p:nvSpPr>
        <p:spPr>
          <a:xfrm>
            <a:off x="3667400" y="1978422"/>
            <a:ext cx="1809000" cy="593400"/>
          </a:xfrm>
          <a:prstGeom prst="rect">
            <a:avLst/>
          </a:prstGeom>
          <a:solidFill>
            <a:schemeClr val="lt1"/>
          </a:solidFill>
          <a:ln w="9525" cap="flat" cmpd="sng">
            <a:solidFill>
              <a:srgbClr val="000000"/>
            </a:solidFill>
            <a:prstDash val="solid"/>
            <a:round/>
            <a:headEnd type="none" w="sm" len="sm"/>
            <a:tailEnd type="none" w="sm" len="sm"/>
          </a:ln>
        </p:spPr>
        <p:txBody>
          <a:bodyPr spcFirstLastPara="1" wrap="square" lIns="91425" tIns="91425" rIns="91425" bIns="91425" anchor="b" anchorCtr="0">
            <a:noAutofit/>
          </a:bodyPr>
          <a:lstStyle>
            <a:lvl1pPr lvl="0" algn="ctr" rtl="0">
              <a:spcBef>
                <a:spcPts val="0"/>
              </a:spcBef>
              <a:spcAft>
                <a:spcPts val="0"/>
              </a:spcAft>
              <a:buSzPts val="3000"/>
              <a:buNone/>
              <a:defRPr sz="3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168" name="Google Shape;168;p13"/>
          <p:cNvSpPr txBox="1">
            <a:spLocks noGrp="1"/>
          </p:cNvSpPr>
          <p:nvPr>
            <p:ph type="subTitle" idx="8"/>
          </p:nvPr>
        </p:nvSpPr>
        <p:spPr>
          <a:xfrm>
            <a:off x="720000" y="2309051"/>
            <a:ext cx="23364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hlink"/>
              </a:buClr>
              <a:buSzPts val="1400"/>
              <a:buNone/>
              <a:defRPr sz="1400">
                <a:solidFill>
                  <a:schemeClr val="hlink"/>
                </a:solidFill>
              </a:defRPr>
            </a:lvl1pPr>
            <a:lvl2pPr lvl="1" algn="r" rtl="0">
              <a:lnSpc>
                <a:spcPct val="100000"/>
              </a:lnSpc>
              <a:spcBef>
                <a:spcPts val="1600"/>
              </a:spcBef>
              <a:spcAft>
                <a:spcPts val="0"/>
              </a:spcAft>
              <a:buClr>
                <a:schemeClr val="hlink"/>
              </a:buClr>
              <a:buSzPts val="1400"/>
              <a:buNone/>
              <a:defRPr>
                <a:solidFill>
                  <a:schemeClr val="hlink"/>
                </a:solidFill>
              </a:defRPr>
            </a:lvl2pPr>
            <a:lvl3pPr lvl="2" algn="r" rtl="0">
              <a:lnSpc>
                <a:spcPct val="100000"/>
              </a:lnSpc>
              <a:spcBef>
                <a:spcPts val="1600"/>
              </a:spcBef>
              <a:spcAft>
                <a:spcPts val="0"/>
              </a:spcAft>
              <a:buClr>
                <a:schemeClr val="hlink"/>
              </a:buClr>
              <a:buSzPts val="1400"/>
              <a:buNone/>
              <a:defRPr>
                <a:solidFill>
                  <a:schemeClr val="hlink"/>
                </a:solidFill>
              </a:defRPr>
            </a:lvl3pPr>
            <a:lvl4pPr lvl="3" algn="r" rtl="0">
              <a:lnSpc>
                <a:spcPct val="100000"/>
              </a:lnSpc>
              <a:spcBef>
                <a:spcPts val="1600"/>
              </a:spcBef>
              <a:spcAft>
                <a:spcPts val="0"/>
              </a:spcAft>
              <a:buClr>
                <a:schemeClr val="hlink"/>
              </a:buClr>
              <a:buSzPts val="1400"/>
              <a:buNone/>
              <a:defRPr>
                <a:solidFill>
                  <a:schemeClr val="hlink"/>
                </a:solidFill>
              </a:defRPr>
            </a:lvl4pPr>
            <a:lvl5pPr lvl="4" algn="r" rtl="0">
              <a:lnSpc>
                <a:spcPct val="100000"/>
              </a:lnSpc>
              <a:spcBef>
                <a:spcPts val="1600"/>
              </a:spcBef>
              <a:spcAft>
                <a:spcPts val="0"/>
              </a:spcAft>
              <a:buClr>
                <a:schemeClr val="hlink"/>
              </a:buClr>
              <a:buSzPts val="1400"/>
              <a:buNone/>
              <a:defRPr>
                <a:solidFill>
                  <a:schemeClr val="hlink"/>
                </a:solidFill>
              </a:defRPr>
            </a:lvl5pPr>
            <a:lvl6pPr lvl="5" algn="r" rtl="0">
              <a:lnSpc>
                <a:spcPct val="100000"/>
              </a:lnSpc>
              <a:spcBef>
                <a:spcPts val="1600"/>
              </a:spcBef>
              <a:spcAft>
                <a:spcPts val="0"/>
              </a:spcAft>
              <a:buClr>
                <a:schemeClr val="hlink"/>
              </a:buClr>
              <a:buSzPts val="1400"/>
              <a:buNone/>
              <a:defRPr>
                <a:solidFill>
                  <a:schemeClr val="hlink"/>
                </a:solidFill>
              </a:defRPr>
            </a:lvl6pPr>
            <a:lvl7pPr lvl="6" algn="r" rtl="0">
              <a:lnSpc>
                <a:spcPct val="100000"/>
              </a:lnSpc>
              <a:spcBef>
                <a:spcPts val="1600"/>
              </a:spcBef>
              <a:spcAft>
                <a:spcPts val="0"/>
              </a:spcAft>
              <a:buClr>
                <a:schemeClr val="hlink"/>
              </a:buClr>
              <a:buSzPts val="1400"/>
              <a:buNone/>
              <a:defRPr>
                <a:solidFill>
                  <a:schemeClr val="hlink"/>
                </a:solidFill>
              </a:defRPr>
            </a:lvl7pPr>
            <a:lvl8pPr lvl="7" algn="r" rtl="0">
              <a:lnSpc>
                <a:spcPct val="100000"/>
              </a:lnSpc>
              <a:spcBef>
                <a:spcPts val="1600"/>
              </a:spcBef>
              <a:spcAft>
                <a:spcPts val="0"/>
              </a:spcAft>
              <a:buClr>
                <a:schemeClr val="hlink"/>
              </a:buClr>
              <a:buSzPts val="1400"/>
              <a:buNone/>
              <a:defRPr>
                <a:solidFill>
                  <a:schemeClr val="hlink"/>
                </a:solidFill>
              </a:defRPr>
            </a:lvl8pPr>
            <a:lvl9pPr lvl="8" algn="r" rtl="0">
              <a:lnSpc>
                <a:spcPct val="100000"/>
              </a:lnSpc>
              <a:spcBef>
                <a:spcPts val="1600"/>
              </a:spcBef>
              <a:spcAft>
                <a:spcPts val="1600"/>
              </a:spcAft>
              <a:buClr>
                <a:schemeClr val="hlink"/>
              </a:buClr>
              <a:buSzPts val="1400"/>
              <a:buNone/>
              <a:defRPr>
                <a:solidFill>
                  <a:schemeClr val="hlink"/>
                </a:solidFill>
              </a:defRPr>
            </a:lvl9pPr>
          </a:lstStyle>
          <a:p>
            <a:endParaRPr/>
          </a:p>
        </p:txBody>
      </p:sp>
      <p:sp>
        <p:nvSpPr>
          <p:cNvPr id="169" name="Google Shape;169;p13"/>
          <p:cNvSpPr txBox="1">
            <a:spLocks noGrp="1"/>
          </p:cNvSpPr>
          <p:nvPr>
            <p:ph type="title" idx="9"/>
          </p:nvPr>
        </p:nvSpPr>
        <p:spPr>
          <a:xfrm>
            <a:off x="6087400" y="2342315"/>
            <a:ext cx="2336400" cy="593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hlink"/>
              </a:buClr>
              <a:buSzPts val="2400"/>
              <a:buNone/>
              <a:defRPr sz="2400">
                <a:solidFill>
                  <a:schemeClr val="hlink"/>
                </a:solidFill>
              </a:defRPr>
            </a:lvl1pPr>
            <a:lvl2pPr lvl="1" rtl="0">
              <a:spcBef>
                <a:spcPts val="0"/>
              </a:spcBef>
              <a:spcAft>
                <a:spcPts val="0"/>
              </a:spcAft>
              <a:buClr>
                <a:schemeClr val="hlink"/>
              </a:buClr>
              <a:buSzPts val="2400"/>
              <a:buNone/>
              <a:defRPr sz="2400">
                <a:solidFill>
                  <a:schemeClr val="hlink"/>
                </a:solidFill>
              </a:defRPr>
            </a:lvl2pPr>
            <a:lvl3pPr lvl="2" rtl="0">
              <a:spcBef>
                <a:spcPts val="0"/>
              </a:spcBef>
              <a:spcAft>
                <a:spcPts val="0"/>
              </a:spcAft>
              <a:buClr>
                <a:schemeClr val="hlink"/>
              </a:buClr>
              <a:buSzPts val="2400"/>
              <a:buNone/>
              <a:defRPr sz="2400">
                <a:solidFill>
                  <a:schemeClr val="hlink"/>
                </a:solidFill>
              </a:defRPr>
            </a:lvl3pPr>
            <a:lvl4pPr lvl="3" rtl="0">
              <a:spcBef>
                <a:spcPts val="0"/>
              </a:spcBef>
              <a:spcAft>
                <a:spcPts val="0"/>
              </a:spcAft>
              <a:buClr>
                <a:schemeClr val="hlink"/>
              </a:buClr>
              <a:buSzPts val="2400"/>
              <a:buNone/>
              <a:defRPr sz="2400">
                <a:solidFill>
                  <a:schemeClr val="hlink"/>
                </a:solidFill>
              </a:defRPr>
            </a:lvl4pPr>
            <a:lvl5pPr lvl="4" rtl="0">
              <a:spcBef>
                <a:spcPts val="0"/>
              </a:spcBef>
              <a:spcAft>
                <a:spcPts val="0"/>
              </a:spcAft>
              <a:buClr>
                <a:schemeClr val="hlink"/>
              </a:buClr>
              <a:buSzPts val="2400"/>
              <a:buNone/>
              <a:defRPr sz="2400">
                <a:solidFill>
                  <a:schemeClr val="hlink"/>
                </a:solidFill>
              </a:defRPr>
            </a:lvl5pPr>
            <a:lvl6pPr lvl="5" rtl="0">
              <a:spcBef>
                <a:spcPts val="0"/>
              </a:spcBef>
              <a:spcAft>
                <a:spcPts val="0"/>
              </a:spcAft>
              <a:buClr>
                <a:schemeClr val="hlink"/>
              </a:buClr>
              <a:buSzPts val="2400"/>
              <a:buNone/>
              <a:defRPr sz="2400">
                <a:solidFill>
                  <a:schemeClr val="hlink"/>
                </a:solidFill>
              </a:defRPr>
            </a:lvl6pPr>
            <a:lvl7pPr lvl="6" rtl="0">
              <a:spcBef>
                <a:spcPts val="0"/>
              </a:spcBef>
              <a:spcAft>
                <a:spcPts val="0"/>
              </a:spcAft>
              <a:buClr>
                <a:schemeClr val="hlink"/>
              </a:buClr>
              <a:buSzPts val="2400"/>
              <a:buNone/>
              <a:defRPr sz="2400">
                <a:solidFill>
                  <a:schemeClr val="hlink"/>
                </a:solidFill>
              </a:defRPr>
            </a:lvl7pPr>
            <a:lvl8pPr lvl="7" rtl="0">
              <a:spcBef>
                <a:spcPts val="0"/>
              </a:spcBef>
              <a:spcAft>
                <a:spcPts val="0"/>
              </a:spcAft>
              <a:buClr>
                <a:schemeClr val="hlink"/>
              </a:buClr>
              <a:buSzPts val="2400"/>
              <a:buNone/>
              <a:defRPr sz="2400">
                <a:solidFill>
                  <a:schemeClr val="hlink"/>
                </a:solidFill>
              </a:defRPr>
            </a:lvl8pPr>
            <a:lvl9pPr lvl="8" rtl="0">
              <a:spcBef>
                <a:spcPts val="0"/>
              </a:spcBef>
              <a:spcAft>
                <a:spcPts val="0"/>
              </a:spcAft>
              <a:buClr>
                <a:schemeClr val="hlink"/>
              </a:buClr>
              <a:buSzPts val="2400"/>
              <a:buNone/>
              <a:defRPr sz="2400">
                <a:solidFill>
                  <a:schemeClr val="hlink"/>
                </a:solidFill>
              </a:defRPr>
            </a:lvl9pPr>
          </a:lstStyle>
          <a:p>
            <a:endParaRPr/>
          </a:p>
        </p:txBody>
      </p:sp>
      <p:sp>
        <p:nvSpPr>
          <p:cNvPr id="170" name="Google Shape;170;p13"/>
          <p:cNvSpPr txBox="1">
            <a:spLocks noGrp="1"/>
          </p:cNvSpPr>
          <p:nvPr>
            <p:ph type="title" idx="13" hasCustomPrompt="1"/>
          </p:nvPr>
        </p:nvSpPr>
        <p:spPr>
          <a:xfrm>
            <a:off x="3667400" y="2571670"/>
            <a:ext cx="1809000" cy="593400"/>
          </a:xfrm>
          <a:prstGeom prst="rect">
            <a:avLst/>
          </a:prstGeom>
          <a:solidFill>
            <a:schemeClr val="accent5"/>
          </a:solidFill>
          <a:ln w="9525" cap="flat" cmpd="sng">
            <a:solidFill>
              <a:srgbClr val="000000"/>
            </a:solidFill>
            <a:prstDash val="solid"/>
            <a:round/>
            <a:headEnd type="none" w="sm" len="sm"/>
            <a:tailEnd type="none" w="sm" len="sm"/>
          </a:ln>
        </p:spPr>
        <p:txBody>
          <a:bodyPr spcFirstLastPara="1" wrap="square" lIns="91425" tIns="91425" rIns="91425" bIns="91425" anchor="b" anchorCtr="0">
            <a:noAutofit/>
          </a:bodyPr>
          <a:lstStyle>
            <a:lvl1pPr lvl="0" algn="ctr" rtl="0">
              <a:spcBef>
                <a:spcPts val="0"/>
              </a:spcBef>
              <a:spcAft>
                <a:spcPts val="0"/>
              </a:spcAft>
              <a:buClr>
                <a:schemeClr val="hlink"/>
              </a:buClr>
              <a:buSzPts val="3000"/>
              <a:buNone/>
              <a:defRPr sz="3000">
                <a:solidFill>
                  <a:schemeClr val="hlink"/>
                </a:solidFill>
              </a:defRPr>
            </a:lvl1pPr>
            <a:lvl2pPr lvl="1" algn="ctr" rtl="0">
              <a:spcBef>
                <a:spcPts val="0"/>
              </a:spcBef>
              <a:spcAft>
                <a:spcPts val="0"/>
              </a:spcAft>
              <a:buClr>
                <a:schemeClr val="hlink"/>
              </a:buClr>
              <a:buSzPts val="3000"/>
              <a:buNone/>
              <a:defRPr sz="3000">
                <a:solidFill>
                  <a:schemeClr val="hlink"/>
                </a:solidFill>
              </a:defRPr>
            </a:lvl2pPr>
            <a:lvl3pPr lvl="2" algn="ctr" rtl="0">
              <a:spcBef>
                <a:spcPts val="0"/>
              </a:spcBef>
              <a:spcAft>
                <a:spcPts val="0"/>
              </a:spcAft>
              <a:buClr>
                <a:schemeClr val="hlink"/>
              </a:buClr>
              <a:buSzPts val="3000"/>
              <a:buNone/>
              <a:defRPr sz="3000">
                <a:solidFill>
                  <a:schemeClr val="hlink"/>
                </a:solidFill>
              </a:defRPr>
            </a:lvl3pPr>
            <a:lvl4pPr lvl="3" algn="ctr" rtl="0">
              <a:spcBef>
                <a:spcPts val="0"/>
              </a:spcBef>
              <a:spcAft>
                <a:spcPts val="0"/>
              </a:spcAft>
              <a:buClr>
                <a:schemeClr val="hlink"/>
              </a:buClr>
              <a:buSzPts val="3000"/>
              <a:buNone/>
              <a:defRPr sz="3000">
                <a:solidFill>
                  <a:schemeClr val="hlink"/>
                </a:solidFill>
              </a:defRPr>
            </a:lvl4pPr>
            <a:lvl5pPr lvl="4" algn="ctr" rtl="0">
              <a:spcBef>
                <a:spcPts val="0"/>
              </a:spcBef>
              <a:spcAft>
                <a:spcPts val="0"/>
              </a:spcAft>
              <a:buClr>
                <a:schemeClr val="hlink"/>
              </a:buClr>
              <a:buSzPts val="3000"/>
              <a:buNone/>
              <a:defRPr sz="3000">
                <a:solidFill>
                  <a:schemeClr val="hlink"/>
                </a:solidFill>
              </a:defRPr>
            </a:lvl5pPr>
            <a:lvl6pPr lvl="5" algn="ctr" rtl="0">
              <a:spcBef>
                <a:spcPts val="0"/>
              </a:spcBef>
              <a:spcAft>
                <a:spcPts val="0"/>
              </a:spcAft>
              <a:buClr>
                <a:schemeClr val="hlink"/>
              </a:buClr>
              <a:buSzPts val="3000"/>
              <a:buNone/>
              <a:defRPr sz="3000">
                <a:solidFill>
                  <a:schemeClr val="hlink"/>
                </a:solidFill>
              </a:defRPr>
            </a:lvl6pPr>
            <a:lvl7pPr lvl="6" algn="ctr" rtl="0">
              <a:spcBef>
                <a:spcPts val="0"/>
              </a:spcBef>
              <a:spcAft>
                <a:spcPts val="0"/>
              </a:spcAft>
              <a:buClr>
                <a:schemeClr val="hlink"/>
              </a:buClr>
              <a:buSzPts val="3000"/>
              <a:buNone/>
              <a:defRPr sz="3000">
                <a:solidFill>
                  <a:schemeClr val="hlink"/>
                </a:solidFill>
              </a:defRPr>
            </a:lvl7pPr>
            <a:lvl8pPr lvl="7" algn="ctr" rtl="0">
              <a:spcBef>
                <a:spcPts val="0"/>
              </a:spcBef>
              <a:spcAft>
                <a:spcPts val="0"/>
              </a:spcAft>
              <a:buClr>
                <a:schemeClr val="hlink"/>
              </a:buClr>
              <a:buSzPts val="3000"/>
              <a:buNone/>
              <a:defRPr sz="3000">
                <a:solidFill>
                  <a:schemeClr val="hlink"/>
                </a:solidFill>
              </a:defRPr>
            </a:lvl8pPr>
            <a:lvl9pPr lvl="8" algn="ctr" rtl="0">
              <a:spcBef>
                <a:spcPts val="0"/>
              </a:spcBef>
              <a:spcAft>
                <a:spcPts val="0"/>
              </a:spcAft>
              <a:buClr>
                <a:schemeClr val="hlink"/>
              </a:buClr>
              <a:buSzPts val="3000"/>
              <a:buNone/>
              <a:defRPr sz="3000">
                <a:solidFill>
                  <a:schemeClr val="hlink"/>
                </a:solidFill>
              </a:defRPr>
            </a:lvl9pPr>
          </a:lstStyle>
          <a:p>
            <a:r>
              <a:t>xx%</a:t>
            </a:r>
          </a:p>
        </p:txBody>
      </p:sp>
      <p:sp>
        <p:nvSpPr>
          <p:cNvPr id="171" name="Google Shape;171;p13"/>
          <p:cNvSpPr txBox="1">
            <a:spLocks noGrp="1"/>
          </p:cNvSpPr>
          <p:nvPr>
            <p:ph type="subTitle" idx="14"/>
          </p:nvPr>
        </p:nvSpPr>
        <p:spPr>
          <a:xfrm>
            <a:off x="6087400" y="2902865"/>
            <a:ext cx="23364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hlink"/>
              </a:buClr>
              <a:buSzPts val="1400"/>
              <a:buNone/>
              <a:defRPr sz="1400">
                <a:solidFill>
                  <a:schemeClr val="hlink"/>
                </a:solidFill>
              </a:defRPr>
            </a:lvl1pPr>
            <a:lvl2pPr lvl="1" rtl="0">
              <a:lnSpc>
                <a:spcPct val="100000"/>
              </a:lnSpc>
              <a:spcBef>
                <a:spcPts val="1600"/>
              </a:spcBef>
              <a:spcAft>
                <a:spcPts val="0"/>
              </a:spcAft>
              <a:buClr>
                <a:schemeClr val="hlink"/>
              </a:buClr>
              <a:buSzPts val="1400"/>
              <a:buNone/>
              <a:defRPr>
                <a:solidFill>
                  <a:schemeClr val="hlink"/>
                </a:solidFill>
              </a:defRPr>
            </a:lvl2pPr>
            <a:lvl3pPr lvl="2" rtl="0">
              <a:lnSpc>
                <a:spcPct val="100000"/>
              </a:lnSpc>
              <a:spcBef>
                <a:spcPts val="1600"/>
              </a:spcBef>
              <a:spcAft>
                <a:spcPts val="0"/>
              </a:spcAft>
              <a:buClr>
                <a:schemeClr val="hlink"/>
              </a:buClr>
              <a:buSzPts val="1400"/>
              <a:buNone/>
              <a:defRPr>
                <a:solidFill>
                  <a:schemeClr val="hlink"/>
                </a:solidFill>
              </a:defRPr>
            </a:lvl3pPr>
            <a:lvl4pPr lvl="3" rtl="0">
              <a:lnSpc>
                <a:spcPct val="100000"/>
              </a:lnSpc>
              <a:spcBef>
                <a:spcPts val="1600"/>
              </a:spcBef>
              <a:spcAft>
                <a:spcPts val="0"/>
              </a:spcAft>
              <a:buClr>
                <a:schemeClr val="hlink"/>
              </a:buClr>
              <a:buSzPts val="1400"/>
              <a:buNone/>
              <a:defRPr>
                <a:solidFill>
                  <a:schemeClr val="hlink"/>
                </a:solidFill>
              </a:defRPr>
            </a:lvl4pPr>
            <a:lvl5pPr lvl="4" rtl="0">
              <a:lnSpc>
                <a:spcPct val="100000"/>
              </a:lnSpc>
              <a:spcBef>
                <a:spcPts val="1600"/>
              </a:spcBef>
              <a:spcAft>
                <a:spcPts val="0"/>
              </a:spcAft>
              <a:buClr>
                <a:schemeClr val="hlink"/>
              </a:buClr>
              <a:buSzPts val="1400"/>
              <a:buNone/>
              <a:defRPr>
                <a:solidFill>
                  <a:schemeClr val="hlink"/>
                </a:solidFill>
              </a:defRPr>
            </a:lvl5pPr>
            <a:lvl6pPr lvl="5" rtl="0">
              <a:lnSpc>
                <a:spcPct val="100000"/>
              </a:lnSpc>
              <a:spcBef>
                <a:spcPts val="1600"/>
              </a:spcBef>
              <a:spcAft>
                <a:spcPts val="0"/>
              </a:spcAft>
              <a:buClr>
                <a:schemeClr val="hlink"/>
              </a:buClr>
              <a:buSzPts val="1400"/>
              <a:buNone/>
              <a:defRPr>
                <a:solidFill>
                  <a:schemeClr val="hlink"/>
                </a:solidFill>
              </a:defRPr>
            </a:lvl6pPr>
            <a:lvl7pPr lvl="6" rtl="0">
              <a:lnSpc>
                <a:spcPct val="100000"/>
              </a:lnSpc>
              <a:spcBef>
                <a:spcPts val="1600"/>
              </a:spcBef>
              <a:spcAft>
                <a:spcPts val="0"/>
              </a:spcAft>
              <a:buClr>
                <a:schemeClr val="hlink"/>
              </a:buClr>
              <a:buSzPts val="1400"/>
              <a:buNone/>
              <a:defRPr>
                <a:solidFill>
                  <a:schemeClr val="hlink"/>
                </a:solidFill>
              </a:defRPr>
            </a:lvl7pPr>
            <a:lvl8pPr lvl="7" rtl="0">
              <a:lnSpc>
                <a:spcPct val="100000"/>
              </a:lnSpc>
              <a:spcBef>
                <a:spcPts val="1600"/>
              </a:spcBef>
              <a:spcAft>
                <a:spcPts val="0"/>
              </a:spcAft>
              <a:buClr>
                <a:schemeClr val="hlink"/>
              </a:buClr>
              <a:buSzPts val="1400"/>
              <a:buNone/>
              <a:defRPr>
                <a:solidFill>
                  <a:schemeClr val="hlink"/>
                </a:solidFill>
              </a:defRPr>
            </a:lvl8pPr>
            <a:lvl9pPr lvl="8" rtl="0">
              <a:lnSpc>
                <a:spcPct val="100000"/>
              </a:lnSpc>
              <a:spcBef>
                <a:spcPts val="1600"/>
              </a:spcBef>
              <a:spcAft>
                <a:spcPts val="1600"/>
              </a:spcAft>
              <a:buClr>
                <a:schemeClr val="hlink"/>
              </a:buClr>
              <a:buSzPts val="1400"/>
              <a:buNone/>
              <a:defRPr>
                <a:solidFill>
                  <a:schemeClr val="hlink"/>
                </a:solidFill>
              </a:defRPr>
            </a:lvl9pPr>
          </a:lstStyle>
          <a:p>
            <a:endParaRPr/>
          </a:p>
        </p:txBody>
      </p:sp>
      <p:sp>
        <p:nvSpPr>
          <p:cNvPr id="172" name="Google Shape;172;p13"/>
          <p:cNvSpPr txBox="1">
            <a:spLocks noGrp="1"/>
          </p:cNvSpPr>
          <p:nvPr>
            <p:ph type="title" idx="15"/>
          </p:nvPr>
        </p:nvSpPr>
        <p:spPr>
          <a:xfrm>
            <a:off x="720000" y="2931068"/>
            <a:ext cx="2336400" cy="593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hlink"/>
              </a:buClr>
              <a:buSzPts val="2400"/>
              <a:buNone/>
              <a:defRPr sz="2400">
                <a:solidFill>
                  <a:schemeClr val="hlink"/>
                </a:solidFill>
              </a:defRPr>
            </a:lvl1pPr>
            <a:lvl2pPr lvl="1" algn="r" rtl="0">
              <a:spcBef>
                <a:spcPts val="0"/>
              </a:spcBef>
              <a:spcAft>
                <a:spcPts val="0"/>
              </a:spcAft>
              <a:buClr>
                <a:schemeClr val="hlink"/>
              </a:buClr>
              <a:buSzPts val="2400"/>
              <a:buNone/>
              <a:defRPr sz="2400">
                <a:solidFill>
                  <a:schemeClr val="hlink"/>
                </a:solidFill>
              </a:defRPr>
            </a:lvl2pPr>
            <a:lvl3pPr lvl="2" algn="r" rtl="0">
              <a:spcBef>
                <a:spcPts val="0"/>
              </a:spcBef>
              <a:spcAft>
                <a:spcPts val="0"/>
              </a:spcAft>
              <a:buClr>
                <a:schemeClr val="hlink"/>
              </a:buClr>
              <a:buSzPts val="2400"/>
              <a:buNone/>
              <a:defRPr sz="2400">
                <a:solidFill>
                  <a:schemeClr val="hlink"/>
                </a:solidFill>
              </a:defRPr>
            </a:lvl3pPr>
            <a:lvl4pPr lvl="3" algn="r" rtl="0">
              <a:spcBef>
                <a:spcPts val="0"/>
              </a:spcBef>
              <a:spcAft>
                <a:spcPts val="0"/>
              </a:spcAft>
              <a:buClr>
                <a:schemeClr val="hlink"/>
              </a:buClr>
              <a:buSzPts val="2400"/>
              <a:buNone/>
              <a:defRPr sz="2400">
                <a:solidFill>
                  <a:schemeClr val="hlink"/>
                </a:solidFill>
              </a:defRPr>
            </a:lvl4pPr>
            <a:lvl5pPr lvl="4" algn="r" rtl="0">
              <a:spcBef>
                <a:spcPts val="0"/>
              </a:spcBef>
              <a:spcAft>
                <a:spcPts val="0"/>
              </a:spcAft>
              <a:buClr>
                <a:schemeClr val="hlink"/>
              </a:buClr>
              <a:buSzPts val="2400"/>
              <a:buNone/>
              <a:defRPr sz="2400">
                <a:solidFill>
                  <a:schemeClr val="hlink"/>
                </a:solidFill>
              </a:defRPr>
            </a:lvl5pPr>
            <a:lvl6pPr lvl="5" algn="r" rtl="0">
              <a:spcBef>
                <a:spcPts val="0"/>
              </a:spcBef>
              <a:spcAft>
                <a:spcPts val="0"/>
              </a:spcAft>
              <a:buClr>
                <a:schemeClr val="hlink"/>
              </a:buClr>
              <a:buSzPts val="2400"/>
              <a:buNone/>
              <a:defRPr sz="2400">
                <a:solidFill>
                  <a:schemeClr val="hlink"/>
                </a:solidFill>
              </a:defRPr>
            </a:lvl6pPr>
            <a:lvl7pPr lvl="6" algn="r" rtl="0">
              <a:spcBef>
                <a:spcPts val="0"/>
              </a:spcBef>
              <a:spcAft>
                <a:spcPts val="0"/>
              </a:spcAft>
              <a:buClr>
                <a:schemeClr val="hlink"/>
              </a:buClr>
              <a:buSzPts val="2400"/>
              <a:buNone/>
              <a:defRPr sz="2400">
                <a:solidFill>
                  <a:schemeClr val="hlink"/>
                </a:solidFill>
              </a:defRPr>
            </a:lvl7pPr>
            <a:lvl8pPr lvl="7" algn="r" rtl="0">
              <a:spcBef>
                <a:spcPts val="0"/>
              </a:spcBef>
              <a:spcAft>
                <a:spcPts val="0"/>
              </a:spcAft>
              <a:buClr>
                <a:schemeClr val="hlink"/>
              </a:buClr>
              <a:buSzPts val="2400"/>
              <a:buNone/>
              <a:defRPr sz="2400">
                <a:solidFill>
                  <a:schemeClr val="hlink"/>
                </a:solidFill>
              </a:defRPr>
            </a:lvl8pPr>
            <a:lvl9pPr lvl="8" algn="r" rtl="0">
              <a:spcBef>
                <a:spcPts val="0"/>
              </a:spcBef>
              <a:spcAft>
                <a:spcPts val="0"/>
              </a:spcAft>
              <a:buClr>
                <a:schemeClr val="hlink"/>
              </a:buClr>
              <a:buSzPts val="2400"/>
              <a:buNone/>
              <a:defRPr sz="2400">
                <a:solidFill>
                  <a:schemeClr val="hlink"/>
                </a:solidFill>
              </a:defRPr>
            </a:lvl9pPr>
          </a:lstStyle>
          <a:p>
            <a:endParaRPr/>
          </a:p>
        </p:txBody>
      </p:sp>
      <p:sp>
        <p:nvSpPr>
          <p:cNvPr id="173" name="Google Shape;173;p13"/>
          <p:cNvSpPr txBox="1">
            <a:spLocks noGrp="1"/>
          </p:cNvSpPr>
          <p:nvPr>
            <p:ph type="title" idx="16" hasCustomPrompt="1"/>
          </p:nvPr>
        </p:nvSpPr>
        <p:spPr>
          <a:xfrm>
            <a:off x="3667400" y="3164919"/>
            <a:ext cx="1809000" cy="593400"/>
          </a:xfrm>
          <a:prstGeom prst="rect">
            <a:avLst/>
          </a:prstGeom>
          <a:solidFill>
            <a:schemeClr val="accent4"/>
          </a:solidFill>
          <a:ln w="9525" cap="flat" cmpd="sng">
            <a:solidFill>
              <a:srgbClr val="000000"/>
            </a:solidFill>
            <a:prstDash val="solid"/>
            <a:round/>
            <a:headEnd type="none" w="sm" len="sm"/>
            <a:tailEnd type="none" w="sm" len="sm"/>
          </a:ln>
        </p:spPr>
        <p:txBody>
          <a:bodyPr spcFirstLastPara="1" wrap="square" lIns="91425" tIns="91425" rIns="91425" bIns="91425" anchor="b" anchorCtr="0">
            <a:noAutofit/>
          </a:bodyPr>
          <a:lstStyle>
            <a:lvl1pPr lvl="0" algn="ctr" rtl="0">
              <a:spcBef>
                <a:spcPts val="0"/>
              </a:spcBef>
              <a:spcAft>
                <a:spcPts val="0"/>
              </a:spcAft>
              <a:buClr>
                <a:schemeClr val="hlink"/>
              </a:buClr>
              <a:buSzPts val="3000"/>
              <a:buNone/>
              <a:defRPr sz="3000">
                <a:solidFill>
                  <a:schemeClr val="hlink"/>
                </a:solidFill>
              </a:defRPr>
            </a:lvl1pPr>
            <a:lvl2pPr lvl="1" algn="ctr" rtl="0">
              <a:spcBef>
                <a:spcPts val="0"/>
              </a:spcBef>
              <a:spcAft>
                <a:spcPts val="0"/>
              </a:spcAft>
              <a:buClr>
                <a:schemeClr val="hlink"/>
              </a:buClr>
              <a:buSzPts val="3000"/>
              <a:buNone/>
              <a:defRPr sz="3000">
                <a:solidFill>
                  <a:schemeClr val="hlink"/>
                </a:solidFill>
              </a:defRPr>
            </a:lvl2pPr>
            <a:lvl3pPr lvl="2" algn="ctr" rtl="0">
              <a:spcBef>
                <a:spcPts val="0"/>
              </a:spcBef>
              <a:spcAft>
                <a:spcPts val="0"/>
              </a:spcAft>
              <a:buClr>
                <a:schemeClr val="hlink"/>
              </a:buClr>
              <a:buSzPts val="3000"/>
              <a:buNone/>
              <a:defRPr sz="3000">
                <a:solidFill>
                  <a:schemeClr val="hlink"/>
                </a:solidFill>
              </a:defRPr>
            </a:lvl3pPr>
            <a:lvl4pPr lvl="3" algn="ctr" rtl="0">
              <a:spcBef>
                <a:spcPts val="0"/>
              </a:spcBef>
              <a:spcAft>
                <a:spcPts val="0"/>
              </a:spcAft>
              <a:buClr>
                <a:schemeClr val="hlink"/>
              </a:buClr>
              <a:buSzPts val="3000"/>
              <a:buNone/>
              <a:defRPr sz="3000">
                <a:solidFill>
                  <a:schemeClr val="hlink"/>
                </a:solidFill>
              </a:defRPr>
            </a:lvl4pPr>
            <a:lvl5pPr lvl="4" algn="ctr" rtl="0">
              <a:spcBef>
                <a:spcPts val="0"/>
              </a:spcBef>
              <a:spcAft>
                <a:spcPts val="0"/>
              </a:spcAft>
              <a:buClr>
                <a:schemeClr val="hlink"/>
              </a:buClr>
              <a:buSzPts val="3000"/>
              <a:buNone/>
              <a:defRPr sz="3000">
                <a:solidFill>
                  <a:schemeClr val="hlink"/>
                </a:solidFill>
              </a:defRPr>
            </a:lvl5pPr>
            <a:lvl6pPr lvl="5" algn="ctr" rtl="0">
              <a:spcBef>
                <a:spcPts val="0"/>
              </a:spcBef>
              <a:spcAft>
                <a:spcPts val="0"/>
              </a:spcAft>
              <a:buClr>
                <a:schemeClr val="hlink"/>
              </a:buClr>
              <a:buSzPts val="3000"/>
              <a:buNone/>
              <a:defRPr sz="3000">
                <a:solidFill>
                  <a:schemeClr val="hlink"/>
                </a:solidFill>
              </a:defRPr>
            </a:lvl6pPr>
            <a:lvl7pPr lvl="6" algn="ctr" rtl="0">
              <a:spcBef>
                <a:spcPts val="0"/>
              </a:spcBef>
              <a:spcAft>
                <a:spcPts val="0"/>
              </a:spcAft>
              <a:buClr>
                <a:schemeClr val="hlink"/>
              </a:buClr>
              <a:buSzPts val="3000"/>
              <a:buNone/>
              <a:defRPr sz="3000">
                <a:solidFill>
                  <a:schemeClr val="hlink"/>
                </a:solidFill>
              </a:defRPr>
            </a:lvl7pPr>
            <a:lvl8pPr lvl="7" algn="ctr" rtl="0">
              <a:spcBef>
                <a:spcPts val="0"/>
              </a:spcBef>
              <a:spcAft>
                <a:spcPts val="0"/>
              </a:spcAft>
              <a:buClr>
                <a:schemeClr val="hlink"/>
              </a:buClr>
              <a:buSzPts val="3000"/>
              <a:buNone/>
              <a:defRPr sz="3000">
                <a:solidFill>
                  <a:schemeClr val="hlink"/>
                </a:solidFill>
              </a:defRPr>
            </a:lvl8pPr>
            <a:lvl9pPr lvl="8" algn="ctr" rtl="0">
              <a:spcBef>
                <a:spcPts val="0"/>
              </a:spcBef>
              <a:spcAft>
                <a:spcPts val="0"/>
              </a:spcAft>
              <a:buClr>
                <a:schemeClr val="hlink"/>
              </a:buClr>
              <a:buSzPts val="3000"/>
              <a:buNone/>
              <a:defRPr sz="3000">
                <a:solidFill>
                  <a:schemeClr val="hlink"/>
                </a:solidFill>
              </a:defRPr>
            </a:lvl9pPr>
          </a:lstStyle>
          <a:p>
            <a:r>
              <a:t>xx%</a:t>
            </a:r>
          </a:p>
        </p:txBody>
      </p:sp>
      <p:sp>
        <p:nvSpPr>
          <p:cNvPr id="174" name="Google Shape;174;p13"/>
          <p:cNvSpPr txBox="1">
            <a:spLocks noGrp="1"/>
          </p:cNvSpPr>
          <p:nvPr>
            <p:ph type="subTitle" idx="17"/>
          </p:nvPr>
        </p:nvSpPr>
        <p:spPr>
          <a:xfrm>
            <a:off x="720000" y="3491618"/>
            <a:ext cx="23364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hlink"/>
              </a:buClr>
              <a:buSzPts val="1400"/>
              <a:buNone/>
              <a:defRPr sz="1400">
                <a:solidFill>
                  <a:schemeClr val="hlink"/>
                </a:solidFill>
              </a:defRPr>
            </a:lvl1pPr>
            <a:lvl2pPr lvl="1" algn="r" rtl="0">
              <a:lnSpc>
                <a:spcPct val="100000"/>
              </a:lnSpc>
              <a:spcBef>
                <a:spcPts val="1600"/>
              </a:spcBef>
              <a:spcAft>
                <a:spcPts val="0"/>
              </a:spcAft>
              <a:buClr>
                <a:schemeClr val="hlink"/>
              </a:buClr>
              <a:buSzPts val="1400"/>
              <a:buNone/>
              <a:defRPr>
                <a:solidFill>
                  <a:schemeClr val="hlink"/>
                </a:solidFill>
              </a:defRPr>
            </a:lvl2pPr>
            <a:lvl3pPr lvl="2" algn="r" rtl="0">
              <a:lnSpc>
                <a:spcPct val="100000"/>
              </a:lnSpc>
              <a:spcBef>
                <a:spcPts val="1600"/>
              </a:spcBef>
              <a:spcAft>
                <a:spcPts val="0"/>
              </a:spcAft>
              <a:buClr>
                <a:schemeClr val="hlink"/>
              </a:buClr>
              <a:buSzPts val="1400"/>
              <a:buNone/>
              <a:defRPr>
                <a:solidFill>
                  <a:schemeClr val="hlink"/>
                </a:solidFill>
              </a:defRPr>
            </a:lvl3pPr>
            <a:lvl4pPr lvl="3" algn="r" rtl="0">
              <a:lnSpc>
                <a:spcPct val="100000"/>
              </a:lnSpc>
              <a:spcBef>
                <a:spcPts val="1600"/>
              </a:spcBef>
              <a:spcAft>
                <a:spcPts val="0"/>
              </a:spcAft>
              <a:buClr>
                <a:schemeClr val="hlink"/>
              </a:buClr>
              <a:buSzPts val="1400"/>
              <a:buNone/>
              <a:defRPr>
                <a:solidFill>
                  <a:schemeClr val="hlink"/>
                </a:solidFill>
              </a:defRPr>
            </a:lvl4pPr>
            <a:lvl5pPr lvl="4" algn="r" rtl="0">
              <a:lnSpc>
                <a:spcPct val="100000"/>
              </a:lnSpc>
              <a:spcBef>
                <a:spcPts val="1600"/>
              </a:spcBef>
              <a:spcAft>
                <a:spcPts val="0"/>
              </a:spcAft>
              <a:buClr>
                <a:schemeClr val="hlink"/>
              </a:buClr>
              <a:buSzPts val="1400"/>
              <a:buNone/>
              <a:defRPr>
                <a:solidFill>
                  <a:schemeClr val="hlink"/>
                </a:solidFill>
              </a:defRPr>
            </a:lvl5pPr>
            <a:lvl6pPr lvl="5" algn="r" rtl="0">
              <a:lnSpc>
                <a:spcPct val="100000"/>
              </a:lnSpc>
              <a:spcBef>
                <a:spcPts val="1600"/>
              </a:spcBef>
              <a:spcAft>
                <a:spcPts val="0"/>
              </a:spcAft>
              <a:buClr>
                <a:schemeClr val="hlink"/>
              </a:buClr>
              <a:buSzPts val="1400"/>
              <a:buNone/>
              <a:defRPr>
                <a:solidFill>
                  <a:schemeClr val="hlink"/>
                </a:solidFill>
              </a:defRPr>
            </a:lvl6pPr>
            <a:lvl7pPr lvl="6" algn="r" rtl="0">
              <a:lnSpc>
                <a:spcPct val="100000"/>
              </a:lnSpc>
              <a:spcBef>
                <a:spcPts val="1600"/>
              </a:spcBef>
              <a:spcAft>
                <a:spcPts val="0"/>
              </a:spcAft>
              <a:buClr>
                <a:schemeClr val="hlink"/>
              </a:buClr>
              <a:buSzPts val="1400"/>
              <a:buNone/>
              <a:defRPr>
                <a:solidFill>
                  <a:schemeClr val="hlink"/>
                </a:solidFill>
              </a:defRPr>
            </a:lvl7pPr>
            <a:lvl8pPr lvl="7" algn="r" rtl="0">
              <a:lnSpc>
                <a:spcPct val="100000"/>
              </a:lnSpc>
              <a:spcBef>
                <a:spcPts val="1600"/>
              </a:spcBef>
              <a:spcAft>
                <a:spcPts val="0"/>
              </a:spcAft>
              <a:buClr>
                <a:schemeClr val="hlink"/>
              </a:buClr>
              <a:buSzPts val="1400"/>
              <a:buNone/>
              <a:defRPr>
                <a:solidFill>
                  <a:schemeClr val="hlink"/>
                </a:solidFill>
              </a:defRPr>
            </a:lvl8pPr>
            <a:lvl9pPr lvl="8" algn="r" rtl="0">
              <a:lnSpc>
                <a:spcPct val="100000"/>
              </a:lnSpc>
              <a:spcBef>
                <a:spcPts val="1600"/>
              </a:spcBef>
              <a:spcAft>
                <a:spcPts val="1600"/>
              </a:spcAft>
              <a:buClr>
                <a:schemeClr val="hlink"/>
              </a:buClr>
              <a:buSzPts val="1400"/>
              <a:buNone/>
              <a:defRPr>
                <a:solidFill>
                  <a:schemeClr val="hlink"/>
                </a:solidFill>
              </a:defRPr>
            </a:lvl9pPr>
          </a:lstStyle>
          <a:p>
            <a:endParaRPr/>
          </a:p>
        </p:txBody>
      </p:sp>
      <p:sp>
        <p:nvSpPr>
          <p:cNvPr id="175" name="Google Shape;175;p13"/>
          <p:cNvSpPr txBox="1">
            <a:spLocks noGrp="1"/>
          </p:cNvSpPr>
          <p:nvPr>
            <p:ph type="title" idx="18"/>
          </p:nvPr>
        </p:nvSpPr>
        <p:spPr>
          <a:xfrm>
            <a:off x="6087400" y="3532192"/>
            <a:ext cx="2336400" cy="593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hlink"/>
              </a:buClr>
              <a:buSzPts val="2400"/>
              <a:buNone/>
              <a:defRPr sz="2400">
                <a:solidFill>
                  <a:schemeClr val="hlink"/>
                </a:solidFill>
              </a:defRPr>
            </a:lvl1pPr>
            <a:lvl2pPr lvl="1" rtl="0">
              <a:spcBef>
                <a:spcPts val="0"/>
              </a:spcBef>
              <a:spcAft>
                <a:spcPts val="0"/>
              </a:spcAft>
              <a:buClr>
                <a:schemeClr val="hlink"/>
              </a:buClr>
              <a:buSzPts val="2400"/>
              <a:buNone/>
              <a:defRPr sz="2400">
                <a:solidFill>
                  <a:schemeClr val="hlink"/>
                </a:solidFill>
              </a:defRPr>
            </a:lvl2pPr>
            <a:lvl3pPr lvl="2" rtl="0">
              <a:spcBef>
                <a:spcPts val="0"/>
              </a:spcBef>
              <a:spcAft>
                <a:spcPts val="0"/>
              </a:spcAft>
              <a:buClr>
                <a:schemeClr val="hlink"/>
              </a:buClr>
              <a:buSzPts val="2400"/>
              <a:buNone/>
              <a:defRPr sz="2400">
                <a:solidFill>
                  <a:schemeClr val="hlink"/>
                </a:solidFill>
              </a:defRPr>
            </a:lvl3pPr>
            <a:lvl4pPr lvl="3" rtl="0">
              <a:spcBef>
                <a:spcPts val="0"/>
              </a:spcBef>
              <a:spcAft>
                <a:spcPts val="0"/>
              </a:spcAft>
              <a:buClr>
                <a:schemeClr val="hlink"/>
              </a:buClr>
              <a:buSzPts val="2400"/>
              <a:buNone/>
              <a:defRPr sz="2400">
                <a:solidFill>
                  <a:schemeClr val="hlink"/>
                </a:solidFill>
              </a:defRPr>
            </a:lvl4pPr>
            <a:lvl5pPr lvl="4" rtl="0">
              <a:spcBef>
                <a:spcPts val="0"/>
              </a:spcBef>
              <a:spcAft>
                <a:spcPts val="0"/>
              </a:spcAft>
              <a:buClr>
                <a:schemeClr val="hlink"/>
              </a:buClr>
              <a:buSzPts val="2400"/>
              <a:buNone/>
              <a:defRPr sz="2400">
                <a:solidFill>
                  <a:schemeClr val="hlink"/>
                </a:solidFill>
              </a:defRPr>
            </a:lvl5pPr>
            <a:lvl6pPr lvl="5" rtl="0">
              <a:spcBef>
                <a:spcPts val="0"/>
              </a:spcBef>
              <a:spcAft>
                <a:spcPts val="0"/>
              </a:spcAft>
              <a:buClr>
                <a:schemeClr val="hlink"/>
              </a:buClr>
              <a:buSzPts val="2400"/>
              <a:buNone/>
              <a:defRPr sz="2400">
                <a:solidFill>
                  <a:schemeClr val="hlink"/>
                </a:solidFill>
              </a:defRPr>
            </a:lvl6pPr>
            <a:lvl7pPr lvl="6" rtl="0">
              <a:spcBef>
                <a:spcPts val="0"/>
              </a:spcBef>
              <a:spcAft>
                <a:spcPts val="0"/>
              </a:spcAft>
              <a:buClr>
                <a:schemeClr val="hlink"/>
              </a:buClr>
              <a:buSzPts val="2400"/>
              <a:buNone/>
              <a:defRPr sz="2400">
                <a:solidFill>
                  <a:schemeClr val="hlink"/>
                </a:solidFill>
              </a:defRPr>
            </a:lvl7pPr>
            <a:lvl8pPr lvl="7" rtl="0">
              <a:spcBef>
                <a:spcPts val="0"/>
              </a:spcBef>
              <a:spcAft>
                <a:spcPts val="0"/>
              </a:spcAft>
              <a:buClr>
                <a:schemeClr val="hlink"/>
              </a:buClr>
              <a:buSzPts val="2400"/>
              <a:buNone/>
              <a:defRPr sz="2400">
                <a:solidFill>
                  <a:schemeClr val="hlink"/>
                </a:solidFill>
              </a:defRPr>
            </a:lvl8pPr>
            <a:lvl9pPr lvl="8" rtl="0">
              <a:spcBef>
                <a:spcPts val="0"/>
              </a:spcBef>
              <a:spcAft>
                <a:spcPts val="0"/>
              </a:spcAft>
              <a:buClr>
                <a:schemeClr val="hlink"/>
              </a:buClr>
              <a:buSzPts val="2400"/>
              <a:buNone/>
              <a:defRPr sz="2400">
                <a:solidFill>
                  <a:schemeClr val="hlink"/>
                </a:solidFill>
              </a:defRPr>
            </a:lvl9pPr>
          </a:lstStyle>
          <a:p>
            <a:endParaRPr/>
          </a:p>
        </p:txBody>
      </p:sp>
      <p:sp>
        <p:nvSpPr>
          <p:cNvPr id="176" name="Google Shape;176;p13"/>
          <p:cNvSpPr txBox="1">
            <a:spLocks noGrp="1"/>
          </p:cNvSpPr>
          <p:nvPr>
            <p:ph type="title" idx="19" hasCustomPrompt="1"/>
          </p:nvPr>
        </p:nvSpPr>
        <p:spPr>
          <a:xfrm>
            <a:off x="3667400" y="3758167"/>
            <a:ext cx="1809000" cy="593400"/>
          </a:xfrm>
          <a:prstGeom prst="rect">
            <a:avLst/>
          </a:prstGeom>
          <a:solidFill>
            <a:schemeClr val="accent2"/>
          </a:solidFill>
          <a:ln w="9525" cap="flat" cmpd="sng">
            <a:solidFill>
              <a:srgbClr val="000000"/>
            </a:solidFill>
            <a:prstDash val="solid"/>
            <a:round/>
            <a:headEnd type="none" w="sm" len="sm"/>
            <a:tailEnd type="none" w="sm" len="sm"/>
          </a:ln>
        </p:spPr>
        <p:txBody>
          <a:bodyPr spcFirstLastPara="1" wrap="square" lIns="91425" tIns="91425" rIns="91425" bIns="91425" anchor="b" anchorCtr="0">
            <a:noAutofit/>
          </a:bodyPr>
          <a:lstStyle>
            <a:lvl1pPr lvl="0" algn="ctr" rtl="0">
              <a:spcBef>
                <a:spcPts val="0"/>
              </a:spcBef>
              <a:spcAft>
                <a:spcPts val="0"/>
              </a:spcAft>
              <a:buClr>
                <a:schemeClr val="hlink"/>
              </a:buClr>
              <a:buSzPts val="3000"/>
              <a:buNone/>
              <a:defRPr sz="3000">
                <a:solidFill>
                  <a:schemeClr val="hlink"/>
                </a:solidFill>
              </a:defRPr>
            </a:lvl1pPr>
            <a:lvl2pPr lvl="1" algn="ctr" rtl="0">
              <a:spcBef>
                <a:spcPts val="0"/>
              </a:spcBef>
              <a:spcAft>
                <a:spcPts val="0"/>
              </a:spcAft>
              <a:buClr>
                <a:schemeClr val="hlink"/>
              </a:buClr>
              <a:buSzPts val="3000"/>
              <a:buNone/>
              <a:defRPr sz="3000">
                <a:solidFill>
                  <a:schemeClr val="hlink"/>
                </a:solidFill>
              </a:defRPr>
            </a:lvl2pPr>
            <a:lvl3pPr lvl="2" algn="ctr" rtl="0">
              <a:spcBef>
                <a:spcPts val="0"/>
              </a:spcBef>
              <a:spcAft>
                <a:spcPts val="0"/>
              </a:spcAft>
              <a:buClr>
                <a:schemeClr val="hlink"/>
              </a:buClr>
              <a:buSzPts val="3000"/>
              <a:buNone/>
              <a:defRPr sz="3000">
                <a:solidFill>
                  <a:schemeClr val="hlink"/>
                </a:solidFill>
              </a:defRPr>
            </a:lvl3pPr>
            <a:lvl4pPr lvl="3" algn="ctr" rtl="0">
              <a:spcBef>
                <a:spcPts val="0"/>
              </a:spcBef>
              <a:spcAft>
                <a:spcPts val="0"/>
              </a:spcAft>
              <a:buClr>
                <a:schemeClr val="hlink"/>
              </a:buClr>
              <a:buSzPts val="3000"/>
              <a:buNone/>
              <a:defRPr sz="3000">
                <a:solidFill>
                  <a:schemeClr val="hlink"/>
                </a:solidFill>
              </a:defRPr>
            </a:lvl4pPr>
            <a:lvl5pPr lvl="4" algn="ctr" rtl="0">
              <a:spcBef>
                <a:spcPts val="0"/>
              </a:spcBef>
              <a:spcAft>
                <a:spcPts val="0"/>
              </a:spcAft>
              <a:buClr>
                <a:schemeClr val="hlink"/>
              </a:buClr>
              <a:buSzPts val="3000"/>
              <a:buNone/>
              <a:defRPr sz="3000">
                <a:solidFill>
                  <a:schemeClr val="hlink"/>
                </a:solidFill>
              </a:defRPr>
            </a:lvl5pPr>
            <a:lvl6pPr lvl="5" algn="ctr" rtl="0">
              <a:spcBef>
                <a:spcPts val="0"/>
              </a:spcBef>
              <a:spcAft>
                <a:spcPts val="0"/>
              </a:spcAft>
              <a:buClr>
                <a:schemeClr val="hlink"/>
              </a:buClr>
              <a:buSzPts val="3000"/>
              <a:buNone/>
              <a:defRPr sz="3000">
                <a:solidFill>
                  <a:schemeClr val="hlink"/>
                </a:solidFill>
              </a:defRPr>
            </a:lvl6pPr>
            <a:lvl7pPr lvl="6" algn="ctr" rtl="0">
              <a:spcBef>
                <a:spcPts val="0"/>
              </a:spcBef>
              <a:spcAft>
                <a:spcPts val="0"/>
              </a:spcAft>
              <a:buClr>
                <a:schemeClr val="hlink"/>
              </a:buClr>
              <a:buSzPts val="3000"/>
              <a:buNone/>
              <a:defRPr sz="3000">
                <a:solidFill>
                  <a:schemeClr val="hlink"/>
                </a:solidFill>
              </a:defRPr>
            </a:lvl7pPr>
            <a:lvl8pPr lvl="7" algn="ctr" rtl="0">
              <a:spcBef>
                <a:spcPts val="0"/>
              </a:spcBef>
              <a:spcAft>
                <a:spcPts val="0"/>
              </a:spcAft>
              <a:buClr>
                <a:schemeClr val="hlink"/>
              </a:buClr>
              <a:buSzPts val="3000"/>
              <a:buNone/>
              <a:defRPr sz="3000">
                <a:solidFill>
                  <a:schemeClr val="hlink"/>
                </a:solidFill>
              </a:defRPr>
            </a:lvl8pPr>
            <a:lvl9pPr lvl="8" algn="ctr" rtl="0">
              <a:spcBef>
                <a:spcPts val="0"/>
              </a:spcBef>
              <a:spcAft>
                <a:spcPts val="0"/>
              </a:spcAft>
              <a:buClr>
                <a:schemeClr val="hlink"/>
              </a:buClr>
              <a:buSzPts val="3000"/>
              <a:buNone/>
              <a:defRPr sz="3000">
                <a:solidFill>
                  <a:schemeClr val="hlink"/>
                </a:solidFill>
              </a:defRPr>
            </a:lvl9pPr>
          </a:lstStyle>
          <a:p>
            <a:r>
              <a:t>xx%</a:t>
            </a:r>
          </a:p>
        </p:txBody>
      </p:sp>
      <p:sp>
        <p:nvSpPr>
          <p:cNvPr id="177" name="Google Shape;177;p13"/>
          <p:cNvSpPr txBox="1">
            <a:spLocks noGrp="1"/>
          </p:cNvSpPr>
          <p:nvPr>
            <p:ph type="subTitle" idx="20"/>
          </p:nvPr>
        </p:nvSpPr>
        <p:spPr>
          <a:xfrm>
            <a:off x="6087400" y="4092742"/>
            <a:ext cx="23364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hlink"/>
              </a:buClr>
              <a:buSzPts val="1400"/>
              <a:buNone/>
              <a:defRPr sz="1400">
                <a:solidFill>
                  <a:schemeClr val="hlink"/>
                </a:solidFill>
              </a:defRPr>
            </a:lvl1pPr>
            <a:lvl2pPr lvl="1" rtl="0">
              <a:lnSpc>
                <a:spcPct val="100000"/>
              </a:lnSpc>
              <a:spcBef>
                <a:spcPts val="1600"/>
              </a:spcBef>
              <a:spcAft>
                <a:spcPts val="0"/>
              </a:spcAft>
              <a:buClr>
                <a:schemeClr val="hlink"/>
              </a:buClr>
              <a:buSzPts val="1400"/>
              <a:buNone/>
              <a:defRPr>
                <a:solidFill>
                  <a:schemeClr val="hlink"/>
                </a:solidFill>
              </a:defRPr>
            </a:lvl2pPr>
            <a:lvl3pPr lvl="2" rtl="0">
              <a:lnSpc>
                <a:spcPct val="100000"/>
              </a:lnSpc>
              <a:spcBef>
                <a:spcPts val="1600"/>
              </a:spcBef>
              <a:spcAft>
                <a:spcPts val="0"/>
              </a:spcAft>
              <a:buClr>
                <a:schemeClr val="hlink"/>
              </a:buClr>
              <a:buSzPts val="1400"/>
              <a:buNone/>
              <a:defRPr>
                <a:solidFill>
                  <a:schemeClr val="hlink"/>
                </a:solidFill>
              </a:defRPr>
            </a:lvl3pPr>
            <a:lvl4pPr lvl="3" rtl="0">
              <a:lnSpc>
                <a:spcPct val="100000"/>
              </a:lnSpc>
              <a:spcBef>
                <a:spcPts val="1600"/>
              </a:spcBef>
              <a:spcAft>
                <a:spcPts val="0"/>
              </a:spcAft>
              <a:buClr>
                <a:schemeClr val="hlink"/>
              </a:buClr>
              <a:buSzPts val="1400"/>
              <a:buNone/>
              <a:defRPr>
                <a:solidFill>
                  <a:schemeClr val="hlink"/>
                </a:solidFill>
              </a:defRPr>
            </a:lvl4pPr>
            <a:lvl5pPr lvl="4" rtl="0">
              <a:lnSpc>
                <a:spcPct val="100000"/>
              </a:lnSpc>
              <a:spcBef>
                <a:spcPts val="1600"/>
              </a:spcBef>
              <a:spcAft>
                <a:spcPts val="0"/>
              </a:spcAft>
              <a:buClr>
                <a:schemeClr val="hlink"/>
              </a:buClr>
              <a:buSzPts val="1400"/>
              <a:buNone/>
              <a:defRPr>
                <a:solidFill>
                  <a:schemeClr val="hlink"/>
                </a:solidFill>
              </a:defRPr>
            </a:lvl5pPr>
            <a:lvl6pPr lvl="5" rtl="0">
              <a:lnSpc>
                <a:spcPct val="100000"/>
              </a:lnSpc>
              <a:spcBef>
                <a:spcPts val="1600"/>
              </a:spcBef>
              <a:spcAft>
                <a:spcPts val="0"/>
              </a:spcAft>
              <a:buClr>
                <a:schemeClr val="hlink"/>
              </a:buClr>
              <a:buSzPts val="1400"/>
              <a:buNone/>
              <a:defRPr>
                <a:solidFill>
                  <a:schemeClr val="hlink"/>
                </a:solidFill>
              </a:defRPr>
            </a:lvl6pPr>
            <a:lvl7pPr lvl="6" rtl="0">
              <a:lnSpc>
                <a:spcPct val="100000"/>
              </a:lnSpc>
              <a:spcBef>
                <a:spcPts val="1600"/>
              </a:spcBef>
              <a:spcAft>
                <a:spcPts val="0"/>
              </a:spcAft>
              <a:buClr>
                <a:schemeClr val="hlink"/>
              </a:buClr>
              <a:buSzPts val="1400"/>
              <a:buNone/>
              <a:defRPr>
                <a:solidFill>
                  <a:schemeClr val="hlink"/>
                </a:solidFill>
              </a:defRPr>
            </a:lvl7pPr>
            <a:lvl8pPr lvl="7" rtl="0">
              <a:lnSpc>
                <a:spcPct val="100000"/>
              </a:lnSpc>
              <a:spcBef>
                <a:spcPts val="1600"/>
              </a:spcBef>
              <a:spcAft>
                <a:spcPts val="0"/>
              </a:spcAft>
              <a:buClr>
                <a:schemeClr val="hlink"/>
              </a:buClr>
              <a:buSzPts val="1400"/>
              <a:buNone/>
              <a:defRPr>
                <a:solidFill>
                  <a:schemeClr val="hlink"/>
                </a:solidFill>
              </a:defRPr>
            </a:lvl8pPr>
            <a:lvl9pPr lvl="8" rtl="0">
              <a:lnSpc>
                <a:spcPct val="100000"/>
              </a:lnSpc>
              <a:spcBef>
                <a:spcPts val="1600"/>
              </a:spcBef>
              <a:spcAft>
                <a:spcPts val="1600"/>
              </a:spcAft>
              <a:buClr>
                <a:schemeClr val="hlink"/>
              </a:buClr>
              <a:buSzPts val="1400"/>
              <a:buNone/>
              <a:defRPr>
                <a:solidFill>
                  <a:schemeClr val="hlink"/>
                </a:solidFil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able of contents 1">
  <p:cSld name="BLANK_1_2">
    <p:spTree>
      <p:nvGrpSpPr>
        <p:cNvPr id="1" name="Shape 178"/>
        <p:cNvGrpSpPr/>
        <p:nvPr/>
      </p:nvGrpSpPr>
      <p:grpSpPr>
        <a:xfrm>
          <a:off x="0" y="0"/>
          <a:ext cx="0" cy="0"/>
          <a:chOff x="0" y="0"/>
          <a:chExt cx="0" cy="0"/>
        </a:xfrm>
      </p:grpSpPr>
      <p:sp>
        <p:nvSpPr>
          <p:cNvPr id="179" name="Google Shape;179;p14"/>
          <p:cNvSpPr/>
          <p:nvPr/>
        </p:nvSpPr>
        <p:spPr>
          <a:xfrm>
            <a:off x="213850" y="198775"/>
            <a:ext cx="8716200" cy="4746000"/>
          </a:xfrm>
          <a:prstGeom prst="rect">
            <a:avLst/>
          </a:prstGeom>
          <a:solidFill>
            <a:schemeClr val="accent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80" name="Google Shape;180;p14"/>
          <p:cNvPicPr preferRelativeResize="0"/>
          <p:nvPr/>
        </p:nvPicPr>
        <p:blipFill>
          <a:blip r:embed="rId2">
            <a:alphaModFix/>
          </a:blip>
          <a:stretch>
            <a:fillRect/>
          </a:stretch>
        </p:blipFill>
        <p:spPr>
          <a:xfrm>
            <a:off x="1" y="0"/>
            <a:ext cx="9144003" cy="5143501"/>
          </a:xfrm>
          <a:prstGeom prst="rect">
            <a:avLst/>
          </a:prstGeom>
          <a:noFill/>
          <a:ln>
            <a:noFill/>
          </a:ln>
        </p:spPr>
      </p:pic>
      <p:sp>
        <p:nvSpPr>
          <p:cNvPr id="181" name="Google Shape;181;p14"/>
          <p:cNvSpPr txBox="1">
            <a:spLocks noGrp="1"/>
          </p:cNvSpPr>
          <p:nvPr>
            <p:ph type="title" hasCustomPrompt="1"/>
          </p:nvPr>
        </p:nvSpPr>
        <p:spPr>
          <a:xfrm>
            <a:off x="2028963" y="1968775"/>
            <a:ext cx="1271400" cy="1206000"/>
          </a:xfrm>
          <a:prstGeom prst="rect">
            <a:avLst/>
          </a:prstGeom>
          <a:solidFill>
            <a:schemeClr val="l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Clr>
                <a:schemeClr val="hlink"/>
              </a:buClr>
              <a:buSzPts val="3000"/>
              <a:buNone/>
              <a:defRPr sz="3000">
                <a:solidFill>
                  <a:schemeClr val="hlink"/>
                </a:solidFill>
              </a:defRPr>
            </a:lvl1pPr>
            <a:lvl2pPr lvl="1" algn="ctr" rtl="0">
              <a:spcBef>
                <a:spcPts val="0"/>
              </a:spcBef>
              <a:spcAft>
                <a:spcPts val="0"/>
              </a:spcAft>
              <a:buClr>
                <a:schemeClr val="hlink"/>
              </a:buClr>
              <a:buSzPts val="3000"/>
              <a:buNone/>
              <a:defRPr sz="3000">
                <a:solidFill>
                  <a:schemeClr val="hlink"/>
                </a:solidFill>
              </a:defRPr>
            </a:lvl2pPr>
            <a:lvl3pPr lvl="2" algn="ctr" rtl="0">
              <a:spcBef>
                <a:spcPts val="0"/>
              </a:spcBef>
              <a:spcAft>
                <a:spcPts val="0"/>
              </a:spcAft>
              <a:buClr>
                <a:schemeClr val="hlink"/>
              </a:buClr>
              <a:buSzPts val="3000"/>
              <a:buNone/>
              <a:defRPr sz="3000">
                <a:solidFill>
                  <a:schemeClr val="hlink"/>
                </a:solidFill>
              </a:defRPr>
            </a:lvl3pPr>
            <a:lvl4pPr lvl="3" algn="ctr" rtl="0">
              <a:spcBef>
                <a:spcPts val="0"/>
              </a:spcBef>
              <a:spcAft>
                <a:spcPts val="0"/>
              </a:spcAft>
              <a:buClr>
                <a:schemeClr val="hlink"/>
              </a:buClr>
              <a:buSzPts val="3000"/>
              <a:buNone/>
              <a:defRPr sz="3000">
                <a:solidFill>
                  <a:schemeClr val="hlink"/>
                </a:solidFill>
              </a:defRPr>
            </a:lvl4pPr>
            <a:lvl5pPr lvl="4" algn="ctr" rtl="0">
              <a:spcBef>
                <a:spcPts val="0"/>
              </a:spcBef>
              <a:spcAft>
                <a:spcPts val="0"/>
              </a:spcAft>
              <a:buClr>
                <a:schemeClr val="hlink"/>
              </a:buClr>
              <a:buSzPts val="3000"/>
              <a:buNone/>
              <a:defRPr sz="3000">
                <a:solidFill>
                  <a:schemeClr val="hlink"/>
                </a:solidFill>
              </a:defRPr>
            </a:lvl5pPr>
            <a:lvl6pPr lvl="5" algn="ctr" rtl="0">
              <a:spcBef>
                <a:spcPts val="0"/>
              </a:spcBef>
              <a:spcAft>
                <a:spcPts val="0"/>
              </a:spcAft>
              <a:buClr>
                <a:schemeClr val="hlink"/>
              </a:buClr>
              <a:buSzPts val="3000"/>
              <a:buNone/>
              <a:defRPr sz="3000">
                <a:solidFill>
                  <a:schemeClr val="hlink"/>
                </a:solidFill>
              </a:defRPr>
            </a:lvl6pPr>
            <a:lvl7pPr lvl="6" algn="ctr" rtl="0">
              <a:spcBef>
                <a:spcPts val="0"/>
              </a:spcBef>
              <a:spcAft>
                <a:spcPts val="0"/>
              </a:spcAft>
              <a:buClr>
                <a:schemeClr val="hlink"/>
              </a:buClr>
              <a:buSzPts val="3000"/>
              <a:buNone/>
              <a:defRPr sz="3000">
                <a:solidFill>
                  <a:schemeClr val="hlink"/>
                </a:solidFill>
              </a:defRPr>
            </a:lvl7pPr>
            <a:lvl8pPr lvl="7" algn="ctr" rtl="0">
              <a:spcBef>
                <a:spcPts val="0"/>
              </a:spcBef>
              <a:spcAft>
                <a:spcPts val="0"/>
              </a:spcAft>
              <a:buClr>
                <a:schemeClr val="hlink"/>
              </a:buClr>
              <a:buSzPts val="3000"/>
              <a:buNone/>
              <a:defRPr sz="3000">
                <a:solidFill>
                  <a:schemeClr val="hlink"/>
                </a:solidFill>
              </a:defRPr>
            </a:lvl8pPr>
            <a:lvl9pPr lvl="8" algn="ctr" rtl="0">
              <a:spcBef>
                <a:spcPts val="0"/>
              </a:spcBef>
              <a:spcAft>
                <a:spcPts val="0"/>
              </a:spcAft>
              <a:buClr>
                <a:schemeClr val="hlink"/>
              </a:buClr>
              <a:buSzPts val="3000"/>
              <a:buNone/>
              <a:defRPr sz="3000">
                <a:solidFill>
                  <a:schemeClr val="hlink"/>
                </a:solidFill>
              </a:defRPr>
            </a:lvl9pPr>
          </a:lstStyle>
          <a:p>
            <a:r>
              <a:t>xx%</a:t>
            </a:r>
          </a:p>
        </p:txBody>
      </p:sp>
      <p:sp>
        <p:nvSpPr>
          <p:cNvPr id="182" name="Google Shape;182;p14"/>
          <p:cNvSpPr txBox="1">
            <a:spLocks noGrp="1"/>
          </p:cNvSpPr>
          <p:nvPr>
            <p:ph type="title" idx="2"/>
          </p:nvPr>
        </p:nvSpPr>
        <p:spPr>
          <a:xfrm>
            <a:off x="713225" y="3554074"/>
            <a:ext cx="2336400" cy="593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hlink"/>
              </a:buClr>
              <a:buSzPts val="2400"/>
              <a:buNone/>
              <a:defRPr sz="2400">
                <a:solidFill>
                  <a:schemeClr val="hlink"/>
                </a:solidFill>
              </a:defRPr>
            </a:lvl1pPr>
            <a:lvl2pPr lvl="1" rtl="0">
              <a:spcBef>
                <a:spcPts val="0"/>
              </a:spcBef>
              <a:spcAft>
                <a:spcPts val="0"/>
              </a:spcAft>
              <a:buClr>
                <a:schemeClr val="hlink"/>
              </a:buClr>
              <a:buSzPts val="2400"/>
              <a:buNone/>
              <a:defRPr sz="2400">
                <a:solidFill>
                  <a:schemeClr val="hlink"/>
                </a:solidFill>
              </a:defRPr>
            </a:lvl2pPr>
            <a:lvl3pPr lvl="2" rtl="0">
              <a:spcBef>
                <a:spcPts val="0"/>
              </a:spcBef>
              <a:spcAft>
                <a:spcPts val="0"/>
              </a:spcAft>
              <a:buClr>
                <a:schemeClr val="hlink"/>
              </a:buClr>
              <a:buSzPts val="2400"/>
              <a:buNone/>
              <a:defRPr sz="2400">
                <a:solidFill>
                  <a:schemeClr val="hlink"/>
                </a:solidFill>
              </a:defRPr>
            </a:lvl3pPr>
            <a:lvl4pPr lvl="3" rtl="0">
              <a:spcBef>
                <a:spcPts val="0"/>
              </a:spcBef>
              <a:spcAft>
                <a:spcPts val="0"/>
              </a:spcAft>
              <a:buClr>
                <a:schemeClr val="hlink"/>
              </a:buClr>
              <a:buSzPts val="2400"/>
              <a:buNone/>
              <a:defRPr sz="2400">
                <a:solidFill>
                  <a:schemeClr val="hlink"/>
                </a:solidFill>
              </a:defRPr>
            </a:lvl4pPr>
            <a:lvl5pPr lvl="4" rtl="0">
              <a:spcBef>
                <a:spcPts val="0"/>
              </a:spcBef>
              <a:spcAft>
                <a:spcPts val="0"/>
              </a:spcAft>
              <a:buClr>
                <a:schemeClr val="hlink"/>
              </a:buClr>
              <a:buSzPts val="2400"/>
              <a:buNone/>
              <a:defRPr sz="2400">
                <a:solidFill>
                  <a:schemeClr val="hlink"/>
                </a:solidFill>
              </a:defRPr>
            </a:lvl5pPr>
            <a:lvl6pPr lvl="5" rtl="0">
              <a:spcBef>
                <a:spcPts val="0"/>
              </a:spcBef>
              <a:spcAft>
                <a:spcPts val="0"/>
              </a:spcAft>
              <a:buClr>
                <a:schemeClr val="hlink"/>
              </a:buClr>
              <a:buSzPts val="2400"/>
              <a:buNone/>
              <a:defRPr sz="2400">
                <a:solidFill>
                  <a:schemeClr val="hlink"/>
                </a:solidFill>
              </a:defRPr>
            </a:lvl6pPr>
            <a:lvl7pPr lvl="6" rtl="0">
              <a:spcBef>
                <a:spcPts val="0"/>
              </a:spcBef>
              <a:spcAft>
                <a:spcPts val="0"/>
              </a:spcAft>
              <a:buClr>
                <a:schemeClr val="hlink"/>
              </a:buClr>
              <a:buSzPts val="2400"/>
              <a:buNone/>
              <a:defRPr sz="2400">
                <a:solidFill>
                  <a:schemeClr val="hlink"/>
                </a:solidFill>
              </a:defRPr>
            </a:lvl7pPr>
            <a:lvl8pPr lvl="7" rtl="0">
              <a:spcBef>
                <a:spcPts val="0"/>
              </a:spcBef>
              <a:spcAft>
                <a:spcPts val="0"/>
              </a:spcAft>
              <a:buClr>
                <a:schemeClr val="hlink"/>
              </a:buClr>
              <a:buSzPts val="2400"/>
              <a:buNone/>
              <a:defRPr sz="2400">
                <a:solidFill>
                  <a:schemeClr val="hlink"/>
                </a:solidFill>
              </a:defRPr>
            </a:lvl8pPr>
            <a:lvl9pPr lvl="8" rtl="0">
              <a:spcBef>
                <a:spcPts val="0"/>
              </a:spcBef>
              <a:spcAft>
                <a:spcPts val="0"/>
              </a:spcAft>
              <a:buClr>
                <a:schemeClr val="hlink"/>
              </a:buClr>
              <a:buSzPts val="2400"/>
              <a:buNone/>
              <a:defRPr sz="2400">
                <a:solidFill>
                  <a:schemeClr val="hlink"/>
                </a:solidFill>
              </a:defRPr>
            </a:lvl9pPr>
          </a:lstStyle>
          <a:p>
            <a:endParaRPr/>
          </a:p>
        </p:txBody>
      </p:sp>
      <p:sp>
        <p:nvSpPr>
          <p:cNvPr id="183" name="Google Shape;183;p14"/>
          <p:cNvSpPr txBox="1">
            <a:spLocks noGrp="1"/>
          </p:cNvSpPr>
          <p:nvPr>
            <p:ph type="title" idx="3" hasCustomPrompt="1"/>
          </p:nvPr>
        </p:nvSpPr>
        <p:spPr>
          <a:xfrm>
            <a:off x="3300519" y="1968775"/>
            <a:ext cx="1271400" cy="1206000"/>
          </a:xfrm>
          <a:prstGeom prst="rect">
            <a:avLst/>
          </a:pr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Clr>
                <a:schemeClr val="hlink"/>
              </a:buClr>
              <a:buSzPts val="3000"/>
              <a:buNone/>
              <a:defRPr sz="3000">
                <a:solidFill>
                  <a:schemeClr val="hlink"/>
                </a:solidFill>
              </a:defRPr>
            </a:lvl1pPr>
            <a:lvl2pPr lvl="1" algn="ctr" rtl="0">
              <a:spcBef>
                <a:spcPts val="0"/>
              </a:spcBef>
              <a:spcAft>
                <a:spcPts val="0"/>
              </a:spcAft>
              <a:buClr>
                <a:schemeClr val="hlink"/>
              </a:buClr>
              <a:buSzPts val="3000"/>
              <a:buNone/>
              <a:defRPr sz="3000">
                <a:solidFill>
                  <a:schemeClr val="hlink"/>
                </a:solidFill>
              </a:defRPr>
            </a:lvl2pPr>
            <a:lvl3pPr lvl="2" algn="ctr" rtl="0">
              <a:spcBef>
                <a:spcPts val="0"/>
              </a:spcBef>
              <a:spcAft>
                <a:spcPts val="0"/>
              </a:spcAft>
              <a:buClr>
                <a:schemeClr val="hlink"/>
              </a:buClr>
              <a:buSzPts val="3000"/>
              <a:buNone/>
              <a:defRPr sz="3000">
                <a:solidFill>
                  <a:schemeClr val="hlink"/>
                </a:solidFill>
              </a:defRPr>
            </a:lvl3pPr>
            <a:lvl4pPr lvl="3" algn="ctr" rtl="0">
              <a:spcBef>
                <a:spcPts val="0"/>
              </a:spcBef>
              <a:spcAft>
                <a:spcPts val="0"/>
              </a:spcAft>
              <a:buClr>
                <a:schemeClr val="hlink"/>
              </a:buClr>
              <a:buSzPts val="3000"/>
              <a:buNone/>
              <a:defRPr sz="3000">
                <a:solidFill>
                  <a:schemeClr val="hlink"/>
                </a:solidFill>
              </a:defRPr>
            </a:lvl4pPr>
            <a:lvl5pPr lvl="4" algn="ctr" rtl="0">
              <a:spcBef>
                <a:spcPts val="0"/>
              </a:spcBef>
              <a:spcAft>
                <a:spcPts val="0"/>
              </a:spcAft>
              <a:buClr>
                <a:schemeClr val="hlink"/>
              </a:buClr>
              <a:buSzPts val="3000"/>
              <a:buNone/>
              <a:defRPr sz="3000">
                <a:solidFill>
                  <a:schemeClr val="hlink"/>
                </a:solidFill>
              </a:defRPr>
            </a:lvl5pPr>
            <a:lvl6pPr lvl="5" algn="ctr" rtl="0">
              <a:spcBef>
                <a:spcPts val="0"/>
              </a:spcBef>
              <a:spcAft>
                <a:spcPts val="0"/>
              </a:spcAft>
              <a:buClr>
                <a:schemeClr val="hlink"/>
              </a:buClr>
              <a:buSzPts val="3000"/>
              <a:buNone/>
              <a:defRPr sz="3000">
                <a:solidFill>
                  <a:schemeClr val="hlink"/>
                </a:solidFill>
              </a:defRPr>
            </a:lvl6pPr>
            <a:lvl7pPr lvl="6" algn="ctr" rtl="0">
              <a:spcBef>
                <a:spcPts val="0"/>
              </a:spcBef>
              <a:spcAft>
                <a:spcPts val="0"/>
              </a:spcAft>
              <a:buClr>
                <a:schemeClr val="hlink"/>
              </a:buClr>
              <a:buSzPts val="3000"/>
              <a:buNone/>
              <a:defRPr sz="3000">
                <a:solidFill>
                  <a:schemeClr val="hlink"/>
                </a:solidFill>
              </a:defRPr>
            </a:lvl7pPr>
            <a:lvl8pPr lvl="7" algn="ctr" rtl="0">
              <a:spcBef>
                <a:spcPts val="0"/>
              </a:spcBef>
              <a:spcAft>
                <a:spcPts val="0"/>
              </a:spcAft>
              <a:buClr>
                <a:schemeClr val="hlink"/>
              </a:buClr>
              <a:buSzPts val="3000"/>
              <a:buNone/>
              <a:defRPr sz="3000">
                <a:solidFill>
                  <a:schemeClr val="hlink"/>
                </a:solidFill>
              </a:defRPr>
            </a:lvl8pPr>
            <a:lvl9pPr lvl="8" algn="ctr" rtl="0">
              <a:spcBef>
                <a:spcPts val="0"/>
              </a:spcBef>
              <a:spcAft>
                <a:spcPts val="0"/>
              </a:spcAft>
              <a:buClr>
                <a:schemeClr val="hlink"/>
              </a:buClr>
              <a:buSzPts val="3000"/>
              <a:buNone/>
              <a:defRPr sz="3000">
                <a:solidFill>
                  <a:schemeClr val="hlink"/>
                </a:solidFill>
              </a:defRPr>
            </a:lvl9pPr>
          </a:lstStyle>
          <a:p>
            <a:r>
              <a:t>xx%</a:t>
            </a:r>
          </a:p>
        </p:txBody>
      </p:sp>
      <p:sp>
        <p:nvSpPr>
          <p:cNvPr id="184" name="Google Shape;184;p14"/>
          <p:cNvSpPr txBox="1">
            <a:spLocks noGrp="1"/>
          </p:cNvSpPr>
          <p:nvPr>
            <p:ph type="subTitle" idx="1"/>
          </p:nvPr>
        </p:nvSpPr>
        <p:spPr>
          <a:xfrm>
            <a:off x="713225" y="4114624"/>
            <a:ext cx="23364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hlink"/>
              </a:buClr>
              <a:buSzPts val="1400"/>
              <a:buNone/>
              <a:defRPr sz="1400">
                <a:solidFill>
                  <a:schemeClr val="hlink"/>
                </a:solidFill>
              </a:defRPr>
            </a:lvl1pPr>
            <a:lvl2pPr lvl="1" rtl="0">
              <a:lnSpc>
                <a:spcPct val="100000"/>
              </a:lnSpc>
              <a:spcBef>
                <a:spcPts val="1600"/>
              </a:spcBef>
              <a:spcAft>
                <a:spcPts val="0"/>
              </a:spcAft>
              <a:buClr>
                <a:schemeClr val="hlink"/>
              </a:buClr>
              <a:buSzPts val="1400"/>
              <a:buNone/>
              <a:defRPr>
                <a:solidFill>
                  <a:schemeClr val="hlink"/>
                </a:solidFill>
              </a:defRPr>
            </a:lvl2pPr>
            <a:lvl3pPr lvl="2" rtl="0">
              <a:lnSpc>
                <a:spcPct val="100000"/>
              </a:lnSpc>
              <a:spcBef>
                <a:spcPts val="1600"/>
              </a:spcBef>
              <a:spcAft>
                <a:spcPts val="0"/>
              </a:spcAft>
              <a:buClr>
                <a:schemeClr val="hlink"/>
              </a:buClr>
              <a:buSzPts val="1400"/>
              <a:buNone/>
              <a:defRPr>
                <a:solidFill>
                  <a:schemeClr val="hlink"/>
                </a:solidFill>
              </a:defRPr>
            </a:lvl3pPr>
            <a:lvl4pPr lvl="3" rtl="0">
              <a:lnSpc>
                <a:spcPct val="100000"/>
              </a:lnSpc>
              <a:spcBef>
                <a:spcPts val="1600"/>
              </a:spcBef>
              <a:spcAft>
                <a:spcPts val="0"/>
              </a:spcAft>
              <a:buClr>
                <a:schemeClr val="hlink"/>
              </a:buClr>
              <a:buSzPts val="1400"/>
              <a:buNone/>
              <a:defRPr>
                <a:solidFill>
                  <a:schemeClr val="hlink"/>
                </a:solidFill>
              </a:defRPr>
            </a:lvl4pPr>
            <a:lvl5pPr lvl="4" rtl="0">
              <a:lnSpc>
                <a:spcPct val="100000"/>
              </a:lnSpc>
              <a:spcBef>
                <a:spcPts val="1600"/>
              </a:spcBef>
              <a:spcAft>
                <a:spcPts val="0"/>
              </a:spcAft>
              <a:buClr>
                <a:schemeClr val="hlink"/>
              </a:buClr>
              <a:buSzPts val="1400"/>
              <a:buNone/>
              <a:defRPr>
                <a:solidFill>
                  <a:schemeClr val="hlink"/>
                </a:solidFill>
              </a:defRPr>
            </a:lvl5pPr>
            <a:lvl6pPr lvl="5" rtl="0">
              <a:lnSpc>
                <a:spcPct val="100000"/>
              </a:lnSpc>
              <a:spcBef>
                <a:spcPts val="1600"/>
              </a:spcBef>
              <a:spcAft>
                <a:spcPts val="0"/>
              </a:spcAft>
              <a:buClr>
                <a:schemeClr val="hlink"/>
              </a:buClr>
              <a:buSzPts val="1400"/>
              <a:buNone/>
              <a:defRPr>
                <a:solidFill>
                  <a:schemeClr val="hlink"/>
                </a:solidFill>
              </a:defRPr>
            </a:lvl6pPr>
            <a:lvl7pPr lvl="6" rtl="0">
              <a:lnSpc>
                <a:spcPct val="100000"/>
              </a:lnSpc>
              <a:spcBef>
                <a:spcPts val="1600"/>
              </a:spcBef>
              <a:spcAft>
                <a:spcPts val="0"/>
              </a:spcAft>
              <a:buClr>
                <a:schemeClr val="hlink"/>
              </a:buClr>
              <a:buSzPts val="1400"/>
              <a:buNone/>
              <a:defRPr>
                <a:solidFill>
                  <a:schemeClr val="hlink"/>
                </a:solidFill>
              </a:defRPr>
            </a:lvl7pPr>
            <a:lvl8pPr lvl="7" rtl="0">
              <a:lnSpc>
                <a:spcPct val="100000"/>
              </a:lnSpc>
              <a:spcBef>
                <a:spcPts val="1600"/>
              </a:spcBef>
              <a:spcAft>
                <a:spcPts val="0"/>
              </a:spcAft>
              <a:buClr>
                <a:schemeClr val="hlink"/>
              </a:buClr>
              <a:buSzPts val="1400"/>
              <a:buNone/>
              <a:defRPr>
                <a:solidFill>
                  <a:schemeClr val="hlink"/>
                </a:solidFill>
              </a:defRPr>
            </a:lvl8pPr>
            <a:lvl9pPr lvl="8" rtl="0">
              <a:lnSpc>
                <a:spcPct val="100000"/>
              </a:lnSpc>
              <a:spcBef>
                <a:spcPts val="1600"/>
              </a:spcBef>
              <a:spcAft>
                <a:spcPts val="1600"/>
              </a:spcAft>
              <a:buClr>
                <a:schemeClr val="hlink"/>
              </a:buClr>
              <a:buSzPts val="1400"/>
              <a:buNone/>
              <a:defRPr>
                <a:solidFill>
                  <a:schemeClr val="hlink"/>
                </a:solidFill>
              </a:defRPr>
            </a:lvl9pPr>
          </a:lstStyle>
          <a:p>
            <a:endParaRPr/>
          </a:p>
        </p:txBody>
      </p:sp>
      <p:sp>
        <p:nvSpPr>
          <p:cNvPr id="185" name="Google Shape;185;p14"/>
          <p:cNvSpPr txBox="1">
            <a:spLocks noGrp="1"/>
          </p:cNvSpPr>
          <p:nvPr>
            <p:ph type="title" idx="4" hasCustomPrompt="1"/>
          </p:nvPr>
        </p:nvSpPr>
        <p:spPr>
          <a:xfrm>
            <a:off x="4572076" y="1968775"/>
            <a:ext cx="1271400" cy="1206000"/>
          </a:xfrm>
          <a:prstGeom prst="rect">
            <a:avLst/>
          </a:prstGeom>
          <a:solidFill>
            <a:schemeClr val="lt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186" name="Google Shape;186;p14"/>
          <p:cNvSpPr txBox="1">
            <a:spLocks noGrp="1"/>
          </p:cNvSpPr>
          <p:nvPr>
            <p:ph type="title" idx="5" hasCustomPrompt="1"/>
          </p:nvPr>
        </p:nvSpPr>
        <p:spPr>
          <a:xfrm>
            <a:off x="5843632" y="1968775"/>
            <a:ext cx="1271400" cy="1206000"/>
          </a:xfrm>
          <a:prstGeom prst="rect">
            <a:avLst/>
          </a:prstGeom>
          <a:solidFill>
            <a:schemeClr val="accent5"/>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Clr>
                <a:schemeClr val="hlink"/>
              </a:buClr>
              <a:buSzPts val="3000"/>
              <a:buNone/>
              <a:defRPr sz="3000">
                <a:solidFill>
                  <a:schemeClr val="hlink"/>
                </a:solidFill>
              </a:defRPr>
            </a:lvl1pPr>
            <a:lvl2pPr lvl="1" algn="ctr" rtl="0">
              <a:spcBef>
                <a:spcPts val="0"/>
              </a:spcBef>
              <a:spcAft>
                <a:spcPts val="0"/>
              </a:spcAft>
              <a:buClr>
                <a:schemeClr val="hlink"/>
              </a:buClr>
              <a:buSzPts val="3000"/>
              <a:buNone/>
              <a:defRPr sz="3000">
                <a:solidFill>
                  <a:schemeClr val="hlink"/>
                </a:solidFill>
              </a:defRPr>
            </a:lvl2pPr>
            <a:lvl3pPr lvl="2" algn="ctr" rtl="0">
              <a:spcBef>
                <a:spcPts val="0"/>
              </a:spcBef>
              <a:spcAft>
                <a:spcPts val="0"/>
              </a:spcAft>
              <a:buClr>
                <a:schemeClr val="hlink"/>
              </a:buClr>
              <a:buSzPts val="3000"/>
              <a:buNone/>
              <a:defRPr sz="3000">
                <a:solidFill>
                  <a:schemeClr val="hlink"/>
                </a:solidFill>
              </a:defRPr>
            </a:lvl3pPr>
            <a:lvl4pPr lvl="3" algn="ctr" rtl="0">
              <a:spcBef>
                <a:spcPts val="0"/>
              </a:spcBef>
              <a:spcAft>
                <a:spcPts val="0"/>
              </a:spcAft>
              <a:buClr>
                <a:schemeClr val="hlink"/>
              </a:buClr>
              <a:buSzPts val="3000"/>
              <a:buNone/>
              <a:defRPr sz="3000">
                <a:solidFill>
                  <a:schemeClr val="hlink"/>
                </a:solidFill>
              </a:defRPr>
            </a:lvl4pPr>
            <a:lvl5pPr lvl="4" algn="ctr" rtl="0">
              <a:spcBef>
                <a:spcPts val="0"/>
              </a:spcBef>
              <a:spcAft>
                <a:spcPts val="0"/>
              </a:spcAft>
              <a:buClr>
                <a:schemeClr val="hlink"/>
              </a:buClr>
              <a:buSzPts val="3000"/>
              <a:buNone/>
              <a:defRPr sz="3000">
                <a:solidFill>
                  <a:schemeClr val="hlink"/>
                </a:solidFill>
              </a:defRPr>
            </a:lvl5pPr>
            <a:lvl6pPr lvl="5" algn="ctr" rtl="0">
              <a:spcBef>
                <a:spcPts val="0"/>
              </a:spcBef>
              <a:spcAft>
                <a:spcPts val="0"/>
              </a:spcAft>
              <a:buClr>
                <a:schemeClr val="hlink"/>
              </a:buClr>
              <a:buSzPts val="3000"/>
              <a:buNone/>
              <a:defRPr sz="3000">
                <a:solidFill>
                  <a:schemeClr val="hlink"/>
                </a:solidFill>
              </a:defRPr>
            </a:lvl6pPr>
            <a:lvl7pPr lvl="6" algn="ctr" rtl="0">
              <a:spcBef>
                <a:spcPts val="0"/>
              </a:spcBef>
              <a:spcAft>
                <a:spcPts val="0"/>
              </a:spcAft>
              <a:buClr>
                <a:schemeClr val="hlink"/>
              </a:buClr>
              <a:buSzPts val="3000"/>
              <a:buNone/>
              <a:defRPr sz="3000">
                <a:solidFill>
                  <a:schemeClr val="hlink"/>
                </a:solidFill>
              </a:defRPr>
            </a:lvl7pPr>
            <a:lvl8pPr lvl="7" algn="ctr" rtl="0">
              <a:spcBef>
                <a:spcPts val="0"/>
              </a:spcBef>
              <a:spcAft>
                <a:spcPts val="0"/>
              </a:spcAft>
              <a:buClr>
                <a:schemeClr val="hlink"/>
              </a:buClr>
              <a:buSzPts val="3000"/>
              <a:buNone/>
              <a:defRPr sz="3000">
                <a:solidFill>
                  <a:schemeClr val="hlink"/>
                </a:solidFill>
              </a:defRPr>
            </a:lvl8pPr>
            <a:lvl9pPr lvl="8" algn="ctr" rtl="0">
              <a:spcBef>
                <a:spcPts val="0"/>
              </a:spcBef>
              <a:spcAft>
                <a:spcPts val="0"/>
              </a:spcAft>
              <a:buClr>
                <a:schemeClr val="hlink"/>
              </a:buClr>
              <a:buSzPts val="3000"/>
              <a:buNone/>
              <a:defRPr sz="3000">
                <a:solidFill>
                  <a:schemeClr val="hlink"/>
                </a:solidFill>
              </a:defRPr>
            </a:lvl9pPr>
          </a:lstStyle>
          <a:p>
            <a:r>
              <a:t>xx%</a:t>
            </a:r>
          </a:p>
        </p:txBody>
      </p:sp>
      <p:sp>
        <p:nvSpPr>
          <p:cNvPr id="187" name="Google Shape;187;p14"/>
          <p:cNvSpPr txBox="1">
            <a:spLocks noGrp="1"/>
          </p:cNvSpPr>
          <p:nvPr>
            <p:ph type="title" idx="6"/>
          </p:nvPr>
        </p:nvSpPr>
        <p:spPr>
          <a:xfrm>
            <a:off x="6094275" y="3554074"/>
            <a:ext cx="2336400" cy="593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hlink"/>
              </a:buClr>
              <a:buSzPts val="2400"/>
              <a:buNone/>
              <a:defRPr sz="2400">
                <a:solidFill>
                  <a:schemeClr val="hlink"/>
                </a:solidFill>
              </a:defRPr>
            </a:lvl1pPr>
            <a:lvl2pPr lvl="1" rtl="0">
              <a:spcBef>
                <a:spcPts val="0"/>
              </a:spcBef>
              <a:spcAft>
                <a:spcPts val="0"/>
              </a:spcAft>
              <a:buClr>
                <a:schemeClr val="hlink"/>
              </a:buClr>
              <a:buSzPts val="2400"/>
              <a:buNone/>
              <a:defRPr sz="2400">
                <a:solidFill>
                  <a:schemeClr val="hlink"/>
                </a:solidFill>
              </a:defRPr>
            </a:lvl2pPr>
            <a:lvl3pPr lvl="2" rtl="0">
              <a:spcBef>
                <a:spcPts val="0"/>
              </a:spcBef>
              <a:spcAft>
                <a:spcPts val="0"/>
              </a:spcAft>
              <a:buClr>
                <a:schemeClr val="hlink"/>
              </a:buClr>
              <a:buSzPts val="2400"/>
              <a:buNone/>
              <a:defRPr sz="2400">
                <a:solidFill>
                  <a:schemeClr val="hlink"/>
                </a:solidFill>
              </a:defRPr>
            </a:lvl3pPr>
            <a:lvl4pPr lvl="3" rtl="0">
              <a:spcBef>
                <a:spcPts val="0"/>
              </a:spcBef>
              <a:spcAft>
                <a:spcPts val="0"/>
              </a:spcAft>
              <a:buClr>
                <a:schemeClr val="hlink"/>
              </a:buClr>
              <a:buSzPts val="2400"/>
              <a:buNone/>
              <a:defRPr sz="2400">
                <a:solidFill>
                  <a:schemeClr val="hlink"/>
                </a:solidFill>
              </a:defRPr>
            </a:lvl4pPr>
            <a:lvl5pPr lvl="4" rtl="0">
              <a:spcBef>
                <a:spcPts val="0"/>
              </a:spcBef>
              <a:spcAft>
                <a:spcPts val="0"/>
              </a:spcAft>
              <a:buClr>
                <a:schemeClr val="hlink"/>
              </a:buClr>
              <a:buSzPts val="2400"/>
              <a:buNone/>
              <a:defRPr sz="2400">
                <a:solidFill>
                  <a:schemeClr val="hlink"/>
                </a:solidFill>
              </a:defRPr>
            </a:lvl5pPr>
            <a:lvl6pPr lvl="5" rtl="0">
              <a:spcBef>
                <a:spcPts val="0"/>
              </a:spcBef>
              <a:spcAft>
                <a:spcPts val="0"/>
              </a:spcAft>
              <a:buClr>
                <a:schemeClr val="hlink"/>
              </a:buClr>
              <a:buSzPts val="2400"/>
              <a:buNone/>
              <a:defRPr sz="2400">
                <a:solidFill>
                  <a:schemeClr val="hlink"/>
                </a:solidFill>
              </a:defRPr>
            </a:lvl6pPr>
            <a:lvl7pPr lvl="6" rtl="0">
              <a:spcBef>
                <a:spcPts val="0"/>
              </a:spcBef>
              <a:spcAft>
                <a:spcPts val="0"/>
              </a:spcAft>
              <a:buClr>
                <a:schemeClr val="hlink"/>
              </a:buClr>
              <a:buSzPts val="2400"/>
              <a:buNone/>
              <a:defRPr sz="2400">
                <a:solidFill>
                  <a:schemeClr val="hlink"/>
                </a:solidFill>
              </a:defRPr>
            </a:lvl7pPr>
            <a:lvl8pPr lvl="7" rtl="0">
              <a:spcBef>
                <a:spcPts val="0"/>
              </a:spcBef>
              <a:spcAft>
                <a:spcPts val="0"/>
              </a:spcAft>
              <a:buClr>
                <a:schemeClr val="hlink"/>
              </a:buClr>
              <a:buSzPts val="2400"/>
              <a:buNone/>
              <a:defRPr sz="2400">
                <a:solidFill>
                  <a:schemeClr val="hlink"/>
                </a:solidFill>
              </a:defRPr>
            </a:lvl8pPr>
            <a:lvl9pPr lvl="8" rtl="0">
              <a:spcBef>
                <a:spcPts val="0"/>
              </a:spcBef>
              <a:spcAft>
                <a:spcPts val="0"/>
              </a:spcAft>
              <a:buClr>
                <a:schemeClr val="hlink"/>
              </a:buClr>
              <a:buSzPts val="2400"/>
              <a:buNone/>
              <a:defRPr sz="2400">
                <a:solidFill>
                  <a:schemeClr val="hlink"/>
                </a:solidFill>
              </a:defRPr>
            </a:lvl9pPr>
          </a:lstStyle>
          <a:p>
            <a:endParaRPr/>
          </a:p>
        </p:txBody>
      </p:sp>
      <p:sp>
        <p:nvSpPr>
          <p:cNvPr id="188" name="Google Shape;188;p14"/>
          <p:cNvSpPr txBox="1">
            <a:spLocks noGrp="1"/>
          </p:cNvSpPr>
          <p:nvPr>
            <p:ph type="subTitle" idx="7"/>
          </p:nvPr>
        </p:nvSpPr>
        <p:spPr>
          <a:xfrm>
            <a:off x="6094275" y="4114624"/>
            <a:ext cx="23364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hlink"/>
              </a:buClr>
              <a:buSzPts val="1400"/>
              <a:buNone/>
              <a:defRPr sz="1400">
                <a:solidFill>
                  <a:schemeClr val="hlink"/>
                </a:solidFill>
              </a:defRPr>
            </a:lvl1pPr>
            <a:lvl2pPr lvl="1" rtl="0">
              <a:lnSpc>
                <a:spcPct val="100000"/>
              </a:lnSpc>
              <a:spcBef>
                <a:spcPts val="1600"/>
              </a:spcBef>
              <a:spcAft>
                <a:spcPts val="0"/>
              </a:spcAft>
              <a:buClr>
                <a:schemeClr val="hlink"/>
              </a:buClr>
              <a:buSzPts val="1400"/>
              <a:buNone/>
              <a:defRPr>
                <a:solidFill>
                  <a:schemeClr val="hlink"/>
                </a:solidFill>
              </a:defRPr>
            </a:lvl2pPr>
            <a:lvl3pPr lvl="2" rtl="0">
              <a:lnSpc>
                <a:spcPct val="100000"/>
              </a:lnSpc>
              <a:spcBef>
                <a:spcPts val="1600"/>
              </a:spcBef>
              <a:spcAft>
                <a:spcPts val="0"/>
              </a:spcAft>
              <a:buClr>
                <a:schemeClr val="hlink"/>
              </a:buClr>
              <a:buSzPts val="1400"/>
              <a:buNone/>
              <a:defRPr>
                <a:solidFill>
                  <a:schemeClr val="hlink"/>
                </a:solidFill>
              </a:defRPr>
            </a:lvl3pPr>
            <a:lvl4pPr lvl="3" rtl="0">
              <a:lnSpc>
                <a:spcPct val="100000"/>
              </a:lnSpc>
              <a:spcBef>
                <a:spcPts val="1600"/>
              </a:spcBef>
              <a:spcAft>
                <a:spcPts val="0"/>
              </a:spcAft>
              <a:buClr>
                <a:schemeClr val="hlink"/>
              </a:buClr>
              <a:buSzPts val="1400"/>
              <a:buNone/>
              <a:defRPr>
                <a:solidFill>
                  <a:schemeClr val="hlink"/>
                </a:solidFill>
              </a:defRPr>
            </a:lvl4pPr>
            <a:lvl5pPr lvl="4" rtl="0">
              <a:lnSpc>
                <a:spcPct val="100000"/>
              </a:lnSpc>
              <a:spcBef>
                <a:spcPts val="1600"/>
              </a:spcBef>
              <a:spcAft>
                <a:spcPts val="0"/>
              </a:spcAft>
              <a:buClr>
                <a:schemeClr val="hlink"/>
              </a:buClr>
              <a:buSzPts val="1400"/>
              <a:buNone/>
              <a:defRPr>
                <a:solidFill>
                  <a:schemeClr val="hlink"/>
                </a:solidFill>
              </a:defRPr>
            </a:lvl5pPr>
            <a:lvl6pPr lvl="5" rtl="0">
              <a:lnSpc>
                <a:spcPct val="100000"/>
              </a:lnSpc>
              <a:spcBef>
                <a:spcPts val="1600"/>
              </a:spcBef>
              <a:spcAft>
                <a:spcPts val="0"/>
              </a:spcAft>
              <a:buClr>
                <a:schemeClr val="hlink"/>
              </a:buClr>
              <a:buSzPts val="1400"/>
              <a:buNone/>
              <a:defRPr>
                <a:solidFill>
                  <a:schemeClr val="hlink"/>
                </a:solidFill>
              </a:defRPr>
            </a:lvl6pPr>
            <a:lvl7pPr lvl="6" rtl="0">
              <a:lnSpc>
                <a:spcPct val="100000"/>
              </a:lnSpc>
              <a:spcBef>
                <a:spcPts val="1600"/>
              </a:spcBef>
              <a:spcAft>
                <a:spcPts val="0"/>
              </a:spcAft>
              <a:buClr>
                <a:schemeClr val="hlink"/>
              </a:buClr>
              <a:buSzPts val="1400"/>
              <a:buNone/>
              <a:defRPr>
                <a:solidFill>
                  <a:schemeClr val="hlink"/>
                </a:solidFill>
              </a:defRPr>
            </a:lvl7pPr>
            <a:lvl8pPr lvl="7" rtl="0">
              <a:lnSpc>
                <a:spcPct val="100000"/>
              </a:lnSpc>
              <a:spcBef>
                <a:spcPts val="1600"/>
              </a:spcBef>
              <a:spcAft>
                <a:spcPts val="0"/>
              </a:spcAft>
              <a:buClr>
                <a:schemeClr val="hlink"/>
              </a:buClr>
              <a:buSzPts val="1400"/>
              <a:buNone/>
              <a:defRPr>
                <a:solidFill>
                  <a:schemeClr val="hlink"/>
                </a:solidFill>
              </a:defRPr>
            </a:lvl8pPr>
            <a:lvl9pPr lvl="8" rtl="0">
              <a:lnSpc>
                <a:spcPct val="100000"/>
              </a:lnSpc>
              <a:spcBef>
                <a:spcPts val="1600"/>
              </a:spcBef>
              <a:spcAft>
                <a:spcPts val="1600"/>
              </a:spcAft>
              <a:buClr>
                <a:schemeClr val="hlink"/>
              </a:buClr>
              <a:buSzPts val="1400"/>
              <a:buNone/>
              <a:defRPr>
                <a:solidFill>
                  <a:schemeClr val="hlink"/>
                </a:solidFill>
              </a:defRPr>
            </a:lvl9pPr>
          </a:lstStyle>
          <a:p>
            <a:endParaRPr/>
          </a:p>
        </p:txBody>
      </p:sp>
      <p:sp>
        <p:nvSpPr>
          <p:cNvPr id="189" name="Google Shape;189;p14"/>
          <p:cNvSpPr txBox="1">
            <a:spLocks noGrp="1"/>
          </p:cNvSpPr>
          <p:nvPr>
            <p:ph type="title" idx="8"/>
          </p:nvPr>
        </p:nvSpPr>
        <p:spPr>
          <a:xfrm>
            <a:off x="713225" y="544124"/>
            <a:ext cx="2336400" cy="593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hlink"/>
              </a:buClr>
              <a:buSzPts val="2400"/>
              <a:buNone/>
              <a:defRPr sz="2400">
                <a:solidFill>
                  <a:schemeClr val="hlink"/>
                </a:solidFill>
              </a:defRPr>
            </a:lvl1pPr>
            <a:lvl2pPr lvl="1" rtl="0">
              <a:spcBef>
                <a:spcPts val="0"/>
              </a:spcBef>
              <a:spcAft>
                <a:spcPts val="0"/>
              </a:spcAft>
              <a:buClr>
                <a:schemeClr val="hlink"/>
              </a:buClr>
              <a:buSzPts val="2400"/>
              <a:buNone/>
              <a:defRPr sz="2400">
                <a:solidFill>
                  <a:schemeClr val="hlink"/>
                </a:solidFill>
              </a:defRPr>
            </a:lvl2pPr>
            <a:lvl3pPr lvl="2" rtl="0">
              <a:spcBef>
                <a:spcPts val="0"/>
              </a:spcBef>
              <a:spcAft>
                <a:spcPts val="0"/>
              </a:spcAft>
              <a:buClr>
                <a:schemeClr val="hlink"/>
              </a:buClr>
              <a:buSzPts val="2400"/>
              <a:buNone/>
              <a:defRPr sz="2400">
                <a:solidFill>
                  <a:schemeClr val="hlink"/>
                </a:solidFill>
              </a:defRPr>
            </a:lvl3pPr>
            <a:lvl4pPr lvl="3" rtl="0">
              <a:spcBef>
                <a:spcPts val="0"/>
              </a:spcBef>
              <a:spcAft>
                <a:spcPts val="0"/>
              </a:spcAft>
              <a:buClr>
                <a:schemeClr val="hlink"/>
              </a:buClr>
              <a:buSzPts val="2400"/>
              <a:buNone/>
              <a:defRPr sz="2400">
                <a:solidFill>
                  <a:schemeClr val="hlink"/>
                </a:solidFill>
              </a:defRPr>
            </a:lvl4pPr>
            <a:lvl5pPr lvl="4" rtl="0">
              <a:spcBef>
                <a:spcPts val="0"/>
              </a:spcBef>
              <a:spcAft>
                <a:spcPts val="0"/>
              </a:spcAft>
              <a:buClr>
                <a:schemeClr val="hlink"/>
              </a:buClr>
              <a:buSzPts val="2400"/>
              <a:buNone/>
              <a:defRPr sz="2400">
                <a:solidFill>
                  <a:schemeClr val="hlink"/>
                </a:solidFill>
              </a:defRPr>
            </a:lvl5pPr>
            <a:lvl6pPr lvl="5" rtl="0">
              <a:spcBef>
                <a:spcPts val="0"/>
              </a:spcBef>
              <a:spcAft>
                <a:spcPts val="0"/>
              </a:spcAft>
              <a:buClr>
                <a:schemeClr val="hlink"/>
              </a:buClr>
              <a:buSzPts val="2400"/>
              <a:buNone/>
              <a:defRPr sz="2400">
                <a:solidFill>
                  <a:schemeClr val="hlink"/>
                </a:solidFill>
              </a:defRPr>
            </a:lvl6pPr>
            <a:lvl7pPr lvl="6" rtl="0">
              <a:spcBef>
                <a:spcPts val="0"/>
              </a:spcBef>
              <a:spcAft>
                <a:spcPts val="0"/>
              </a:spcAft>
              <a:buClr>
                <a:schemeClr val="hlink"/>
              </a:buClr>
              <a:buSzPts val="2400"/>
              <a:buNone/>
              <a:defRPr sz="2400">
                <a:solidFill>
                  <a:schemeClr val="hlink"/>
                </a:solidFill>
              </a:defRPr>
            </a:lvl7pPr>
            <a:lvl8pPr lvl="7" rtl="0">
              <a:spcBef>
                <a:spcPts val="0"/>
              </a:spcBef>
              <a:spcAft>
                <a:spcPts val="0"/>
              </a:spcAft>
              <a:buClr>
                <a:schemeClr val="hlink"/>
              </a:buClr>
              <a:buSzPts val="2400"/>
              <a:buNone/>
              <a:defRPr sz="2400">
                <a:solidFill>
                  <a:schemeClr val="hlink"/>
                </a:solidFill>
              </a:defRPr>
            </a:lvl8pPr>
            <a:lvl9pPr lvl="8" rtl="0">
              <a:spcBef>
                <a:spcPts val="0"/>
              </a:spcBef>
              <a:spcAft>
                <a:spcPts val="0"/>
              </a:spcAft>
              <a:buClr>
                <a:schemeClr val="hlink"/>
              </a:buClr>
              <a:buSzPts val="2400"/>
              <a:buNone/>
              <a:defRPr sz="2400">
                <a:solidFill>
                  <a:schemeClr val="hlink"/>
                </a:solidFill>
              </a:defRPr>
            </a:lvl9pPr>
          </a:lstStyle>
          <a:p>
            <a:endParaRPr/>
          </a:p>
        </p:txBody>
      </p:sp>
      <p:sp>
        <p:nvSpPr>
          <p:cNvPr id="190" name="Google Shape;190;p14"/>
          <p:cNvSpPr txBox="1">
            <a:spLocks noGrp="1"/>
          </p:cNvSpPr>
          <p:nvPr>
            <p:ph type="subTitle" idx="9"/>
          </p:nvPr>
        </p:nvSpPr>
        <p:spPr>
          <a:xfrm>
            <a:off x="713225" y="1104675"/>
            <a:ext cx="2336400" cy="568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hlink"/>
              </a:buClr>
              <a:buSzPts val="1400"/>
              <a:buNone/>
              <a:defRPr sz="1400">
                <a:solidFill>
                  <a:schemeClr val="hlink"/>
                </a:solidFill>
              </a:defRPr>
            </a:lvl1pPr>
            <a:lvl2pPr lvl="1" rtl="0">
              <a:lnSpc>
                <a:spcPct val="100000"/>
              </a:lnSpc>
              <a:spcBef>
                <a:spcPts val="1600"/>
              </a:spcBef>
              <a:spcAft>
                <a:spcPts val="0"/>
              </a:spcAft>
              <a:buClr>
                <a:schemeClr val="hlink"/>
              </a:buClr>
              <a:buSzPts val="1400"/>
              <a:buNone/>
              <a:defRPr>
                <a:solidFill>
                  <a:schemeClr val="hlink"/>
                </a:solidFill>
              </a:defRPr>
            </a:lvl2pPr>
            <a:lvl3pPr lvl="2" rtl="0">
              <a:lnSpc>
                <a:spcPct val="100000"/>
              </a:lnSpc>
              <a:spcBef>
                <a:spcPts val="1600"/>
              </a:spcBef>
              <a:spcAft>
                <a:spcPts val="0"/>
              </a:spcAft>
              <a:buClr>
                <a:schemeClr val="hlink"/>
              </a:buClr>
              <a:buSzPts val="1400"/>
              <a:buNone/>
              <a:defRPr>
                <a:solidFill>
                  <a:schemeClr val="hlink"/>
                </a:solidFill>
              </a:defRPr>
            </a:lvl3pPr>
            <a:lvl4pPr lvl="3" rtl="0">
              <a:lnSpc>
                <a:spcPct val="100000"/>
              </a:lnSpc>
              <a:spcBef>
                <a:spcPts val="1600"/>
              </a:spcBef>
              <a:spcAft>
                <a:spcPts val="0"/>
              </a:spcAft>
              <a:buClr>
                <a:schemeClr val="hlink"/>
              </a:buClr>
              <a:buSzPts val="1400"/>
              <a:buNone/>
              <a:defRPr>
                <a:solidFill>
                  <a:schemeClr val="hlink"/>
                </a:solidFill>
              </a:defRPr>
            </a:lvl4pPr>
            <a:lvl5pPr lvl="4" rtl="0">
              <a:lnSpc>
                <a:spcPct val="100000"/>
              </a:lnSpc>
              <a:spcBef>
                <a:spcPts val="1600"/>
              </a:spcBef>
              <a:spcAft>
                <a:spcPts val="0"/>
              </a:spcAft>
              <a:buClr>
                <a:schemeClr val="hlink"/>
              </a:buClr>
              <a:buSzPts val="1400"/>
              <a:buNone/>
              <a:defRPr>
                <a:solidFill>
                  <a:schemeClr val="hlink"/>
                </a:solidFill>
              </a:defRPr>
            </a:lvl5pPr>
            <a:lvl6pPr lvl="5" rtl="0">
              <a:lnSpc>
                <a:spcPct val="100000"/>
              </a:lnSpc>
              <a:spcBef>
                <a:spcPts val="1600"/>
              </a:spcBef>
              <a:spcAft>
                <a:spcPts val="0"/>
              </a:spcAft>
              <a:buClr>
                <a:schemeClr val="hlink"/>
              </a:buClr>
              <a:buSzPts val="1400"/>
              <a:buNone/>
              <a:defRPr>
                <a:solidFill>
                  <a:schemeClr val="hlink"/>
                </a:solidFill>
              </a:defRPr>
            </a:lvl6pPr>
            <a:lvl7pPr lvl="6" rtl="0">
              <a:lnSpc>
                <a:spcPct val="100000"/>
              </a:lnSpc>
              <a:spcBef>
                <a:spcPts val="1600"/>
              </a:spcBef>
              <a:spcAft>
                <a:spcPts val="0"/>
              </a:spcAft>
              <a:buClr>
                <a:schemeClr val="hlink"/>
              </a:buClr>
              <a:buSzPts val="1400"/>
              <a:buNone/>
              <a:defRPr>
                <a:solidFill>
                  <a:schemeClr val="hlink"/>
                </a:solidFill>
              </a:defRPr>
            </a:lvl7pPr>
            <a:lvl8pPr lvl="7" rtl="0">
              <a:lnSpc>
                <a:spcPct val="100000"/>
              </a:lnSpc>
              <a:spcBef>
                <a:spcPts val="1600"/>
              </a:spcBef>
              <a:spcAft>
                <a:spcPts val="0"/>
              </a:spcAft>
              <a:buClr>
                <a:schemeClr val="hlink"/>
              </a:buClr>
              <a:buSzPts val="1400"/>
              <a:buNone/>
              <a:defRPr>
                <a:solidFill>
                  <a:schemeClr val="hlink"/>
                </a:solidFill>
              </a:defRPr>
            </a:lvl8pPr>
            <a:lvl9pPr lvl="8" rtl="0">
              <a:lnSpc>
                <a:spcPct val="100000"/>
              </a:lnSpc>
              <a:spcBef>
                <a:spcPts val="1600"/>
              </a:spcBef>
              <a:spcAft>
                <a:spcPts val="1600"/>
              </a:spcAft>
              <a:buClr>
                <a:schemeClr val="hlink"/>
              </a:buClr>
              <a:buSzPts val="1400"/>
              <a:buNone/>
              <a:defRPr>
                <a:solidFill>
                  <a:schemeClr val="hlink"/>
                </a:solidFill>
              </a:defRPr>
            </a:lvl9pPr>
          </a:lstStyle>
          <a:p>
            <a:endParaRPr/>
          </a:p>
        </p:txBody>
      </p:sp>
      <p:sp>
        <p:nvSpPr>
          <p:cNvPr id="191" name="Google Shape;191;p14"/>
          <p:cNvSpPr txBox="1">
            <a:spLocks noGrp="1"/>
          </p:cNvSpPr>
          <p:nvPr>
            <p:ph type="title" idx="13"/>
          </p:nvPr>
        </p:nvSpPr>
        <p:spPr>
          <a:xfrm>
            <a:off x="6094275" y="544124"/>
            <a:ext cx="2336400" cy="593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hlink"/>
              </a:buClr>
              <a:buSzPts val="2400"/>
              <a:buNone/>
              <a:defRPr sz="2400">
                <a:solidFill>
                  <a:schemeClr val="hlink"/>
                </a:solidFill>
              </a:defRPr>
            </a:lvl1pPr>
            <a:lvl2pPr lvl="1" rtl="0">
              <a:spcBef>
                <a:spcPts val="0"/>
              </a:spcBef>
              <a:spcAft>
                <a:spcPts val="0"/>
              </a:spcAft>
              <a:buClr>
                <a:schemeClr val="hlink"/>
              </a:buClr>
              <a:buSzPts val="2400"/>
              <a:buNone/>
              <a:defRPr sz="2400">
                <a:solidFill>
                  <a:schemeClr val="hlink"/>
                </a:solidFill>
              </a:defRPr>
            </a:lvl2pPr>
            <a:lvl3pPr lvl="2" rtl="0">
              <a:spcBef>
                <a:spcPts val="0"/>
              </a:spcBef>
              <a:spcAft>
                <a:spcPts val="0"/>
              </a:spcAft>
              <a:buClr>
                <a:schemeClr val="hlink"/>
              </a:buClr>
              <a:buSzPts val="2400"/>
              <a:buNone/>
              <a:defRPr sz="2400">
                <a:solidFill>
                  <a:schemeClr val="hlink"/>
                </a:solidFill>
              </a:defRPr>
            </a:lvl3pPr>
            <a:lvl4pPr lvl="3" rtl="0">
              <a:spcBef>
                <a:spcPts val="0"/>
              </a:spcBef>
              <a:spcAft>
                <a:spcPts val="0"/>
              </a:spcAft>
              <a:buClr>
                <a:schemeClr val="hlink"/>
              </a:buClr>
              <a:buSzPts val="2400"/>
              <a:buNone/>
              <a:defRPr sz="2400">
                <a:solidFill>
                  <a:schemeClr val="hlink"/>
                </a:solidFill>
              </a:defRPr>
            </a:lvl4pPr>
            <a:lvl5pPr lvl="4" rtl="0">
              <a:spcBef>
                <a:spcPts val="0"/>
              </a:spcBef>
              <a:spcAft>
                <a:spcPts val="0"/>
              </a:spcAft>
              <a:buClr>
                <a:schemeClr val="hlink"/>
              </a:buClr>
              <a:buSzPts val="2400"/>
              <a:buNone/>
              <a:defRPr sz="2400">
                <a:solidFill>
                  <a:schemeClr val="hlink"/>
                </a:solidFill>
              </a:defRPr>
            </a:lvl5pPr>
            <a:lvl6pPr lvl="5" rtl="0">
              <a:spcBef>
                <a:spcPts val="0"/>
              </a:spcBef>
              <a:spcAft>
                <a:spcPts val="0"/>
              </a:spcAft>
              <a:buClr>
                <a:schemeClr val="hlink"/>
              </a:buClr>
              <a:buSzPts val="2400"/>
              <a:buNone/>
              <a:defRPr sz="2400">
                <a:solidFill>
                  <a:schemeClr val="hlink"/>
                </a:solidFill>
              </a:defRPr>
            </a:lvl6pPr>
            <a:lvl7pPr lvl="6" rtl="0">
              <a:spcBef>
                <a:spcPts val="0"/>
              </a:spcBef>
              <a:spcAft>
                <a:spcPts val="0"/>
              </a:spcAft>
              <a:buClr>
                <a:schemeClr val="hlink"/>
              </a:buClr>
              <a:buSzPts val="2400"/>
              <a:buNone/>
              <a:defRPr sz="2400">
                <a:solidFill>
                  <a:schemeClr val="hlink"/>
                </a:solidFill>
              </a:defRPr>
            </a:lvl7pPr>
            <a:lvl8pPr lvl="7" rtl="0">
              <a:spcBef>
                <a:spcPts val="0"/>
              </a:spcBef>
              <a:spcAft>
                <a:spcPts val="0"/>
              </a:spcAft>
              <a:buClr>
                <a:schemeClr val="hlink"/>
              </a:buClr>
              <a:buSzPts val="2400"/>
              <a:buNone/>
              <a:defRPr sz="2400">
                <a:solidFill>
                  <a:schemeClr val="hlink"/>
                </a:solidFill>
              </a:defRPr>
            </a:lvl8pPr>
            <a:lvl9pPr lvl="8" rtl="0">
              <a:spcBef>
                <a:spcPts val="0"/>
              </a:spcBef>
              <a:spcAft>
                <a:spcPts val="0"/>
              </a:spcAft>
              <a:buClr>
                <a:schemeClr val="hlink"/>
              </a:buClr>
              <a:buSzPts val="2400"/>
              <a:buNone/>
              <a:defRPr sz="2400">
                <a:solidFill>
                  <a:schemeClr val="hlink"/>
                </a:solidFill>
              </a:defRPr>
            </a:lvl9pPr>
          </a:lstStyle>
          <a:p>
            <a:endParaRPr/>
          </a:p>
        </p:txBody>
      </p:sp>
      <p:sp>
        <p:nvSpPr>
          <p:cNvPr id="192" name="Google Shape;192;p14"/>
          <p:cNvSpPr txBox="1">
            <a:spLocks noGrp="1"/>
          </p:cNvSpPr>
          <p:nvPr>
            <p:ph type="subTitle" idx="14"/>
          </p:nvPr>
        </p:nvSpPr>
        <p:spPr>
          <a:xfrm>
            <a:off x="6094275" y="1104675"/>
            <a:ext cx="2336400" cy="568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hlink"/>
              </a:buClr>
              <a:buSzPts val="1400"/>
              <a:buNone/>
              <a:defRPr sz="1400">
                <a:solidFill>
                  <a:schemeClr val="hlink"/>
                </a:solidFill>
              </a:defRPr>
            </a:lvl1pPr>
            <a:lvl2pPr lvl="1" rtl="0">
              <a:lnSpc>
                <a:spcPct val="100000"/>
              </a:lnSpc>
              <a:spcBef>
                <a:spcPts val="1600"/>
              </a:spcBef>
              <a:spcAft>
                <a:spcPts val="0"/>
              </a:spcAft>
              <a:buClr>
                <a:schemeClr val="hlink"/>
              </a:buClr>
              <a:buSzPts val="1400"/>
              <a:buNone/>
              <a:defRPr>
                <a:solidFill>
                  <a:schemeClr val="hlink"/>
                </a:solidFill>
              </a:defRPr>
            </a:lvl2pPr>
            <a:lvl3pPr lvl="2" rtl="0">
              <a:lnSpc>
                <a:spcPct val="100000"/>
              </a:lnSpc>
              <a:spcBef>
                <a:spcPts val="1600"/>
              </a:spcBef>
              <a:spcAft>
                <a:spcPts val="0"/>
              </a:spcAft>
              <a:buClr>
                <a:schemeClr val="hlink"/>
              </a:buClr>
              <a:buSzPts val="1400"/>
              <a:buNone/>
              <a:defRPr>
                <a:solidFill>
                  <a:schemeClr val="hlink"/>
                </a:solidFill>
              </a:defRPr>
            </a:lvl3pPr>
            <a:lvl4pPr lvl="3" rtl="0">
              <a:lnSpc>
                <a:spcPct val="100000"/>
              </a:lnSpc>
              <a:spcBef>
                <a:spcPts val="1600"/>
              </a:spcBef>
              <a:spcAft>
                <a:spcPts val="0"/>
              </a:spcAft>
              <a:buClr>
                <a:schemeClr val="hlink"/>
              </a:buClr>
              <a:buSzPts val="1400"/>
              <a:buNone/>
              <a:defRPr>
                <a:solidFill>
                  <a:schemeClr val="hlink"/>
                </a:solidFill>
              </a:defRPr>
            </a:lvl4pPr>
            <a:lvl5pPr lvl="4" rtl="0">
              <a:lnSpc>
                <a:spcPct val="100000"/>
              </a:lnSpc>
              <a:spcBef>
                <a:spcPts val="1600"/>
              </a:spcBef>
              <a:spcAft>
                <a:spcPts val="0"/>
              </a:spcAft>
              <a:buClr>
                <a:schemeClr val="hlink"/>
              </a:buClr>
              <a:buSzPts val="1400"/>
              <a:buNone/>
              <a:defRPr>
                <a:solidFill>
                  <a:schemeClr val="hlink"/>
                </a:solidFill>
              </a:defRPr>
            </a:lvl5pPr>
            <a:lvl6pPr lvl="5" rtl="0">
              <a:lnSpc>
                <a:spcPct val="100000"/>
              </a:lnSpc>
              <a:spcBef>
                <a:spcPts val="1600"/>
              </a:spcBef>
              <a:spcAft>
                <a:spcPts val="0"/>
              </a:spcAft>
              <a:buClr>
                <a:schemeClr val="hlink"/>
              </a:buClr>
              <a:buSzPts val="1400"/>
              <a:buNone/>
              <a:defRPr>
                <a:solidFill>
                  <a:schemeClr val="hlink"/>
                </a:solidFill>
              </a:defRPr>
            </a:lvl6pPr>
            <a:lvl7pPr lvl="6" rtl="0">
              <a:lnSpc>
                <a:spcPct val="100000"/>
              </a:lnSpc>
              <a:spcBef>
                <a:spcPts val="1600"/>
              </a:spcBef>
              <a:spcAft>
                <a:spcPts val="0"/>
              </a:spcAft>
              <a:buClr>
                <a:schemeClr val="hlink"/>
              </a:buClr>
              <a:buSzPts val="1400"/>
              <a:buNone/>
              <a:defRPr>
                <a:solidFill>
                  <a:schemeClr val="hlink"/>
                </a:solidFill>
              </a:defRPr>
            </a:lvl7pPr>
            <a:lvl8pPr lvl="7" rtl="0">
              <a:lnSpc>
                <a:spcPct val="100000"/>
              </a:lnSpc>
              <a:spcBef>
                <a:spcPts val="1600"/>
              </a:spcBef>
              <a:spcAft>
                <a:spcPts val="0"/>
              </a:spcAft>
              <a:buClr>
                <a:schemeClr val="hlink"/>
              </a:buClr>
              <a:buSzPts val="1400"/>
              <a:buNone/>
              <a:defRPr>
                <a:solidFill>
                  <a:schemeClr val="hlink"/>
                </a:solidFill>
              </a:defRPr>
            </a:lvl8pPr>
            <a:lvl9pPr lvl="8" rtl="0">
              <a:lnSpc>
                <a:spcPct val="100000"/>
              </a:lnSpc>
              <a:spcBef>
                <a:spcPts val="1600"/>
              </a:spcBef>
              <a:spcAft>
                <a:spcPts val="1600"/>
              </a:spcAft>
              <a:buClr>
                <a:schemeClr val="hlink"/>
              </a:buClr>
              <a:buSzPts val="1400"/>
              <a:buNone/>
              <a:defRPr>
                <a:solidFill>
                  <a:schemeClr val="hlink"/>
                </a:solidFill>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193"/>
        <p:cNvGrpSpPr/>
        <p:nvPr/>
      </p:nvGrpSpPr>
      <p:grpSpPr>
        <a:xfrm>
          <a:off x="0" y="0"/>
          <a:ext cx="0" cy="0"/>
          <a:chOff x="0" y="0"/>
          <a:chExt cx="0" cy="0"/>
        </a:xfrm>
      </p:grpSpPr>
      <p:sp>
        <p:nvSpPr>
          <p:cNvPr id="194" name="Google Shape;194;p15"/>
          <p:cNvSpPr/>
          <p:nvPr/>
        </p:nvSpPr>
        <p:spPr>
          <a:xfrm>
            <a:off x="213850" y="198775"/>
            <a:ext cx="8716200" cy="4746000"/>
          </a:xfrm>
          <a:prstGeom prst="rect">
            <a:avLst/>
          </a:prstGeom>
          <a:solidFill>
            <a:schemeClr val="accent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95" name="Google Shape;195;p15"/>
          <p:cNvPicPr preferRelativeResize="0"/>
          <p:nvPr/>
        </p:nvPicPr>
        <p:blipFill>
          <a:blip r:embed="rId2">
            <a:alphaModFix/>
          </a:blip>
          <a:stretch>
            <a:fillRect/>
          </a:stretch>
        </p:blipFill>
        <p:spPr>
          <a:xfrm>
            <a:off x="1" y="0"/>
            <a:ext cx="9144003" cy="5143501"/>
          </a:xfrm>
          <a:prstGeom prst="rect">
            <a:avLst/>
          </a:prstGeom>
          <a:noFill/>
          <a:ln>
            <a:noFill/>
          </a:ln>
        </p:spPr>
      </p:pic>
      <p:sp>
        <p:nvSpPr>
          <p:cNvPr id="196" name="Google Shape;196;p15"/>
          <p:cNvSpPr txBox="1">
            <a:spLocks noGrp="1"/>
          </p:cNvSpPr>
          <p:nvPr>
            <p:ph type="title"/>
          </p:nvPr>
        </p:nvSpPr>
        <p:spPr>
          <a:xfrm>
            <a:off x="2204100" y="3241250"/>
            <a:ext cx="4735800" cy="531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hlink"/>
              </a:buClr>
              <a:buSzPts val="1800"/>
              <a:buNone/>
              <a:defRPr sz="1800">
                <a:solidFill>
                  <a:schemeClr val="hlink"/>
                </a:solidFill>
              </a:defRPr>
            </a:lvl1pPr>
            <a:lvl2pPr lvl="1" algn="ctr" rtl="0">
              <a:spcBef>
                <a:spcPts val="0"/>
              </a:spcBef>
              <a:spcAft>
                <a:spcPts val="0"/>
              </a:spcAft>
              <a:buClr>
                <a:schemeClr val="hlink"/>
              </a:buClr>
              <a:buSzPts val="1800"/>
              <a:buNone/>
              <a:defRPr sz="1800">
                <a:solidFill>
                  <a:schemeClr val="hlink"/>
                </a:solidFill>
              </a:defRPr>
            </a:lvl2pPr>
            <a:lvl3pPr lvl="2" algn="ctr" rtl="0">
              <a:spcBef>
                <a:spcPts val="0"/>
              </a:spcBef>
              <a:spcAft>
                <a:spcPts val="0"/>
              </a:spcAft>
              <a:buClr>
                <a:schemeClr val="hlink"/>
              </a:buClr>
              <a:buSzPts val="1800"/>
              <a:buNone/>
              <a:defRPr sz="1800">
                <a:solidFill>
                  <a:schemeClr val="hlink"/>
                </a:solidFill>
              </a:defRPr>
            </a:lvl3pPr>
            <a:lvl4pPr lvl="3" algn="ctr" rtl="0">
              <a:spcBef>
                <a:spcPts val="0"/>
              </a:spcBef>
              <a:spcAft>
                <a:spcPts val="0"/>
              </a:spcAft>
              <a:buClr>
                <a:schemeClr val="hlink"/>
              </a:buClr>
              <a:buSzPts val="1800"/>
              <a:buNone/>
              <a:defRPr sz="1800">
                <a:solidFill>
                  <a:schemeClr val="hlink"/>
                </a:solidFill>
              </a:defRPr>
            </a:lvl4pPr>
            <a:lvl5pPr lvl="4" algn="ctr" rtl="0">
              <a:spcBef>
                <a:spcPts val="0"/>
              </a:spcBef>
              <a:spcAft>
                <a:spcPts val="0"/>
              </a:spcAft>
              <a:buClr>
                <a:schemeClr val="hlink"/>
              </a:buClr>
              <a:buSzPts val="1800"/>
              <a:buNone/>
              <a:defRPr sz="1800">
                <a:solidFill>
                  <a:schemeClr val="hlink"/>
                </a:solidFill>
              </a:defRPr>
            </a:lvl5pPr>
            <a:lvl6pPr lvl="5" algn="ctr" rtl="0">
              <a:spcBef>
                <a:spcPts val="0"/>
              </a:spcBef>
              <a:spcAft>
                <a:spcPts val="0"/>
              </a:spcAft>
              <a:buClr>
                <a:schemeClr val="hlink"/>
              </a:buClr>
              <a:buSzPts val="1800"/>
              <a:buNone/>
              <a:defRPr sz="1800">
                <a:solidFill>
                  <a:schemeClr val="hlink"/>
                </a:solidFill>
              </a:defRPr>
            </a:lvl6pPr>
            <a:lvl7pPr lvl="6" algn="ctr" rtl="0">
              <a:spcBef>
                <a:spcPts val="0"/>
              </a:spcBef>
              <a:spcAft>
                <a:spcPts val="0"/>
              </a:spcAft>
              <a:buClr>
                <a:schemeClr val="hlink"/>
              </a:buClr>
              <a:buSzPts val="1800"/>
              <a:buNone/>
              <a:defRPr sz="1800">
                <a:solidFill>
                  <a:schemeClr val="hlink"/>
                </a:solidFill>
              </a:defRPr>
            </a:lvl7pPr>
            <a:lvl8pPr lvl="7" algn="ctr" rtl="0">
              <a:spcBef>
                <a:spcPts val="0"/>
              </a:spcBef>
              <a:spcAft>
                <a:spcPts val="0"/>
              </a:spcAft>
              <a:buClr>
                <a:schemeClr val="hlink"/>
              </a:buClr>
              <a:buSzPts val="1800"/>
              <a:buNone/>
              <a:defRPr sz="1800">
                <a:solidFill>
                  <a:schemeClr val="hlink"/>
                </a:solidFill>
              </a:defRPr>
            </a:lvl8pPr>
            <a:lvl9pPr lvl="8" algn="ctr" rtl="0">
              <a:spcBef>
                <a:spcPts val="0"/>
              </a:spcBef>
              <a:spcAft>
                <a:spcPts val="0"/>
              </a:spcAft>
              <a:buClr>
                <a:schemeClr val="hlink"/>
              </a:buClr>
              <a:buSzPts val="1800"/>
              <a:buNone/>
              <a:defRPr sz="1800">
                <a:solidFill>
                  <a:schemeClr val="hlink"/>
                </a:solidFill>
              </a:defRPr>
            </a:lvl9pPr>
          </a:lstStyle>
          <a:p>
            <a:endParaRPr/>
          </a:p>
        </p:txBody>
      </p:sp>
      <p:sp>
        <p:nvSpPr>
          <p:cNvPr id="197" name="Google Shape;197;p15"/>
          <p:cNvSpPr txBox="1">
            <a:spLocks noGrp="1"/>
          </p:cNvSpPr>
          <p:nvPr>
            <p:ph type="subTitle" idx="1"/>
          </p:nvPr>
        </p:nvSpPr>
        <p:spPr>
          <a:xfrm>
            <a:off x="2204150" y="1370350"/>
            <a:ext cx="4735800" cy="1870800"/>
          </a:xfrm>
          <a:prstGeom prst="rect">
            <a:avLst/>
          </a:prstGeom>
        </p:spPr>
        <p:txBody>
          <a:bodyPr spcFirstLastPara="1" wrap="square" lIns="91425" tIns="91425" rIns="91425" bIns="91425" anchor="b" anchorCtr="0">
            <a:noAutofit/>
          </a:bodyPr>
          <a:lstStyle>
            <a:lvl1pPr lvl="0" algn="ctr" rtl="0">
              <a:lnSpc>
                <a:spcPct val="80000"/>
              </a:lnSpc>
              <a:spcBef>
                <a:spcPts val="0"/>
              </a:spcBef>
              <a:spcAft>
                <a:spcPts val="0"/>
              </a:spcAft>
              <a:buClr>
                <a:schemeClr val="hlink"/>
              </a:buClr>
              <a:buSzPts val="1400"/>
              <a:buNone/>
              <a:defRPr sz="3000">
                <a:solidFill>
                  <a:schemeClr val="hlink"/>
                </a:solidFill>
              </a:defRPr>
            </a:lvl1pPr>
            <a:lvl2pPr lvl="1" algn="ctr" rtl="0">
              <a:lnSpc>
                <a:spcPct val="100000"/>
              </a:lnSpc>
              <a:spcBef>
                <a:spcPts val="1600"/>
              </a:spcBef>
              <a:spcAft>
                <a:spcPts val="0"/>
              </a:spcAft>
              <a:buClr>
                <a:schemeClr val="hlink"/>
              </a:buClr>
              <a:buSzPts val="1400"/>
              <a:buNone/>
              <a:defRPr>
                <a:solidFill>
                  <a:schemeClr val="hlink"/>
                </a:solidFill>
              </a:defRPr>
            </a:lvl2pPr>
            <a:lvl3pPr lvl="2" algn="ctr" rtl="0">
              <a:lnSpc>
                <a:spcPct val="100000"/>
              </a:lnSpc>
              <a:spcBef>
                <a:spcPts val="1600"/>
              </a:spcBef>
              <a:spcAft>
                <a:spcPts val="0"/>
              </a:spcAft>
              <a:buClr>
                <a:schemeClr val="hlink"/>
              </a:buClr>
              <a:buSzPts val="1400"/>
              <a:buNone/>
              <a:defRPr>
                <a:solidFill>
                  <a:schemeClr val="hlink"/>
                </a:solidFill>
              </a:defRPr>
            </a:lvl3pPr>
            <a:lvl4pPr lvl="3" algn="ctr" rtl="0">
              <a:lnSpc>
                <a:spcPct val="100000"/>
              </a:lnSpc>
              <a:spcBef>
                <a:spcPts val="1600"/>
              </a:spcBef>
              <a:spcAft>
                <a:spcPts val="0"/>
              </a:spcAft>
              <a:buClr>
                <a:schemeClr val="hlink"/>
              </a:buClr>
              <a:buSzPts val="1400"/>
              <a:buNone/>
              <a:defRPr>
                <a:solidFill>
                  <a:schemeClr val="hlink"/>
                </a:solidFill>
              </a:defRPr>
            </a:lvl4pPr>
            <a:lvl5pPr lvl="4" algn="ctr" rtl="0">
              <a:lnSpc>
                <a:spcPct val="100000"/>
              </a:lnSpc>
              <a:spcBef>
                <a:spcPts val="1600"/>
              </a:spcBef>
              <a:spcAft>
                <a:spcPts val="0"/>
              </a:spcAft>
              <a:buClr>
                <a:schemeClr val="hlink"/>
              </a:buClr>
              <a:buSzPts val="1400"/>
              <a:buNone/>
              <a:defRPr>
                <a:solidFill>
                  <a:schemeClr val="hlink"/>
                </a:solidFill>
              </a:defRPr>
            </a:lvl5pPr>
            <a:lvl6pPr lvl="5" algn="ctr" rtl="0">
              <a:lnSpc>
                <a:spcPct val="100000"/>
              </a:lnSpc>
              <a:spcBef>
                <a:spcPts val="1600"/>
              </a:spcBef>
              <a:spcAft>
                <a:spcPts val="0"/>
              </a:spcAft>
              <a:buClr>
                <a:schemeClr val="hlink"/>
              </a:buClr>
              <a:buSzPts val="1400"/>
              <a:buNone/>
              <a:defRPr>
                <a:solidFill>
                  <a:schemeClr val="hlink"/>
                </a:solidFill>
              </a:defRPr>
            </a:lvl6pPr>
            <a:lvl7pPr lvl="6" algn="ctr" rtl="0">
              <a:lnSpc>
                <a:spcPct val="100000"/>
              </a:lnSpc>
              <a:spcBef>
                <a:spcPts val="1600"/>
              </a:spcBef>
              <a:spcAft>
                <a:spcPts val="0"/>
              </a:spcAft>
              <a:buClr>
                <a:schemeClr val="hlink"/>
              </a:buClr>
              <a:buSzPts val="1400"/>
              <a:buNone/>
              <a:defRPr>
                <a:solidFill>
                  <a:schemeClr val="hlink"/>
                </a:solidFill>
              </a:defRPr>
            </a:lvl7pPr>
            <a:lvl8pPr lvl="7" algn="ctr" rtl="0">
              <a:lnSpc>
                <a:spcPct val="100000"/>
              </a:lnSpc>
              <a:spcBef>
                <a:spcPts val="1600"/>
              </a:spcBef>
              <a:spcAft>
                <a:spcPts val="0"/>
              </a:spcAft>
              <a:buClr>
                <a:schemeClr val="hlink"/>
              </a:buClr>
              <a:buSzPts val="1400"/>
              <a:buNone/>
              <a:defRPr>
                <a:solidFill>
                  <a:schemeClr val="hlink"/>
                </a:solidFill>
              </a:defRPr>
            </a:lvl8pPr>
            <a:lvl9pPr lvl="8" algn="ctr" rtl="0">
              <a:lnSpc>
                <a:spcPct val="100000"/>
              </a:lnSpc>
              <a:spcBef>
                <a:spcPts val="1600"/>
              </a:spcBef>
              <a:spcAft>
                <a:spcPts val="1600"/>
              </a:spcAft>
              <a:buClr>
                <a:schemeClr val="hlink"/>
              </a:buClr>
              <a:buSzPts val="1400"/>
              <a:buNone/>
              <a:defRPr>
                <a:solidFill>
                  <a:schemeClr val="hlink"/>
                </a:solidFill>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Quote 1">
  <p:cSld name="BLANK_1_1_1">
    <p:spTree>
      <p:nvGrpSpPr>
        <p:cNvPr id="1" name="Shape 198"/>
        <p:cNvGrpSpPr/>
        <p:nvPr/>
      </p:nvGrpSpPr>
      <p:grpSpPr>
        <a:xfrm>
          <a:off x="0" y="0"/>
          <a:ext cx="0" cy="0"/>
          <a:chOff x="0" y="0"/>
          <a:chExt cx="0" cy="0"/>
        </a:xfrm>
      </p:grpSpPr>
      <p:sp>
        <p:nvSpPr>
          <p:cNvPr id="199" name="Google Shape;199;p16"/>
          <p:cNvSpPr/>
          <p:nvPr/>
        </p:nvSpPr>
        <p:spPr>
          <a:xfrm>
            <a:off x="213850" y="198775"/>
            <a:ext cx="8716200" cy="4746000"/>
          </a:xfrm>
          <a:prstGeom prst="rect">
            <a:avLst/>
          </a:prstGeom>
          <a:solidFill>
            <a:schemeClr val="accent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00" name="Google Shape;200;p16"/>
          <p:cNvPicPr preferRelativeResize="0"/>
          <p:nvPr/>
        </p:nvPicPr>
        <p:blipFill>
          <a:blip r:embed="rId2">
            <a:alphaModFix/>
          </a:blip>
          <a:stretch>
            <a:fillRect/>
          </a:stretch>
        </p:blipFill>
        <p:spPr>
          <a:xfrm>
            <a:off x="1" y="0"/>
            <a:ext cx="9144003" cy="5143501"/>
          </a:xfrm>
          <a:prstGeom prst="rect">
            <a:avLst/>
          </a:prstGeom>
          <a:noFill/>
          <a:ln>
            <a:noFill/>
          </a:ln>
        </p:spPr>
      </p:pic>
      <p:sp>
        <p:nvSpPr>
          <p:cNvPr id="201" name="Google Shape;201;p16"/>
          <p:cNvSpPr txBox="1">
            <a:spLocks noGrp="1"/>
          </p:cNvSpPr>
          <p:nvPr>
            <p:ph type="title"/>
          </p:nvPr>
        </p:nvSpPr>
        <p:spPr>
          <a:xfrm>
            <a:off x="713225" y="3608600"/>
            <a:ext cx="3950700" cy="5319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hlink"/>
              </a:buClr>
              <a:buSzPts val="1800"/>
              <a:buNone/>
              <a:defRPr sz="1800">
                <a:solidFill>
                  <a:schemeClr val="hlink"/>
                </a:solidFill>
              </a:defRPr>
            </a:lvl1pPr>
            <a:lvl2pPr lvl="1" algn="ctr" rtl="0">
              <a:spcBef>
                <a:spcPts val="0"/>
              </a:spcBef>
              <a:spcAft>
                <a:spcPts val="0"/>
              </a:spcAft>
              <a:buClr>
                <a:schemeClr val="hlink"/>
              </a:buClr>
              <a:buSzPts val="1800"/>
              <a:buNone/>
              <a:defRPr sz="1800">
                <a:solidFill>
                  <a:schemeClr val="hlink"/>
                </a:solidFill>
              </a:defRPr>
            </a:lvl2pPr>
            <a:lvl3pPr lvl="2" algn="ctr" rtl="0">
              <a:spcBef>
                <a:spcPts val="0"/>
              </a:spcBef>
              <a:spcAft>
                <a:spcPts val="0"/>
              </a:spcAft>
              <a:buClr>
                <a:schemeClr val="hlink"/>
              </a:buClr>
              <a:buSzPts val="1800"/>
              <a:buNone/>
              <a:defRPr sz="1800">
                <a:solidFill>
                  <a:schemeClr val="hlink"/>
                </a:solidFill>
              </a:defRPr>
            </a:lvl3pPr>
            <a:lvl4pPr lvl="3" algn="ctr" rtl="0">
              <a:spcBef>
                <a:spcPts val="0"/>
              </a:spcBef>
              <a:spcAft>
                <a:spcPts val="0"/>
              </a:spcAft>
              <a:buClr>
                <a:schemeClr val="hlink"/>
              </a:buClr>
              <a:buSzPts val="1800"/>
              <a:buNone/>
              <a:defRPr sz="1800">
                <a:solidFill>
                  <a:schemeClr val="hlink"/>
                </a:solidFill>
              </a:defRPr>
            </a:lvl4pPr>
            <a:lvl5pPr lvl="4" algn="ctr" rtl="0">
              <a:spcBef>
                <a:spcPts val="0"/>
              </a:spcBef>
              <a:spcAft>
                <a:spcPts val="0"/>
              </a:spcAft>
              <a:buClr>
                <a:schemeClr val="hlink"/>
              </a:buClr>
              <a:buSzPts val="1800"/>
              <a:buNone/>
              <a:defRPr sz="1800">
                <a:solidFill>
                  <a:schemeClr val="hlink"/>
                </a:solidFill>
              </a:defRPr>
            </a:lvl5pPr>
            <a:lvl6pPr lvl="5" algn="ctr" rtl="0">
              <a:spcBef>
                <a:spcPts val="0"/>
              </a:spcBef>
              <a:spcAft>
                <a:spcPts val="0"/>
              </a:spcAft>
              <a:buClr>
                <a:schemeClr val="hlink"/>
              </a:buClr>
              <a:buSzPts val="1800"/>
              <a:buNone/>
              <a:defRPr sz="1800">
                <a:solidFill>
                  <a:schemeClr val="hlink"/>
                </a:solidFill>
              </a:defRPr>
            </a:lvl6pPr>
            <a:lvl7pPr lvl="6" algn="ctr" rtl="0">
              <a:spcBef>
                <a:spcPts val="0"/>
              </a:spcBef>
              <a:spcAft>
                <a:spcPts val="0"/>
              </a:spcAft>
              <a:buClr>
                <a:schemeClr val="hlink"/>
              </a:buClr>
              <a:buSzPts val="1800"/>
              <a:buNone/>
              <a:defRPr sz="1800">
                <a:solidFill>
                  <a:schemeClr val="hlink"/>
                </a:solidFill>
              </a:defRPr>
            </a:lvl7pPr>
            <a:lvl8pPr lvl="7" algn="ctr" rtl="0">
              <a:spcBef>
                <a:spcPts val="0"/>
              </a:spcBef>
              <a:spcAft>
                <a:spcPts val="0"/>
              </a:spcAft>
              <a:buClr>
                <a:schemeClr val="hlink"/>
              </a:buClr>
              <a:buSzPts val="1800"/>
              <a:buNone/>
              <a:defRPr sz="1800">
                <a:solidFill>
                  <a:schemeClr val="hlink"/>
                </a:solidFill>
              </a:defRPr>
            </a:lvl8pPr>
            <a:lvl9pPr lvl="8" algn="ctr" rtl="0">
              <a:spcBef>
                <a:spcPts val="0"/>
              </a:spcBef>
              <a:spcAft>
                <a:spcPts val="0"/>
              </a:spcAft>
              <a:buClr>
                <a:schemeClr val="hlink"/>
              </a:buClr>
              <a:buSzPts val="1800"/>
              <a:buNone/>
              <a:defRPr sz="1800">
                <a:solidFill>
                  <a:schemeClr val="hlink"/>
                </a:solidFill>
              </a:defRPr>
            </a:lvl9pPr>
          </a:lstStyle>
          <a:p>
            <a:endParaRPr/>
          </a:p>
        </p:txBody>
      </p:sp>
      <p:sp>
        <p:nvSpPr>
          <p:cNvPr id="202" name="Google Shape;202;p16"/>
          <p:cNvSpPr txBox="1">
            <a:spLocks noGrp="1"/>
          </p:cNvSpPr>
          <p:nvPr>
            <p:ph type="subTitle" idx="1"/>
          </p:nvPr>
        </p:nvSpPr>
        <p:spPr>
          <a:xfrm>
            <a:off x="713275" y="846525"/>
            <a:ext cx="3950700" cy="2762100"/>
          </a:xfrm>
          <a:prstGeom prst="rect">
            <a:avLst/>
          </a:prstGeom>
        </p:spPr>
        <p:txBody>
          <a:bodyPr spcFirstLastPara="1" wrap="square" lIns="91425" tIns="91425" rIns="91425" bIns="91425" anchor="b" anchorCtr="0">
            <a:noAutofit/>
          </a:bodyPr>
          <a:lstStyle>
            <a:lvl1pPr lvl="0" rtl="0">
              <a:lnSpc>
                <a:spcPct val="80000"/>
              </a:lnSpc>
              <a:spcBef>
                <a:spcPts val="0"/>
              </a:spcBef>
              <a:spcAft>
                <a:spcPts val="0"/>
              </a:spcAft>
              <a:buClr>
                <a:schemeClr val="hlink"/>
              </a:buClr>
              <a:buSzPts val="1400"/>
              <a:buNone/>
              <a:defRPr sz="4500">
                <a:solidFill>
                  <a:schemeClr val="hlink"/>
                </a:solidFill>
              </a:defRPr>
            </a:lvl1pPr>
            <a:lvl2pPr lvl="1" algn="ctr" rtl="0">
              <a:lnSpc>
                <a:spcPct val="100000"/>
              </a:lnSpc>
              <a:spcBef>
                <a:spcPts val="1600"/>
              </a:spcBef>
              <a:spcAft>
                <a:spcPts val="0"/>
              </a:spcAft>
              <a:buClr>
                <a:schemeClr val="hlink"/>
              </a:buClr>
              <a:buSzPts val="1400"/>
              <a:buNone/>
              <a:defRPr>
                <a:solidFill>
                  <a:schemeClr val="hlink"/>
                </a:solidFill>
              </a:defRPr>
            </a:lvl2pPr>
            <a:lvl3pPr lvl="2" algn="ctr" rtl="0">
              <a:lnSpc>
                <a:spcPct val="100000"/>
              </a:lnSpc>
              <a:spcBef>
                <a:spcPts val="1600"/>
              </a:spcBef>
              <a:spcAft>
                <a:spcPts val="0"/>
              </a:spcAft>
              <a:buClr>
                <a:schemeClr val="hlink"/>
              </a:buClr>
              <a:buSzPts val="1400"/>
              <a:buNone/>
              <a:defRPr>
                <a:solidFill>
                  <a:schemeClr val="hlink"/>
                </a:solidFill>
              </a:defRPr>
            </a:lvl3pPr>
            <a:lvl4pPr lvl="3" algn="ctr" rtl="0">
              <a:lnSpc>
                <a:spcPct val="100000"/>
              </a:lnSpc>
              <a:spcBef>
                <a:spcPts val="1600"/>
              </a:spcBef>
              <a:spcAft>
                <a:spcPts val="0"/>
              </a:spcAft>
              <a:buClr>
                <a:schemeClr val="hlink"/>
              </a:buClr>
              <a:buSzPts val="1400"/>
              <a:buNone/>
              <a:defRPr>
                <a:solidFill>
                  <a:schemeClr val="hlink"/>
                </a:solidFill>
              </a:defRPr>
            </a:lvl4pPr>
            <a:lvl5pPr lvl="4" algn="ctr" rtl="0">
              <a:lnSpc>
                <a:spcPct val="100000"/>
              </a:lnSpc>
              <a:spcBef>
                <a:spcPts val="1600"/>
              </a:spcBef>
              <a:spcAft>
                <a:spcPts val="0"/>
              </a:spcAft>
              <a:buClr>
                <a:schemeClr val="hlink"/>
              </a:buClr>
              <a:buSzPts val="1400"/>
              <a:buNone/>
              <a:defRPr>
                <a:solidFill>
                  <a:schemeClr val="hlink"/>
                </a:solidFill>
              </a:defRPr>
            </a:lvl5pPr>
            <a:lvl6pPr lvl="5" algn="ctr" rtl="0">
              <a:lnSpc>
                <a:spcPct val="100000"/>
              </a:lnSpc>
              <a:spcBef>
                <a:spcPts val="1600"/>
              </a:spcBef>
              <a:spcAft>
                <a:spcPts val="0"/>
              </a:spcAft>
              <a:buClr>
                <a:schemeClr val="hlink"/>
              </a:buClr>
              <a:buSzPts val="1400"/>
              <a:buNone/>
              <a:defRPr>
                <a:solidFill>
                  <a:schemeClr val="hlink"/>
                </a:solidFill>
              </a:defRPr>
            </a:lvl6pPr>
            <a:lvl7pPr lvl="6" algn="ctr" rtl="0">
              <a:lnSpc>
                <a:spcPct val="100000"/>
              </a:lnSpc>
              <a:spcBef>
                <a:spcPts val="1600"/>
              </a:spcBef>
              <a:spcAft>
                <a:spcPts val="0"/>
              </a:spcAft>
              <a:buClr>
                <a:schemeClr val="hlink"/>
              </a:buClr>
              <a:buSzPts val="1400"/>
              <a:buNone/>
              <a:defRPr>
                <a:solidFill>
                  <a:schemeClr val="hlink"/>
                </a:solidFill>
              </a:defRPr>
            </a:lvl7pPr>
            <a:lvl8pPr lvl="7" algn="ctr" rtl="0">
              <a:lnSpc>
                <a:spcPct val="100000"/>
              </a:lnSpc>
              <a:spcBef>
                <a:spcPts val="1600"/>
              </a:spcBef>
              <a:spcAft>
                <a:spcPts val="0"/>
              </a:spcAft>
              <a:buClr>
                <a:schemeClr val="hlink"/>
              </a:buClr>
              <a:buSzPts val="1400"/>
              <a:buNone/>
              <a:defRPr>
                <a:solidFill>
                  <a:schemeClr val="hlink"/>
                </a:solidFill>
              </a:defRPr>
            </a:lvl8pPr>
            <a:lvl9pPr lvl="8" algn="ctr" rtl="0">
              <a:lnSpc>
                <a:spcPct val="100000"/>
              </a:lnSpc>
              <a:spcBef>
                <a:spcPts val="1600"/>
              </a:spcBef>
              <a:spcAft>
                <a:spcPts val="1600"/>
              </a:spcAft>
              <a:buClr>
                <a:schemeClr val="hlink"/>
              </a:buClr>
              <a:buSzPts val="1400"/>
              <a:buNone/>
              <a:defRPr>
                <a:solidFill>
                  <a:schemeClr val="hlink"/>
                </a:solidFill>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Quote 2">
  <p:cSld name="BLANK_1_1_1_3">
    <p:bg>
      <p:bgPr>
        <a:solidFill>
          <a:schemeClr val="accent2"/>
        </a:solidFill>
        <a:effectLst/>
      </p:bgPr>
    </p:bg>
    <p:spTree>
      <p:nvGrpSpPr>
        <p:cNvPr id="1" name="Shape 203"/>
        <p:cNvGrpSpPr/>
        <p:nvPr/>
      </p:nvGrpSpPr>
      <p:grpSpPr>
        <a:xfrm>
          <a:off x="0" y="0"/>
          <a:ext cx="0" cy="0"/>
          <a:chOff x="0" y="0"/>
          <a:chExt cx="0" cy="0"/>
        </a:xfrm>
      </p:grpSpPr>
      <p:pic>
        <p:nvPicPr>
          <p:cNvPr id="204" name="Google Shape;204;p17"/>
          <p:cNvPicPr preferRelativeResize="0"/>
          <p:nvPr/>
        </p:nvPicPr>
        <p:blipFill>
          <a:blip r:embed="rId2">
            <a:alphaModFix/>
          </a:blip>
          <a:stretch>
            <a:fillRect/>
          </a:stretch>
        </p:blipFill>
        <p:spPr>
          <a:xfrm>
            <a:off x="1" y="0"/>
            <a:ext cx="9144003" cy="5143501"/>
          </a:xfrm>
          <a:prstGeom prst="rect">
            <a:avLst/>
          </a:prstGeom>
          <a:noFill/>
          <a:ln>
            <a:noFill/>
          </a:ln>
        </p:spPr>
      </p:pic>
      <p:sp>
        <p:nvSpPr>
          <p:cNvPr id="205" name="Google Shape;205;p17"/>
          <p:cNvSpPr txBox="1">
            <a:spLocks noGrp="1"/>
          </p:cNvSpPr>
          <p:nvPr>
            <p:ph type="title"/>
          </p:nvPr>
        </p:nvSpPr>
        <p:spPr>
          <a:xfrm>
            <a:off x="3415650" y="2569600"/>
            <a:ext cx="4967100" cy="5319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hlink"/>
              </a:buClr>
              <a:buSzPts val="1800"/>
              <a:buNone/>
              <a:defRPr sz="1800"/>
            </a:lvl1pPr>
            <a:lvl2pPr lvl="1" algn="ctr" rtl="0">
              <a:spcBef>
                <a:spcPts val="0"/>
              </a:spcBef>
              <a:spcAft>
                <a:spcPts val="0"/>
              </a:spcAft>
              <a:buClr>
                <a:schemeClr val="hlink"/>
              </a:buClr>
              <a:buSzPts val="1800"/>
              <a:buNone/>
              <a:defRPr sz="1800">
                <a:solidFill>
                  <a:schemeClr val="hlink"/>
                </a:solidFill>
              </a:defRPr>
            </a:lvl2pPr>
            <a:lvl3pPr lvl="2" algn="ctr" rtl="0">
              <a:spcBef>
                <a:spcPts val="0"/>
              </a:spcBef>
              <a:spcAft>
                <a:spcPts val="0"/>
              </a:spcAft>
              <a:buClr>
                <a:schemeClr val="hlink"/>
              </a:buClr>
              <a:buSzPts val="1800"/>
              <a:buNone/>
              <a:defRPr sz="1800">
                <a:solidFill>
                  <a:schemeClr val="hlink"/>
                </a:solidFill>
              </a:defRPr>
            </a:lvl3pPr>
            <a:lvl4pPr lvl="3" algn="ctr" rtl="0">
              <a:spcBef>
                <a:spcPts val="0"/>
              </a:spcBef>
              <a:spcAft>
                <a:spcPts val="0"/>
              </a:spcAft>
              <a:buClr>
                <a:schemeClr val="hlink"/>
              </a:buClr>
              <a:buSzPts val="1800"/>
              <a:buNone/>
              <a:defRPr sz="1800">
                <a:solidFill>
                  <a:schemeClr val="hlink"/>
                </a:solidFill>
              </a:defRPr>
            </a:lvl4pPr>
            <a:lvl5pPr lvl="4" algn="ctr" rtl="0">
              <a:spcBef>
                <a:spcPts val="0"/>
              </a:spcBef>
              <a:spcAft>
                <a:spcPts val="0"/>
              </a:spcAft>
              <a:buClr>
                <a:schemeClr val="hlink"/>
              </a:buClr>
              <a:buSzPts val="1800"/>
              <a:buNone/>
              <a:defRPr sz="1800">
                <a:solidFill>
                  <a:schemeClr val="hlink"/>
                </a:solidFill>
              </a:defRPr>
            </a:lvl5pPr>
            <a:lvl6pPr lvl="5" algn="ctr" rtl="0">
              <a:spcBef>
                <a:spcPts val="0"/>
              </a:spcBef>
              <a:spcAft>
                <a:spcPts val="0"/>
              </a:spcAft>
              <a:buClr>
                <a:schemeClr val="hlink"/>
              </a:buClr>
              <a:buSzPts val="1800"/>
              <a:buNone/>
              <a:defRPr sz="1800">
                <a:solidFill>
                  <a:schemeClr val="hlink"/>
                </a:solidFill>
              </a:defRPr>
            </a:lvl6pPr>
            <a:lvl7pPr lvl="6" algn="ctr" rtl="0">
              <a:spcBef>
                <a:spcPts val="0"/>
              </a:spcBef>
              <a:spcAft>
                <a:spcPts val="0"/>
              </a:spcAft>
              <a:buClr>
                <a:schemeClr val="hlink"/>
              </a:buClr>
              <a:buSzPts val="1800"/>
              <a:buNone/>
              <a:defRPr sz="1800">
                <a:solidFill>
                  <a:schemeClr val="hlink"/>
                </a:solidFill>
              </a:defRPr>
            </a:lvl7pPr>
            <a:lvl8pPr lvl="7" algn="ctr" rtl="0">
              <a:spcBef>
                <a:spcPts val="0"/>
              </a:spcBef>
              <a:spcAft>
                <a:spcPts val="0"/>
              </a:spcAft>
              <a:buClr>
                <a:schemeClr val="hlink"/>
              </a:buClr>
              <a:buSzPts val="1800"/>
              <a:buNone/>
              <a:defRPr sz="1800">
                <a:solidFill>
                  <a:schemeClr val="hlink"/>
                </a:solidFill>
              </a:defRPr>
            </a:lvl8pPr>
            <a:lvl9pPr lvl="8" algn="ctr" rtl="0">
              <a:spcBef>
                <a:spcPts val="0"/>
              </a:spcBef>
              <a:spcAft>
                <a:spcPts val="0"/>
              </a:spcAft>
              <a:buClr>
                <a:schemeClr val="hlink"/>
              </a:buClr>
              <a:buSzPts val="1800"/>
              <a:buNone/>
              <a:defRPr sz="1800">
                <a:solidFill>
                  <a:schemeClr val="hlink"/>
                </a:solidFill>
              </a:defRPr>
            </a:lvl9pPr>
          </a:lstStyle>
          <a:p>
            <a:endParaRPr/>
          </a:p>
        </p:txBody>
      </p:sp>
      <p:sp>
        <p:nvSpPr>
          <p:cNvPr id="206" name="Google Shape;206;p17"/>
          <p:cNvSpPr txBox="1">
            <a:spLocks noGrp="1"/>
          </p:cNvSpPr>
          <p:nvPr>
            <p:ph type="subTitle" idx="1"/>
          </p:nvPr>
        </p:nvSpPr>
        <p:spPr>
          <a:xfrm>
            <a:off x="3415897" y="539500"/>
            <a:ext cx="4967100" cy="1926300"/>
          </a:xfrm>
          <a:prstGeom prst="rect">
            <a:avLst/>
          </a:prstGeom>
        </p:spPr>
        <p:txBody>
          <a:bodyPr spcFirstLastPara="1" wrap="square" lIns="91425" tIns="91425" rIns="91425" bIns="91425" anchor="b" anchorCtr="0">
            <a:noAutofit/>
          </a:bodyPr>
          <a:lstStyle>
            <a:lvl1pPr lvl="0" algn="r" rtl="0">
              <a:lnSpc>
                <a:spcPct val="80000"/>
              </a:lnSpc>
              <a:spcBef>
                <a:spcPts val="0"/>
              </a:spcBef>
              <a:spcAft>
                <a:spcPts val="0"/>
              </a:spcAft>
              <a:buClr>
                <a:schemeClr val="hlink"/>
              </a:buClr>
              <a:buSzPts val="1400"/>
              <a:buNone/>
              <a:defRPr sz="4500">
                <a:solidFill>
                  <a:schemeClr val="hlink"/>
                </a:solidFill>
              </a:defRPr>
            </a:lvl1pPr>
            <a:lvl2pPr lvl="1" algn="ctr" rtl="0">
              <a:lnSpc>
                <a:spcPct val="100000"/>
              </a:lnSpc>
              <a:spcBef>
                <a:spcPts val="1600"/>
              </a:spcBef>
              <a:spcAft>
                <a:spcPts val="0"/>
              </a:spcAft>
              <a:buClr>
                <a:schemeClr val="hlink"/>
              </a:buClr>
              <a:buSzPts val="1400"/>
              <a:buNone/>
              <a:defRPr>
                <a:solidFill>
                  <a:schemeClr val="hlink"/>
                </a:solidFill>
              </a:defRPr>
            </a:lvl2pPr>
            <a:lvl3pPr lvl="2" algn="ctr" rtl="0">
              <a:lnSpc>
                <a:spcPct val="100000"/>
              </a:lnSpc>
              <a:spcBef>
                <a:spcPts val="1600"/>
              </a:spcBef>
              <a:spcAft>
                <a:spcPts val="0"/>
              </a:spcAft>
              <a:buClr>
                <a:schemeClr val="hlink"/>
              </a:buClr>
              <a:buSzPts val="1400"/>
              <a:buNone/>
              <a:defRPr>
                <a:solidFill>
                  <a:schemeClr val="hlink"/>
                </a:solidFill>
              </a:defRPr>
            </a:lvl3pPr>
            <a:lvl4pPr lvl="3" algn="ctr" rtl="0">
              <a:lnSpc>
                <a:spcPct val="100000"/>
              </a:lnSpc>
              <a:spcBef>
                <a:spcPts val="1600"/>
              </a:spcBef>
              <a:spcAft>
                <a:spcPts val="0"/>
              </a:spcAft>
              <a:buClr>
                <a:schemeClr val="hlink"/>
              </a:buClr>
              <a:buSzPts val="1400"/>
              <a:buNone/>
              <a:defRPr>
                <a:solidFill>
                  <a:schemeClr val="hlink"/>
                </a:solidFill>
              </a:defRPr>
            </a:lvl4pPr>
            <a:lvl5pPr lvl="4" algn="ctr" rtl="0">
              <a:lnSpc>
                <a:spcPct val="100000"/>
              </a:lnSpc>
              <a:spcBef>
                <a:spcPts val="1600"/>
              </a:spcBef>
              <a:spcAft>
                <a:spcPts val="0"/>
              </a:spcAft>
              <a:buClr>
                <a:schemeClr val="hlink"/>
              </a:buClr>
              <a:buSzPts val="1400"/>
              <a:buNone/>
              <a:defRPr>
                <a:solidFill>
                  <a:schemeClr val="hlink"/>
                </a:solidFill>
              </a:defRPr>
            </a:lvl5pPr>
            <a:lvl6pPr lvl="5" algn="ctr" rtl="0">
              <a:lnSpc>
                <a:spcPct val="100000"/>
              </a:lnSpc>
              <a:spcBef>
                <a:spcPts val="1600"/>
              </a:spcBef>
              <a:spcAft>
                <a:spcPts val="0"/>
              </a:spcAft>
              <a:buClr>
                <a:schemeClr val="hlink"/>
              </a:buClr>
              <a:buSzPts val="1400"/>
              <a:buNone/>
              <a:defRPr>
                <a:solidFill>
                  <a:schemeClr val="hlink"/>
                </a:solidFill>
              </a:defRPr>
            </a:lvl6pPr>
            <a:lvl7pPr lvl="6" algn="ctr" rtl="0">
              <a:lnSpc>
                <a:spcPct val="100000"/>
              </a:lnSpc>
              <a:spcBef>
                <a:spcPts val="1600"/>
              </a:spcBef>
              <a:spcAft>
                <a:spcPts val="0"/>
              </a:spcAft>
              <a:buClr>
                <a:schemeClr val="hlink"/>
              </a:buClr>
              <a:buSzPts val="1400"/>
              <a:buNone/>
              <a:defRPr>
                <a:solidFill>
                  <a:schemeClr val="hlink"/>
                </a:solidFill>
              </a:defRPr>
            </a:lvl7pPr>
            <a:lvl8pPr lvl="7" algn="ctr" rtl="0">
              <a:lnSpc>
                <a:spcPct val="100000"/>
              </a:lnSpc>
              <a:spcBef>
                <a:spcPts val="1600"/>
              </a:spcBef>
              <a:spcAft>
                <a:spcPts val="0"/>
              </a:spcAft>
              <a:buClr>
                <a:schemeClr val="hlink"/>
              </a:buClr>
              <a:buSzPts val="1400"/>
              <a:buNone/>
              <a:defRPr>
                <a:solidFill>
                  <a:schemeClr val="hlink"/>
                </a:solidFill>
              </a:defRPr>
            </a:lvl8pPr>
            <a:lvl9pPr lvl="8" algn="ctr" rtl="0">
              <a:lnSpc>
                <a:spcPct val="100000"/>
              </a:lnSpc>
              <a:spcBef>
                <a:spcPts val="1600"/>
              </a:spcBef>
              <a:spcAft>
                <a:spcPts val="1600"/>
              </a:spcAft>
              <a:buClr>
                <a:schemeClr val="hlink"/>
              </a:buClr>
              <a:buSzPts val="1400"/>
              <a:buNone/>
              <a:defRPr>
                <a:solidFill>
                  <a:schemeClr val="hlink"/>
                </a:solidFill>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header 1">
  <p:cSld name="SECTION_HEADER_1">
    <p:bg>
      <p:bgPr>
        <a:solidFill>
          <a:schemeClr val="accent3"/>
        </a:solidFill>
        <a:effectLst/>
      </p:bgPr>
    </p:bg>
    <p:spTree>
      <p:nvGrpSpPr>
        <p:cNvPr id="1" name="Shape 207"/>
        <p:cNvGrpSpPr/>
        <p:nvPr/>
      </p:nvGrpSpPr>
      <p:grpSpPr>
        <a:xfrm>
          <a:off x="0" y="0"/>
          <a:ext cx="0" cy="0"/>
          <a:chOff x="0" y="0"/>
          <a:chExt cx="0" cy="0"/>
        </a:xfrm>
      </p:grpSpPr>
      <p:sp>
        <p:nvSpPr>
          <p:cNvPr id="208" name="Google Shape;208;p18"/>
          <p:cNvSpPr/>
          <p:nvPr/>
        </p:nvSpPr>
        <p:spPr>
          <a:xfrm>
            <a:off x="213850" y="198775"/>
            <a:ext cx="8716200" cy="4746000"/>
          </a:xfrm>
          <a:prstGeom prst="rect">
            <a:avLst/>
          </a:pr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09" name="Google Shape;209;p18"/>
          <p:cNvPicPr preferRelativeResize="0"/>
          <p:nvPr/>
        </p:nvPicPr>
        <p:blipFill>
          <a:blip r:embed="rId2">
            <a:alphaModFix/>
          </a:blip>
          <a:stretch>
            <a:fillRect/>
          </a:stretch>
        </p:blipFill>
        <p:spPr>
          <a:xfrm>
            <a:off x="1" y="0"/>
            <a:ext cx="9144003" cy="5143501"/>
          </a:xfrm>
          <a:prstGeom prst="rect">
            <a:avLst/>
          </a:prstGeom>
          <a:noFill/>
          <a:ln>
            <a:noFill/>
          </a:ln>
        </p:spPr>
      </p:pic>
      <p:sp>
        <p:nvSpPr>
          <p:cNvPr id="210" name="Google Shape;210;p18"/>
          <p:cNvSpPr txBox="1">
            <a:spLocks noGrp="1"/>
          </p:cNvSpPr>
          <p:nvPr>
            <p:ph type="title"/>
          </p:nvPr>
        </p:nvSpPr>
        <p:spPr>
          <a:xfrm>
            <a:off x="720075" y="2397152"/>
            <a:ext cx="3150900" cy="11526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211" name="Google Shape;211;p18"/>
          <p:cNvSpPr txBox="1">
            <a:spLocks noGrp="1"/>
          </p:cNvSpPr>
          <p:nvPr>
            <p:ph type="title" idx="2" hasCustomPrompt="1"/>
          </p:nvPr>
        </p:nvSpPr>
        <p:spPr>
          <a:xfrm>
            <a:off x="1375150" y="828125"/>
            <a:ext cx="1840500" cy="1023000"/>
          </a:xfrm>
          <a:prstGeom prst="rect">
            <a:avLst/>
          </a:prstGeom>
          <a:solidFill>
            <a:schemeClr val="lt1"/>
          </a:solidFill>
          <a:ln w="9525" cap="flat" cmpd="sng">
            <a:solidFill>
              <a:srgbClr val="000000"/>
            </a:solidFill>
            <a:prstDash val="solid"/>
            <a:round/>
            <a:headEnd type="none" w="sm" len="sm"/>
            <a:tailEnd type="none" w="sm" len="sm"/>
          </a:ln>
        </p:spPr>
        <p:txBody>
          <a:bodyPr spcFirstLastPara="1" wrap="square" lIns="91425" tIns="91425" rIns="91425" bIns="91425" anchor="b" anchorCtr="0">
            <a:noAutofit/>
          </a:bodyPr>
          <a:lstStyle>
            <a:lvl1pPr lvl="0" algn="ctr" rtl="0">
              <a:spcBef>
                <a:spcPts val="0"/>
              </a:spcBef>
              <a:spcAft>
                <a:spcPts val="0"/>
              </a:spcAft>
              <a:buSzPts val="6000"/>
              <a:buNone/>
              <a:defRPr sz="6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212" name="Google Shape;212;p18"/>
          <p:cNvSpPr txBox="1">
            <a:spLocks noGrp="1"/>
          </p:cNvSpPr>
          <p:nvPr>
            <p:ph type="subTitle" idx="1"/>
          </p:nvPr>
        </p:nvSpPr>
        <p:spPr>
          <a:xfrm>
            <a:off x="720000" y="3715675"/>
            <a:ext cx="3150900" cy="5997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header 2">
  <p:cSld name="SECTION_HEADER_1_1">
    <p:bg>
      <p:bgPr>
        <a:solidFill>
          <a:schemeClr val="accent5"/>
        </a:solidFill>
        <a:effectLst/>
      </p:bgPr>
    </p:bg>
    <p:spTree>
      <p:nvGrpSpPr>
        <p:cNvPr id="1" name="Shape 213"/>
        <p:cNvGrpSpPr/>
        <p:nvPr/>
      </p:nvGrpSpPr>
      <p:grpSpPr>
        <a:xfrm>
          <a:off x="0" y="0"/>
          <a:ext cx="0" cy="0"/>
          <a:chOff x="0" y="0"/>
          <a:chExt cx="0" cy="0"/>
        </a:xfrm>
      </p:grpSpPr>
      <p:sp>
        <p:nvSpPr>
          <p:cNvPr id="214" name="Google Shape;214;p19"/>
          <p:cNvSpPr/>
          <p:nvPr/>
        </p:nvSpPr>
        <p:spPr>
          <a:xfrm>
            <a:off x="213850" y="198775"/>
            <a:ext cx="8716200" cy="4746000"/>
          </a:xfrm>
          <a:prstGeom prst="rect">
            <a:avLst/>
          </a:prstGeom>
          <a:solidFill>
            <a:schemeClr val="lt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15" name="Google Shape;215;p19"/>
          <p:cNvPicPr preferRelativeResize="0"/>
          <p:nvPr/>
        </p:nvPicPr>
        <p:blipFill>
          <a:blip r:embed="rId2">
            <a:alphaModFix/>
          </a:blip>
          <a:stretch>
            <a:fillRect/>
          </a:stretch>
        </p:blipFill>
        <p:spPr>
          <a:xfrm>
            <a:off x="1" y="0"/>
            <a:ext cx="9144003" cy="5143501"/>
          </a:xfrm>
          <a:prstGeom prst="rect">
            <a:avLst/>
          </a:prstGeom>
          <a:noFill/>
          <a:ln>
            <a:noFill/>
          </a:ln>
        </p:spPr>
      </p:pic>
      <p:sp>
        <p:nvSpPr>
          <p:cNvPr id="216" name="Google Shape;216;p19"/>
          <p:cNvSpPr txBox="1">
            <a:spLocks noGrp="1"/>
          </p:cNvSpPr>
          <p:nvPr>
            <p:ph type="title"/>
          </p:nvPr>
        </p:nvSpPr>
        <p:spPr>
          <a:xfrm>
            <a:off x="5273100" y="2397152"/>
            <a:ext cx="3150900" cy="11526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217" name="Google Shape;217;p19"/>
          <p:cNvSpPr txBox="1">
            <a:spLocks noGrp="1"/>
          </p:cNvSpPr>
          <p:nvPr>
            <p:ph type="title" idx="2" hasCustomPrompt="1"/>
          </p:nvPr>
        </p:nvSpPr>
        <p:spPr>
          <a:xfrm>
            <a:off x="5928175" y="828125"/>
            <a:ext cx="1840500" cy="1023000"/>
          </a:xfrm>
          <a:prstGeom prst="rect">
            <a:avLst/>
          </a:prstGeom>
          <a:solidFill>
            <a:schemeClr val="accent5"/>
          </a:solidFill>
          <a:ln w="9525" cap="flat" cmpd="sng">
            <a:solidFill>
              <a:srgbClr val="000000"/>
            </a:solidFill>
            <a:prstDash val="solid"/>
            <a:round/>
            <a:headEnd type="none" w="sm" len="sm"/>
            <a:tailEnd type="none" w="sm" len="sm"/>
          </a:ln>
        </p:spPr>
        <p:txBody>
          <a:bodyPr spcFirstLastPara="1" wrap="square" lIns="91425" tIns="91425" rIns="91425" bIns="91425" anchor="b" anchorCtr="0">
            <a:noAutofit/>
          </a:bodyPr>
          <a:lstStyle>
            <a:lvl1pPr lvl="0" algn="ctr" rtl="0">
              <a:spcBef>
                <a:spcPts val="0"/>
              </a:spcBef>
              <a:spcAft>
                <a:spcPts val="0"/>
              </a:spcAft>
              <a:buClr>
                <a:schemeClr val="hlink"/>
              </a:buClr>
              <a:buSzPts val="6000"/>
              <a:buNone/>
              <a:defRPr sz="6000">
                <a:solidFill>
                  <a:schemeClr val="hlink"/>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218" name="Google Shape;218;p19"/>
          <p:cNvSpPr txBox="1">
            <a:spLocks noGrp="1"/>
          </p:cNvSpPr>
          <p:nvPr>
            <p:ph type="subTitle" idx="1"/>
          </p:nvPr>
        </p:nvSpPr>
        <p:spPr>
          <a:xfrm>
            <a:off x="5273025" y="3715675"/>
            <a:ext cx="3150900" cy="5997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header 3">
  <p:cSld name="SECTION_HEADER_1_1_1">
    <p:bg>
      <p:bgPr>
        <a:solidFill>
          <a:schemeClr val="dk1"/>
        </a:solidFill>
        <a:effectLst/>
      </p:bgPr>
    </p:bg>
    <p:spTree>
      <p:nvGrpSpPr>
        <p:cNvPr id="1" name="Shape 219"/>
        <p:cNvGrpSpPr/>
        <p:nvPr/>
      </p:nvGrpSpPr>
      <p:grpSpPr>
        <a:xfrm>
          <a:off x="0" y="0"/>
          <a:ext cx="0" cy="0"/>
          <a:chOff x="0" y="0"/>
          <a:chExt cx="0" cy="0"/>
        </a:xfrm>
      </p:grpSpPr>
      <p:sp>
        <p:nvSpPr>
          <p:cNvPr id="220" name="Google Shape;220;p20"/>
          <p:cNvSpPr/>
          <p:nvPr/>
        </p:nvSpPr>
        <p:spPr>
          <a:xfrm>
            <a:off x="213850" y="198775"/>
            <a:ext cx="8716200" cy="4746000"/>
          </a:xfrm>
          <a:prstGeom prst="rect">
            <a:avLst/>
          </a:prstGeom>
          <a:solidFill>
            <a:schemeClr val="accent5"/>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21" name="Google Shape;221;p20"/>
          <p:cNvPicPr preferRelativeResize="0"/>
          <p:nvPr/>
        </p:nvPicPr>
        <p:blipFill>
          <a:blip r:embed="rId2">
            <a:alphaModFix/>
          </a:blip>
          <a:stretch>
            <a:fillRect/>
          </a:stretch>
        </p:blipFill>
        <p:spPr>
          <a:xfrm>
            <a:off x="1" y="0"/>
            <a:ext cx="9144003" cy="5143501"/>
          </a:xfrm>
          <a:prstGeom prst="rect">
            <a:avLst/>
          </a:prstGeom>
          <a:noFill/>
          <a:ln>
            <a:noFill/>
          </a:ln>
        </p:spPr>
      </p:pic>
      <p:sp>
        <p:nvSpPr>
          <p:cNvPr id="222" name="Google Shape;222;p20"/>
          <p:cNvSpPr txBox="1">
            <a:spLocks noGrp="1"/>
          </p:cNvSpPr>
          <p:nvPr>
            <p:ph type="title"/>
          </p:nvPr>
        </p:nvSpPr>
        <p:spPr>
          <a:xfrm>
            <a:off x="4189838" y="1612627"/>
            <a:ext cx="3150900" cy="11526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Clr>
                <a:schemeClr val="hlink"/>
              </a:buClr>
              <a:buSzPts val="3600"/>
              <a:buNone/>
              <a:defRPr sz="3600">
                <a:solidFill>
                  <a:schemeClr val="hlink"/>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223" name="Google Shape;223;p20"/>
          <p:cNvSpPr txBox="1">
            <a:spLocks noGrp="1"/>
          </p:cNvSpPr>
          <p:nvPr>
            <p:ph type="title" idx="2" hasCustomPrompt="1"/>
          </p:nvPr>
        </p:nvSpPr>
        <p:spPr>
          <a:xfrm>
            <a:off x="1803263" y="2060238"/>
            <a:ext cx="1840500" cy="1023000"/>
          </a:xfrm>
          <a:prstGeom prst="rect">
            <a:avLst/>
          </a:pr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b" anchorCtr="0">
            <a:noAutofit/>
          </a:bodyPr>
          <a:lstStyle>
            <a:lvl1pPr lvl="0" algn="ctr" rtl="0">
              <a:spcBef>
                <a:spcPts val="0"/>
              </a:spcBef>
              <a:spcAft>
                <a:spcPts val="0"/>
              </a:spcAft>
              <a:buClr>
                <a:schemeClr val="hlink"/>
              </a:buClr>
              <a:buSzPts val="6000"/>
              <a:buNone/>
              <a:defRPr sz="6000">
                <a:solidFill>
                  <a:schemeClr val="hlink"/>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224" name="Google Shape;224;p20"/>
          <p:cNvSpPr txBox="1">
            <a:spLocks noGrp="1"/>
          </p:cNvSpPr>
          <p:nvPr>
            <p:ph type="subTitle" idx="1"/>
          </p:nvPr>
        </p:nvSpPr>
        <p:spPr>
          <a:xfrm>
            <a:off x="4189762" y="2931150"/>
            <a:ext cx="3150900" cy="5997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Clr>
                <a:schemeClr val="hlink"/>
              </a:buClr>
              <a:buSzPts val="1400"/>
              <a:buNone/>
              <a:defRPr>
                <a:solidFill>
                  <a:schemeClr val="hlink"/>
                </a:solidFill>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lt2"/>
        </a:solidFill>
        <a:effectLst/>
      </p:bgPr>
    </p:bg>
    <p:spTree>
      <p:nvGrpSpPr>
        <p:cNvPr id="1" name="Shape 17"/>
        <p:cNvGrpSpPr/>
        <p:nvPr/>
      </p:nvGrpSpPr>
      <p:grpSpPr>
        <a:xfrm>
          <a:off x="0" y="0"/>
          <a:ext cx="0" cy="0"/>
          <a:chOff x="0" y="0"/>
          <a:chExt cx="0" cy="0"/>
        </a:xfrm>
      </p:grpSpPr>
      <p:sp>
        <p:nvSpPr>
          <p:cNvPr id="18" name="Google Shape;18;p3"/>
          <p:cNvSpPr/>
          <p:nvPr/>
        </p:nvSpPr>
        <p:spPr>
          <a:xfrm>
            <a:off x="213850" y="198775"/>
            <a:ext cx="8716200" cy="4746000"/>
          </a:xfrm>
          <a:prstGeom prst="rect">
            <a:avLst/>
          </a:prstGeom>
          <a:solidFill>
            <a:schemeClr val="dk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9" name="Google Shape;19;p3"/>
          <p:cNvPicPr preferRelativeResize="0"/>
          <p:nvPr/>
        </p:nvPicPr>
        <p:blipFill>
          <a:blip r:embed="rId2">
            <a:alphaModFix/>
          </a:blip>
          <a:stretch>
            <a:fillRect/>
          </a:stretch>
        </p:blipFill>
        <p:spPr>
          <a:xfrm>
            <a:off x="1" y="0"/>
            <a:ext cx="9144003" cy="5143501"/>
          </a:xfrm>
          <a:prstGeom prst="rect">
            <a:avLst/>
          </a:prstGeom>
          <a:noFill/>
          <a:ln>
            <a:noFill/>
          </a:ln>
        </p:spPr>
      </p:pic>
      <p:sp>
        <p:nvSpPr>
          <p:cNvPr id="20" name="Google Shape;20;p3"/>
          <p:cNvSpPr txBox="1">
            <a:spLocks noGrp="1"/>
          </p:cNvSpPr>
          <p:nvPr>
            <p:ph type="title"/>
          </p:nvPr>
        </p:nvSpPr>
        <p:spPr>
          <a:xfrm>
            <a:off x="2996550" y="2397152"/>
            <a:ext cx="3150900" cy="11526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21" name="Google Shape;21;p3"/>
          <p:cNvSpPr txBox="1">
            <a:spLocks noGrp="1"/>
          </p:cNvSpPr>
          <p:nvPr>
            <p:ph type="title" idx="2" hasCustomPrompt="1"/>
          </p:nvPr>
        </p:nvSpPr>
        <p:spPr>
          <a:xfrm>
            <a:off x="3651625" y="828125"/>
            <a:ext cx="1840500" cy="1023000"/>
          </a:xfrm>
          <a:prstGeom prst="rect">
            <a:avLst/>
          </a:prstGeom>
          <a:solidFill>
            <a:schemeClr val="accent3"/>
          </a:solidFill>
          <a:ln w="9525" cap="flat" cmpd="sng">
            <a:solidFill>
              <a:srgbClr val="000000"/>
            </a:solidFill>
            <a:prstDash val="solid"/>
            <a:round/>
            <a:headEnd type="none" w="sm" len="sm"/>
            <a:tailEnd type="none" w="sm" len="sm"/>
          </a:ln>
        </p:spPr>
        <p:txBody>
          <a:bodyPr spcFirstLastPara="1" wrap="square" lIns="91425" tIns="91425" rIns="91425" bIns="91425" anchor="b" anchorCtr="0">
            <a:noAutofit/>
          </a:bodyPr>
          <a:lstStyle>
            <a:lvl1pPr lvl="0" algn="ctr" rtl="0">
              <a:spcBef>
                <a:spcPts val="0"/>
              </a:spcBef>
              <a:spcAft>
                <a:spcPts val="0"/>
              </a:spcAft>
              <a:buClr>
                <a:schemeClr val="hlink"/>
              </a:buClr>
              <a:buSzPts val="6000"/>
              <a:buNone/>
              <a:defRPr sz="6000">
                <a:solidFill>
                  <a:schemeClr val="hlink"/>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22" name="Google Shape;22;p3"/>
          <p:cNvSpPr txBox="1">
            <a:spLocks noGrp="1"/>
          </p:cNvSpPr>
          <p:nvPr>
            <p:ph type="subTitle" idx="1"/>
          </p:nvPr>
        </p:nvSpPr>
        <p:spPr>
          <a:xfrm>
            <a:off x="2996475" y="3715675"/>
            <a:ext cx="3150900" cy="5997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header 4">
  <p:cSld name="SECTION_HEADER_1_1_1_1">
    <p:bg>
      <p:bgPr>
        <a:solidFill>
          <a:schemeClr val="dk2"/>
        </a:solidFill>
        <a:effectLst/>
      </p:bgPr>
    </p:bg>
    <p:spTree>
      <p:nvGrpSpPr>
        <p:cNvPr id="1" name="Shape 225"/>
        <p:cNvGrpSpPr/>
        <p:nvPr/>
      </p:nvGrpSpPr>
      <p:grpSpPr>
        <a:xfrm>
          <a:off x="0" y="0"/>
          <a:ext cx="0" cy="0"/>
          <a:chOff x="0" y="0"/>
          <a:chExt cx="0" cy="0"/>
        </a:xfrm>
      </p:grpSpPr>
      <p:sp>
        <p:nvSpPr>
          <p:cNvPr id="226" name="Google Shape;226;p21"/>
          <p:cNvSpPr/>
          <p:nvPr/>
        </p:nvSpPr>
        <p:spPr>
          <a:xfrm>
            <a:off x="213850" y="198775"/>
            <a:ext cx="8716200" cy="4746000"/>
          </a:xfrm>
          <a:prstGeom prst="rect">
            <a:avLst/>
          </a:prstGeom>
          <a:solidFill>
            <a:schemeClr val="accent4"/>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27" name="Google Shape;227;p21"/>
          <p:cNvPicPr preferRelativeResize="0"/>
          <p:nvPr/>
        </p:nvPicPr>
        <p:blipFill>
          <a:blip r:embed="rId2">
            <a:alphaModFix/>
          </a:blip>
          <a:stretch>
            <a:fillRect/>
          </a:stretch>
        </p:blipFill>
        <p:spPr>
          <a:xfrm>
            <a:off x="1" y="0"/>
            <a:ext cx="9144003" cy="5143501"/>
          </a:xfrm>
          <a:prstGeom prst="rect">
            <a:avLst/>
          </a:prstGeom>
          <a:noFill/>
          <a:ln>
            <a:noFill/>
          </a:ln>
        </p:spPr>
      </p:pic>
      <p:sp>
        <p:nvSpPr>
          <p:cNvPr id="228" name="Google Shape;228;p21"/>
          <p:cNvSpPr txBox="1">
            <a:spLocks noGrp="1"/>
          </p:cNvSpPr>
          <p:nvPr>
            <p:ph type="title"/>
          </p:nvPr>
        </p:nvSpPr>
        <p:spPr>
          <a:xfrm>
            <a:off x="4189838" y="2685277"/>
            <a:ext cx="3150900" cy="11526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Clr>
                <a:schemeClr val="hlink"/>
              </a:buClr>
              <a:buSzPts val="3600"/>
              <a:buNone/>
              <a:defRPr sz="3600">
                <a:solidFill>
                  <a:schemeClr val="hlink"/>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229" name="Google Shape;229;p21"/>
          <p:cNvSpPr txBox="1">
            <a:spLocks noGrp="1"/>
          </p:cNvSpPr>
          <p:nvPr>
            <p:ph type="title" idx="2" hasCustomPrompt="1"/>
          </p:nvPr>
        </p:nvSpPr>
        <p:spPr>
          <a:xfrm>
            <a:off x="1803263" y="3132888"/>
            <a:ext cx="1840500" cy="1023000"/>
          </a:xfrm>
          <a:prstGeom prst="rect">
            <a:avLst/>
          </a:prstGeom>
          <a:solidFill>
            <a:schemeClr val="dk2"/>
          </a:solidFill>
          <a:ln w="9525" cap="flat" cmpd="sng">
            <a:solidFill>
              <a:srgbClr val="000000"/>
            </a:solidFill>
            <a:prstDash val="solid"/>
            <a:round/>
            <a:headEnd type="none" w="sm" len="sm"/>
            <a:tailEnd type="none" w="sm" len="sm"/>
          </a:ln>
        </p:spPr>
        <p:txBody>
          <a:bodyPr spcFirstLastPara="1" wrap="square" lIns="91425" tIns="91425" rIns="91425" bIns="91425" anchor="b" anchorCtr="0">
            <a:noAutofit/>
          </a:bodyPr>
          <a:lstStyle>
            <a:lvl1pPr lvl="0" algn="ctr" rtl="0">
              <a:spcBef>
                <a:spcPts val="0"/>
              </a:spcBef>
              <a:spcAft>
                <a:spcPts val="0"/>
              </a:spcAft>
              <a:buClr>
                <a:schemeClr val="hlink"/>
              </a:buClr>
              <a:buSzPts val="6000"/>
              <a:buNone/>
              <a:defRPr sz="6000">
                <a:solidFill>
                  <a:schemeClr val="hlink"/>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230" name="Google Shape;230;p21"/>
          <p:cNvSpPr txBox="1">
            <a:spLocks noGrp="1"/>
          </p:cNvSpPr>
          <p:nvPr>
            <p:ph type="subTitle" idx="1"/>
          </p:nvPr>
        </p:nvSpPr>
        <p:spPr>
          <a:xfrm>
            <a:off x="4189762" y="4003800"/>
            <a:ext cx="3150900" cy="5997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Clr>
                <a:schemeClr val="hlink"/>
              </a:buClr>
              <a:buSzPts val="1400"/>
              <a:buNone/>
              <a:defRPr>
                <a:solidFill>
                  <a:schemeClr val="hlink"/>
                </a:solidFill>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header 5">
  <p:cSld name="SECTION_HEADER_1_1_1_1_1">
    <p:bg>
      <p:bgPr>
        <a:solidFill>
          <a:schemeClr val="accent1"/>
        </a:solidFill>
        <a:effectLst/>
      </p:bgPr>
    </p:bg>
    <p:spTree>
      <p:nvGrpSpPr>
        <p:cNvPr id="1" name="Shape 231"/>
        <p:cNvGrpSpPr/>
        <p:nvPr/>
      </p:nvGrpSpPr>
      <p:grpSpPr>
        <a:xfrm>
          <a:off x="0" y="0"/>
          <a:ext cx="0" cy="0"/>
          <a:chOff x="0" y="0"/>
          <a:chExt cx="0" cy="0"/>
        </a:xfrm>
      </p:grpSpPr>
      <p:sp>
        <p:nvSpPr>
          <p:cNvPr id="232" name="Google Shape;232;p22"/>
          <p:cNvSpPr/>
          <p:nvPr/>
        </p:nvSpPr>
        <p:spPr>
          <a:xfrm>
            <a:off x="213850" y="198775"/>
            <a:ext cx="8716200" cy="4746000"/>
          </a:xfrm>
          <a:prstGeom prst="rect">
            <a:avLst/>
          </a:prstGeom>
          <a:solidFill>
            <a:schemeClr val="accen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33" name="Google Shape;233;p22"/>
          <p:cNvPicPr preferRelativeResize="0"/>
          <p:nvPr/>
        </p:nvPicPr>
        <p:blipFill>
          <a:blip r:embed="rId2">
            <a:alphaModFix/>
          </a:blip>
          <a:stretch>
            <a:fillRect/>
          </a:stretch>
        </p:blipFill>
        <p:spPr>
          <a:xfrm>
            <a:off x="1" y="0"/>
            <a:ext cx="9144003" cy="5143501"/>
          </a:xfrm>
          <a:prstGeom prst="rect">
            <a:avLst/>
          </a:prstGeom>
          <a:noFill/>
          <a:ln>
            <a:noFill/>
          </a:ln>
        </p:spPr>
      </p:pic>
      <p:sp>
        <p:nvSpPr>
          <p:cNvPr id="234" name="Google Shape;234;p22"/>
          <p:cNvSpPr txBox="1">
            <a:spLocks noGrp="1"/>
          </p:cNvSpPr>
          <p:nvPr>
            <p:ph type="title"/>
          </p:nvPr>
        </p:nvSpPr>
        <p:spPr>
          <a:xfrm>
            <a:off x="4189788" y="540002"/>
            <a:ext cx="3150900" cy="11526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Clr>
                <a:schemeClr val="hlink"/>
              </a:buClr>
              <a:buSzPts val="3600"/>
              <a:buNone/>
              <a:defRPr sz="3600">
                <a:solidFill>
                  <a:schemeClr val="hlink"/>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235" name="Google Shape;235;p22"/>
          <p:cNvSpPr txBox="1">
            <a:spLocks noGrp="1"/>
          </p:cNvSpPr>
          <p:nvPr>
            <p:ph type="title" idx="2" hasCustomPrompt="1"/>
          </p:nvPr>
        </p:nvSpPr>
        <p:spPr>
          <a:xfrm>
            <a:off x="1803213" y="987613"/>
            <a:ext cx="1840500" cy="1023000"/>
          </a:xfrm>
          <a:prstGeom prst="rect">
            <a:avLst/>
          </a:prstGeom>
          <a:solidFill>
            <a:schemeClr val="lt1"/>
          </a:solidFill>
          <a:ln w="9525" cap="flat" cmpd="sng">
            <a:solidFill>
              <a:srgbClr val="000000"/>
            </a:solidFill>
            <a:prstDash val="solid"/>
            <a:round/>
            <a:headEnd type="none" w="sm" len="sm"/>
            <a:tailEnd type="none" w="sm" len="sm"/>
          </a:ln>
        </p:spPr>
        <p:txBody>
          <a:bodyPr spcFirstLastPara="1" wrap="square" lIns="91425" tIns="91425" rIns="91425" bIns="91425" anchor="b" anchorCtr="0">
            <a:noAutofit/>
          </a:bodyPr>
          <a:lstStyle>
            <a:lvl1pPr lvl="0" algn="ctr" rtl="0">
              <a:spcBef>
                <a:spcPts val="0"/>
              </a:spcBef>
              <a:spcAft>
                <a:spcPts val="0"/>
              </a:spcAft>
              <a:buSzPts val="6000"/>
              <a:buNone/>
              <a:defRPr sz="6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236" name="Google Shape;236;p22"/>
          <p:cNvSpPr txBox="1">
            <a:spLocks noGrp="1"/>
          </p:cNvSpPr>
          <p:nvPr>
            <p:ph type="subTitle" idx="1"/>
          </p:nvPr>
        </p:nvSpPr>
        <p:spPr>
          <a:xfrm>
            <a:off x="4189712" y="1858525"/>
            <a:ext cx="3150900" cy="5997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Clr>
                <a:schemeClr val="hlink"/>
              </a:buClr>
              <a:buSzPts val="1400"/>
              <a:buNone/>
              <a:defRPr>
                <a:solidFill>
                  <a:schemeClr val="hlink"/>
                </a:solidFill>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ection header 6">
  <p:cSld name="SECTION_HEADER_1_1_1_1_1_1">
    <p:bg>
      <p:bgPr>
        <a:solidFill>
          <a:schemeClr val="accent5"/>
        </a:solidFill>
        <a:effectLst/>
      </p:bgPr>
    </p:bg>
    <p:spTree>
      <p:nvGrpSpPr>
        <p:cNvPr id="1" name="Shape 237"/>
        <p:cNvGrpSpPr/>
        <p:nvPr/>
      </p:nvGrpSpPr>
      <p:grpSpPr>
        <a:xfrm>
          <a:off x="0" y="0"/>
          <a:ext cx="0" cy="0"/>
          <a:chOff x="0" y="0"/>
          <a:chExt cx="0" cy="0"/>
        </a:xfrm>
      </p:grpSpPr>
      <p:sp>
        <p:nvSpPr>
          <p:cNvPr id="238" name="Google Shape;238;p23"/>
          <p:cNvSpPr/>
          <p:nvPr/>
        </p:nvSpPr>
        <p:spPr>
          <a:xfrm>
            <a:off x="213850" y="198775"/>
            <a:ext cx="8716200" cy="4746000"/>
          </a:xfrm>
          <a:prstGeom prst="rect">
            <a:avLst/>
          </a:prstGeom>
          <a:solidFill>
            <a:schemeClr val="accent4"/>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39" name="Google Shape;239;p23"/>
          <p:cNvPicPr preferRelativeResize="0"/>
          <p:nvPr/>
        </p:nvPicPr>
        <p:blipFill>
          <a:blip r:embed="rId2">
            <a:alphaModFix/>
          </a:blip>
          <a:stretch>
            <a:fillRect/>
          </a:stretch>
        </p:blipFill>
        <p:spPr>
          <a:xfrm>
            <a:off x="1" y="0"/>
            <a:ext cx="9144003" cy="5143501"/>
          </a:xfrm>
          <a:prstGeom prst="rect">
            <a:avLst/>
          </a:prstGeom>
          <a:noFill/>
          <a:ln>
            <a:noFill/>
          </a:ln>
        </p:spPr>
      </p:pic>
      <p:sp>
        <p:nvSpPr>
          <p:cNvPr id="240" name="Google Shape;240;p23"/>
          <p:cNvSpPr txBox="1">
            <a:spLocks noGrp="1"/>
          </p:cNvSpPr>
          <p:nvPr>
            <p:ph type="title"/>
          </p:nvPr>
        </p:nvSpPr>
        <p:spPr>
          <a:xfrm>
            <a:off x="4189788" y="1612640"/>
            <a:ext cx="3150900" cy="11526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Clr>
                <a:schemeClr val="hlink"/>
              </a:buClr>
              <a:buSzPts val="3600"/>
              <a:buNone/>
              <a:defRPr sz="3600">
                <a:solidFill>
                  <a:schemeClr val="hlink"/>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241" name="Google Shape;241;p23"/>
          <p:cNvSpPr txBox="1">
            <a:spLocks noGrp="1"/>
          </p:cNvSpPr>
          <p:nvPr>
            <p:ph type="title" idx="2" hasCustomPrompt="1"/>
          </p:nvPr>
        </p:nvSpPr>
        <p:spPr>
          <a:xfrm>
            <a:off x="1803225" y="1612636"/>
            <a:ext cx="1840500" cy="1918200"/>
          </a:xfrm>
          <a:prstGeom prst="rect">
            <a:avLst/>
          </a:prstGeom>
          <a:solidFill>
            <a:schemeClr val="dk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Clr>
                <a:schemeClr val="hlink"/>
              </a:buClr>
              <a:buSzPts val="6000"/>
              <a:buNone/>
              <a:defRPr sz="8300">
                <a:solidFill>
                  <a:schemeClr val="hlink"/>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242" name="Google Shape;242;p23"/>
          <p:cNvSpPr txBox="1">
            <a:spLocks noGrp="1"/>
          </p:cNvSpPr>
          <p:nvPr>
            <p:ph type="subTitle" idx="1"/>
          </p:nvPr>
        </p:nvSpPr>
        <p:spPr>
          <a:xfrm>
            <a:off x="4189712" y="2931163"/>
            <a:ext cx="3150900" cy="5997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Clr>
                <a:schemeClr val="hlink"/>
              </a:buClr>
              <a:buSzPts val="1400"/>
              <a:buNone/>
              <a:defRPr>
                <a:solidFill>
                  <a:schemeClr val="hlink"/>
                </a:solidFill>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ext">
  <p:cSld name="ONE_COLUMN_TEXT_1">
    <p:spTree>
      <p:nvGrpSpPr>
        <p:cNvPr id="1" name="Shape 243"/>
        <p:cNvGrpSpPr/>
        <p:nvPr/>
      </p:nvGrpSpPr>
      <p:grpSpPr>
        <a:xfrm>
          <a:off x="0" y="0"/>
          <a:ext cx="0" cy="0"/>
          <a:chOff x="0" y="0"/>
          <a:chExt cx="0" cy="0"/>
        </a:xfrm>
      </p:grpSpPr>
      <p:sp>
        <p:nvSpPr>
          <p:cNvPr id="244" name="Google Shape;244;p24"/>
          <p:cNvSpPr/>
          <p:nvPr/>
        </p:nvSpPr>
        <p:spPr>
          <a:xfrm>
            <a:off x="213850" y="1312675"/>
            <a:ext cx="8716200" cy="3632100"/>
          </a:xfrm>
          <a:prstGeom prst="rect">
            <a:avLst/>
          </a:prstGeom>
          <a:solidFill>
            <a:schemeClr val="accent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4"/>
          <p:cNvSpPr/>
          <p:nvPr/>
        </p:nvSpPr>
        <p:spPr>
          <a:xfrm>
            <a:off x="213900" y="198775"/>
            <a:ext cx="8716200" cy="905400"/>
          </a:xfrm>
          <a:prstGeom prst="rect">
            <a:avLst/>
          </a:prstGeom>
          <a:solidFill>
            <a:schemeClr val="dk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46" name="Google Shape;246;p24"/>
          <p:cNvPicPr preferRelativeResize="0"/>
          <p:nvPr/>
        </p:nvPicPr>
        <p:blipFill>
          <a:blip r:embed="rId2">
            <a:alphaModFix/>
          </a:blip>
          <a:stretch>
            <a:fillRect/>
          </a:stretch>
        </p:blipFill>
        <p:spPr>
          <a:xfrm>
            <a:off x="1" y="0"/>
            <a:ext cx="9144003" cy="5143501"/>
          </a:xfrm>
          <a:prstGeom prst="rect">
            <a:avLst/>
          </a:prstGeom>
          <a:noFill/>
          <a:ln>
            <a:noFill/>
          </a:ln>
        </p:spPr>
      </p:pic>
      <p:sp>
        <p:nvSpPr>
          <p:cNvPr id="247" name="Google Shape;247;p24"/>
          <p:cNvSpPr txBox="1">
            <a:spLocks noGrp="1"/>
          </p:cNvSpPr>
          <p:nvPr>
            <p:ph type="title"/>
          </p:nvPr>
        </p:nvSpPr>
        <p:spPr>
          <a:xfrm>
            <a:off x="720000" y="369375"/>
            <a:ext cx="7704000" cy="5643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48" name="Google Shape;248;p24"/>
          <p:cNvSpPr txBox="1">
            <a:spLocks noGrp="1"/>
          </p:cNvSpPr>
          <p:nvPr>
            <p:ph type="subTitle" idx="1"/>
          </p:nvPr>
        </p:nvSpPr>
        <p:spPr>
          <a:xfrm>
            <a:off x="5492400" y="3252700"/>
            <a:ext cx="2490300" cy="103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hlink"/>
              </a:buClr>
              <a:buSzPts val="1400"/>
              <a:buNone/>
              <a:defRPr>
                <a:solidFill>
                  <a:schemeClr val="hlink"/>
                </a:solidFill>
              </a:defRPr>
            </a:lvl1pPr>
            <a:lvl2pPr lvl="1" algn="ctr" rtl="0">
              <a:lnSpc>
                <a:spcPct val="100000"/>
              </a:lnSpc>
              <a:spcBef>
                <a:spcPts val="1600"/>
              </a:spcBef>
              <a:spcAft>
                <a:spcPts val="0"/>
              </a:spcAft>
              <a:buClr>
                <a:schemeClr val="hlink"/>
              </a:buClr>
              <a:buSzPts val="1400"/>
              <a:buNone/>
              <a:defRPr>
                <a:solidFill>
                  <a:schemeClr val="hlink"/>
                </a:solidFill>
              </a:defRPr>
            </a:lvl2pPr>
            <a:lvl3pPr lvl="2" algn="ctr" rtl="0">
              <a:lnSpc>
                <a:spcPct val="100000"/>
              </a:lnSpc>
              <a:spcBef>
                <a:spcPts val="1600"/>
              </a:spcBef>
              <a:spcAft>
                <a:spcPts val="0"/>
              </a:spcAft>
              <a:buClr>
                <a:schemeClr val="hlink"/>
              </a:buClr>
              <a:buSzPts val="1400"/>
              <a:buNone/>
              <a:defRPr>
                <a:solidFill>
                  <a:schemeClr val="hlink"/>
                </a:solidFill>
              </a:defRPr>
            </a:lvl3pPr>
            <a:lvl4pPr lvl="3" algn="ctr" rtl="0">
              <a:lnSpc>
                <a:spcPct val="100000"/>
              </a:lnSpc>
              <a:spcBef>
                <a:spcPts val="1600"/>
              </a:spcBef>
              <a:spcAft>
                <a:spcPts val="0"/>
              </a:spcAft>
              <a:buClr>
                <a:schemeClr val="hlink"/>
              </a:buClr>
              <a:buSzPts val="1400"/>
              <a:buNone/>
              <a:defRPr>
                <a:solidFill>
                  <a:schemeClr val="hlink"/>
                </a:solidFill>
              </a:defRPr>
            </a:lvl4pPr>
            <a:lvl5pPr lvl="4" algn="ctr" rtl="0">
              <a:lnSpc>
                <a:spcPct val="100000"/>
              </a:lnSpc>
              <a:spcBef>
                <a:spcPts val="1600"/>
              </a:spcBef>
              <a:spcAft>
                <a:spcPts val="0"/>
              </a:spcAft>
              <a:buClr>
                <a:schemeClr val="hlink"/>
              </a:buClr>
              <a:buSzPts val="1400"/>
              <a:buNone/>
              <a:defRPr>
                <a:solidFill>
                  <a:schemeClr val="hlink"/>
                </a:solidFill>
              </a:defRPr>
            </a:lvl5pPr>
            <a:lvl6pPr lvl="5" algn="ctr" rtl="0">
              <a:lnSpc>
                <a:spcPct val="100000"/>
              </a:lnSpc>
              <a:spcBef>
                <a:spcPts val="1600"/>
              </a:spcBef>
              <a:spcAft>
                <a:spcPts val="0"/>
              </a:spcAft>
              <a:buClr>
                <a:schemeClr val="hlink"/>
              </a:buClr>
              <a:buSzPts val="1400"/>
              <a:buNone/>
              <a:defRPr>
                <a:solidFill>
                  <a:schemeClr val="hlink"/>
                </a:solidFill>
              </a:defRPr>
            </a:lvl6pPr>
            <a:lvl7pPr lvl="6" algn="ctr" rtl="0">
              <a:lnSpc>
                <a:spcPct val="100000"/>
              </a:lnSpc>
              <a:spcBef>
                <a:spcPts val="1600"/>
              </a:spcBef>
              <a:spcAft>
                <a:spcPts val="0"/>
              </a:spcAft>
              <a:buClr>
                <a:schemeClr val="hlink"/>
              </a:buClr>
              <a:buSzPts val="1400"/>
              <a:buNone/>
              <a:defRPr>
                <a:solidFill>
                  <a:schemeClr val="hlink"/>
                </a:solidFill>
              </a:defRPr>
            </a:lvl7pPr>
            <a:lvl8pPr lvl="7" algn="ctr" rtl="0">
              <a:lnSpc>
                <a:spcPct val="100000"/>
              </a:lnSpc>
              <a:spcBef>
                <a:spcPts val="1600"/>
              </a:spcBef>
              <a:spcAft>
                <a:spcPts val="0"/>
              </a:spcAft>
              <a:buClr>
                <a:schemeClr val="hlink"/>
              </a:buClr>
              <a:buSzPts val="1400"/>
              <a:buNone/>
              <a:defRPr>
                <a:solidFill>
                  <a:schemeClr val="hlink"/>
                </a:solidFill>
              </a:defRPr>
            </a:lvl8pPr>
            <a:lvl9pPr lvl="8" algn="ctr" rtl="0">
              <a:lnSpc>
                <a:spcPct val="100000"/>
              </a:lnSpc>
              <a:spcBef>
                <a:spcPts val="1600"/>
              </a:spcBef>
              <a:spcAft>
                <a:spcPts val="1600"/>
              </a:spcAft>
              <a:buClr>
                <a:schemeClr val="hlink"/>
              </a:buClr>
              <a:buSzPts val="1400"/>
              <a:buNone/>
              <a:defRPr>
                <a:solidFill>
                  <a:schemeClr val="hlink"/>
                </a:solidFill>
              </a:defRPr>
            </a:lvl9pPr>
          </a:lstStyle>
          <a:p>
            <a:endParaRPr/>
          </a:p>
        </p:txBody>
      </p:sp>
      <p:grpSp>
        <p:nvGrpSpPr>
          <p:cNvPr id="249" name="Google Shape;249;p24"/>
          <p:cNvGrpSpPr/>
          <p:nvPr/>
        </p:nvGrpSpPr>
        <p:grpSpPr>
          <a:xfrm>
            <a:off x="6806481" y="539994"/>
            <a:ext cx="287212" cy="222969"/>
            <a:chOff x="7283981" y="539994"/>
            <a:chExt cx="287212" cy="222969"/>
          </a:xfrm>
        </p:grpSpPr>
        <p:sp>
          <p:nvSpPr>
            <p:cNvPr id="250" name="Google Shape;250;p24"/>
            <p:cNvSpPr/>
            <p:nvPr/>
          </p:nvSpPr>
          <p:spPr>
            <a:xfrm>
              <a:off x="7435617" y="547311"/>
              <a:ext cx="32403" cy="215652"/>
            </a:xfrm>
            <a:custGeom>
              <a:avLst/>
              <a:gdLst/>
              <a:ahLst/>
              <a:cxnLst/>
              <a:rect l="l" t="t" r="r" b="b"/>
              <a:pathLst>
                <a:path w="2843" h="18921" extrusionOk="0">
                  <a:moveTo>
                    <a:pt x="2842" y="0"/>
                  </a:moveTo>
                  <a:cubicBezTo>
                    <a:pt x="2318" y="269"/>
                    <a:pt x="1827" y="622"/>
                    <a:pt x="1387" y="1061"/>
                  </a:cubicBezTo>
                  <a:lnTo>
                    <a:pt x="0" y="2450"/>
                  </a:lnTo>
                  <a:lnTo>
                    <a:pt x="0" y="18920"/>
                  </a:lnTo>
                  <a:lnTo>
                    <a:pt x="2831" y="16089"/>
                  </a:lnTo>
                  <a:lnTo>
                    <a:pt x="2639" y="15897"/>
                  </a:lnTo>
                  <a:cubicBezTo>
                    <a:pt x="2022" y="15279"/>
                    <a:pt x="1682" y="14458"/>
                    <a:pt x="1682" y="13583"/>
                  </a:cubicBezTo>
                  <a:cubicBezTo>
                    <a:pt x="1682" y="12710"/>
                    <a:pt x="2022" y="11888"/>
                    <a:pt x="2640" y="11269"/>
                  </a:cubicBezTo>
                  <a:cubicBezTo>
                    <a:pt x="2706" y="11203"/>
                    <a:pt x="2773" y="11144"/>
                    <a:pt x="2842" y="11084"/>
                  </a:cubicBezTo>
                  <a:lnTo>
                    <a:pt x="2842" y="0"/>
                  </a:lnTo>
                  <a:close/>
                </a:path>
              </a:pathLst>
            </a:custGeom>
            <a:solidFill>
              <a:schemeClr val="accent5"/>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4"/>
            <p:cNvSpPr/>
            <p:nvPr/>
          </p:nvSpPr>
          <p:spPr>
            <a:xfrm>
              <a:off x="7387177" y="547311"/>
              <a:ext cx="32380" cy="215652"/>
            </a:xfrm>
            <a:custGeom>
              <a:avLst/>
              <a:gdLst/>
              <a:ahLst/>
              <a:cxnLst/>
              <a:rect l="l" t="t" r="r" b="b"/>
              <a:pathLst>
                <a:path w="2841" h="18921" extrusionOk="0">
                  <a:moveTo>
                    <a:pt x="0" y="0"/>
                  </a:moveTo>
                  <a:lnTo>
                    <a:pt x="0" y="16079"/>
                  </a:lnTo>
                  <a:lnTo>
                    <a:pt x="2841" y="18920"/>
                  </a:lnTo>
                  <a:lnTo>
                    <a:pt x="2841" y="2448"/>
                  </a:lnTo>
                  <a:lnTo>
                    <a:pt x="1454" y="1061"/>
                  </a:lnTo>
                  <a:cubicBezTo>
                    <a:pt x="1017" y="623"/>
                    <a:pt x="525" y="270"/>
                    <a:pt x="0" y="0"/>
                  </a:cubicBezTo>
                  <a:close/>
                </a:path>
              </a:pathLst>
            </a:custGeom>
            <a:solidFill>
              <a:schemeClr val="lt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4"/>
            <p:cNvSpPr/>
            <p:nvPr/>
          </p:nvSpPr>
          <p:spPr>
            <a:xfrm>
              <a:off x="7532533" y="549420"/>
              <a:ext cx="38660" cy="116608"/>
            </a:xfrm>
            <a:custGeom>
              <a:avLst/>
              <a:gdLst/>
              <a:ahLst/>
              <a:cxnLst/>
              <a:rect l="l" t="t" r="r" b="b"/>
              <a:pathLst>
                <a:path w="3392" h="10231" extrusionOk="0">
                  <a:moveTo>
                    <a:pt x="1" y="0"/>
                  </a:moveTo>
                  <a:lnTo>
                    <a:pt x="1" y="10230"/>
                  </a:lnTo>
                  <a:lnTo>
                    <a:pt x="1122" y="9111"/>
                  </a:lnTo>
                  <a:cubicBezTo>
                    <a:pt x="3392" y="6841"/>
                    <a:pt x="3392" y="3145"/>
                    <a:pt x="1122" y="875"/>
                  </a:cubicBezTo>
                  <a:cubicBezTo>
                    <a:pt x="777" y="532"/>
                    <a:pt x="400" y="240"/>
                    <a:pt x="1" y="0"/>
                  </a:cubicBezTo>
                  <a:close/>
                </a:path>
              </a:pathLst>
            </a:custGeom>
            <a:solidFill>
              <a:schemeClr val="accen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4"/>
            <p:cNvSpPr/>
            <p:nvPr/>
          </p:nvSpPr>
          <p:spPr>
            <a:xfrm>
              <a:off x="7338690" y="539994"/>
              <a:ext cx="32392" cy="174484"/>
            </a:xfrm>
            <a:custGeom>
              <a:avLst/>
              <a:gdLst/>
              <a:ahLst/>
              <a:cxnLst/>
              <a:rect l="l" t="t" r="r" b="b"/>
              <a:pathLst>
                <a:path w="2842" h="15309" extrusionOk="0">
                  <a:moveTo>
                    <a:pt x="1586" y="0"/>
                  </a:moveTo>
                  <a:cubicBezTo>
                    <a:pt x="1052" y="0"/>
                    <a:pt x="519" y="73"/>
                    <a:pt x="1" y="218"/>
                  </a:cubicBezTo>
                  <a:lnTo>
                    <a:pt x="1" y="12467"/>
                  </a:lnTo>
                  <a:lnTo>
                    <a:pt x="2842" y="15309"/>
                  </a:lnTo>
                  <a:lnTo>
                    <a:pt x="2842" y="136"/>
                  </a:lnTo>
                  <a:cubicBezTo>
                    <a:pt x="2429" y="45"/>
                    <a:pt x="2008" y="0"/>
                    <a:pt x="1586" y="0"/>
                  </a:cubicBez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4"/>
            <p:cNvSpPr/>
            <p:nvPr/>
          </p:nvSpPr>
          <p:spPr>
            <a:xfrm>
              <a:off x="7484081" y="540005"/>
              <a:ext cx="32403" cy="133943"/>
            </a:xfrm>
            <a:custGeom>
              <a:avLst/>
              <a:gdLst/>
              <a:ahLst/>
              <a:cxnLst/>
              <a:rect l="l" t="t" r="r" b="b"/>
              <a:pathLst>
                <a:path w="2843" h="11752" extrusionOk="0">
                  <a:moveTo>
                    <a:pt x="1256" y="1"/>
                  </a:moveTo>
                  <a:cubicBezTo>
                    <a:pt x="835" y="1"/>
                    <a:pt x="414" y="46"/>
                    <a:pt x="0" y="136"/>
                  </a:cubicBezTo>
                  <a:lnTo>
                    <a:pt x="0" y="11028"/>
                  </a:lnTo>
                  <a:cubicBezTo>
                    <a:pt x="228" y="10978"/>
                    <a:pt x="462" y="10954"/>
                    <a:pt x="701" y="10954"/>
                  </a:cubicBezTo>
                  <a:cubicBezTo>
                    <a:pt x="1495" y="10954"/>
                    <a:pt x="2248" y="11237"/>
                    <a:pt x="2842" y="11752"/>
                  </a:cubicBezTo>
                  <a:lnTo>
                    <a:pt x="2842" y="219"/>
                  </a:lnTo>
                  <a:cubicBezTo>
                    <a:pt x="2324" y="73"/>
                    <a:pt x="1790" y="1"/>
                    <a:pt x="1256" y="1"/>
                  </a:cubicBezTo>
                  <a:close/>
                </a:path>
              </a:pathLst>
            </a:custGeom>
            <a:solidFill>
              <a:schemeClr val="accent4"/>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24"/>
            <p:cNvSpPr/>
            <p:nvPr/>
          </p:nvSpPr>
          <p:spPr>
            <a:xfrm>
              <a:off x="7283981" y="549420"/>
              <a:ext cx="38660" cy="116608"/>
            </a:xfrm>
            <a:custGeom>
              <a:avLst/>
              <a:gdLst/>
              <a:ahLst/>
              <a:cxnLst/>
              <a:rect l="l" t="t" r="r" b="b"/>
              <a:pathLst>
                <a:path w="3392" h="10231" extrusionOk="0">
                  <a:moveTo>
                    <a:pt x="3391" y="0"/>
                  </a:moveTo>
                  <a:cubicBezTo>
                    <a:pt x="2990" y="240"/>
                    <a:pt x="2616" y="532"/>
                    <a:pt x="2270" y="875"/>
                  </a:cubicBezTo>
                  <a:cubicBezTo>
                    <a:pt x="0" y="3145"/>
                    <a:pt x="0" y="6841"/>
                    <a:pt x="2270" y="9111"/>
                  </a:cubicBezTo>
                  <a:lnTo>
                    <a:pt x="3391" y="10230"/>
                  </a:lnTo>
                  <a:lnTo>
                    <a:pt x="3391" y="0"/>
                  </a:lnTo>
                  <a:close/>
                </a:path>
              </a:pathLst>
            </a:custGeom>
            <a:solidFill>
              <a:srgbClr val="FF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24"/>
            <p:cNvSpPr/>
            <p:nvPr/>
          </p:nvSpPr>
          <p:spPr>
            <a:xfrm>
              <a:off x="7468785" y="680905"/>
              <a:ext cx="98030" cy="76933"/>
            </a:xfrm>
            <a:custGeom>
              <a:avLst/>
              <a:gdLst/>
              <a:ahLst/>
              <a:cxnLst/>
              <a:rect l="l" t="t" r="r" b="b"/>
              <a:pathLst>
                <a:path w="8601" h="6750" extrusionOk="0">
                  <a:moveTo>
                    <a:pt x="2043" y="0"/>
                  </a:moveTo>
                  <a:cubicBezTo>
                    <a:pt x="1567" y="0"/>
                    <a:pt x="1090" y="181"/>
                    <a:pt x="728" y="546"/>
                  </a:cubicBezTo>
                  <a:cubicBezTo>
                    <a:pt x="1" y="1273"/>
                    <a:pt x="1" y="2450"/>
                    <a:pt x="728" y="3178"/>
                  </a:cubicBezTo>
                  <a:lnTo>
                    <a:pt x="4299" y="6750"/>
                  </a:lnTo>
                  <a:lnTo>
                    <a:pt x="4301" y="6748"/>
                  </a:lnTo>
                  <a:lnTo>
                    <a:pt x="4304" y="6750"/>
                  </a:lnTo>
                  <a:lnTo>
                    <a:pt x="7875" y="3178"/>
                  </a:lnTo>
                  <a:cubicBezTo>
                    <a:pt x="8601" y="2452"/>
                    <a:pt x="8601" y="1273"/>
                    <a:pt x="7875" y="546"/>
                  </a:cubicBezTo>
                  <a:cubicBezTo>
                    <a:pt x="7513" y="184"/>
                    <a:pt x="7036" y="0"/>
                    <a:pt x="6560" y="0"/>
                  </a:cubicBezTo>
                  <a:cubicBezTo>
                    <a:pt x="6083" y="0"/>
                    <a:pt x="5607" y="181"/>
                    <a:pt x="5244" y="546"/>
                  </a:cubicBezTo>
                  <a:lnTo>
                    <a:pt x="4301" y="1488"/>
                  </a:lnTo>
                  <a:lnTo>
                    <a:pt x="3359" y="546"/>
                  </a:lnTo>
                  <a:cubicBezTo>
                    <a:pt x="2996" y="184"/>
                    <a:pt x="2520" y="0"/>
                    <a:pt x="2043" y="0"/>
                  </a:cubicBezTo>
                  <a:close/>
                </a:path>
              </a:pathLst>
            </a:custGeom>
            <a:solidFill>
              <a:schemeClr val="l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7" name="Google Shape;257;p24"/>
          <p:cNvGrpSpPr/>
          <p:nvPr/>
        </p:nvGrpSpPr>
        <p:grpSpPr>
          <a:xfrm>
            <a:off x="7300250" y="406938"/>
            <a:ext cx="629975" cy="489075"/>
            <a:chOff x="7300250" y="406938"/>
            <a:chExt cx="629975" cy="489075"/>
          </a:xfrm>
        </p:grpSpPr>
        <p:sp>
          <p:nvSpPr>
            <p:cNvPr id="258" name="Google Shape;258;p24"/>
            <p:cNvSpPr/>
            <p:nvPr/>
          </p:nvSpPr>
          <p:spPr>
            <a:xfrm>
              <a:off x="7632850" y="422988"/>
              <a:ext cx="71075" cy="473025"/>
            </a:xfrm>
            <a:custGeom>
              <a:avLst/>
              <a:gdLst/>
              <a:ahLst/>
              <a:cxnLst/>
              <a:rect l="l" t="t" r="r" b="b"/>
              <a:pathLst>
                <a:path w="2843" h="18921" extrusionOk="0">
                  <a:moveTo>
                    <a:pt x="2842" y="0"/>
                  </a:moveTo>
                  <a:cubicBezTo>
                    <a:pt x="2318" y="269"/>
                    <a:pt x="1827" y="622"/>
                    <a:pt x="1387" y="1061"/>
                  </a:cubicBezTo>
                  <a:lnTo>
                    <a:pt x="0" y="2450"/>
                  </a:lnTo>
                  <a:lnTo>
                    <a:pt x="0" y="18920"/>
                  </a:lnTo>
                  <a:lnTo>
                    <a:pt x="2831" y="16089"/>
                  </a:lnTo>
                  <a:lnTo>
                    <a:pt x="2639" y="15897"/>
                  </a:lnTo>
                  <a:cubicBezTo>
                    <a:pt x="2022" y="15279"/>
                    <a:pt x="1682" y="14458"/>
                    <a:pt x="1682" y="13583"/>
                  </a:cubicBezTo>
                  <a:cubicBezTo>
                    <a:pt x="1682" y="12710"/>
                    <a:pt x="2022" y="11888"/>
                    <a:pt x="2640" y="11269"/>
                  </a:cubicBezTo>
                  <a:cubicBezTo>
                    <a:pt x="2706" y="11203"/>
                    <a:pt x="2773" y="11144"/>
                    <a:pt x="2842" y="11084"/>
                  </a:cubicBezTo>
                  <a:lnTo>
                    <a:pt x="2842" y="0"/>
                  </a:lnTo>
                  <a:close/>
                </a:path>
              </a:pathLst>
            </a:custGeom>
            <a:solidFill>
              <a:schemeClr val="accent5"/>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4"/>
            <p:cNvSpPr/>
            <p:nvPr/>
          </p:nvSpPr>
          <p:spPr>
            <a:xfrm>
              <a:off x="7526600" y="422988"/>
              <a:ext cx="71025" cy="473025"/>
            </a:xfrm>
            <a:custGeom>
              <a:avLst/>
              <a:gdLst/>
              <a:ahLst/>
              <a:cxnLst/>
              <a:rect l="l" t="t" r="r" b="b"/>
              <a:pathLst>
                <a:path w="2841" h="18921" extrusionOk="0">
                  <a:moveTo>
                    <a:pt x="0" y="0"/>
                  </a:moveTo>
                  <a:lnTo>
                    <a:pt x="0" y="16079"/>
                  </a:lnTo>
                  <a:lnTo>
                    <a:pt x="2841" y="18920"/>
                  </a:lnTo>
                  <a:lnTo>
                    <a:pt x="2841" y="2448"/>
                  </a:lnTo>
                  <a:lnTo>
                    <a:pt x="1454" y="1061"/>
                  </a:lnTo>
                  <a:cubicBezTo>
                    <a:pt x="1017" y="623"/>
                    <a:pt x="525" y="270"/>
                    <a:pt x="0" y="0"/>
                  </a:cubicBezTo>
                  <a:close/>
                </a:path>
              </a:pathLst>
            </a:custGeom>
            <a:solidFill>
              <a:schemeClr val="lt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4"/>
            <p:cNvSpPr/>
            <p:nvPr/>
          </p:nvSpPr>
          <p:spPr>
            <a:xfrm>
              <a:off x="7845425" y="427613"/>
              <a:ext cx="84800" cy="255775"/>
            </a:xfrm>
            <a:custGeom>
              <a:avLst/>
              <a:gdLst/>
              <a:ahLst/>
              <a:cxnLst/>
              <a:rect l="l" t="t" r="r" b="b"/>
              <a:pathLst>
                <a:path w="3392" h="10231" extrusionOk="0">
                  <a:moveTo>
                    <a:pt x="1" y="0"/>
                  </a:moveTo>
                  <a:lnTo>
                    <a:pt x="1" y="10230"/>
                  </a:lnTo>
                  <a:lnTo>
                    <a:pt x="1122" y="9111"/>
                  </a:lnTo>
                  <a:cubicBezTo>
                    <a:pt x="3392" y="6841"/>
                    <a:pt x="3392" y="3145"/>
                    <a:pt x="1122" y="875"/>
                  </a:cubicBezTo>
                  <a:cubicBezTo>
                    <a:pt x="777" y="532"/>
                    <a:pt x="400" y="240"/>
                    <a:pt x="1" y="0"/>
                  </a:cubicBezTo>
                  <a:close/>
                </a:path>
              </a:pathLst>
            </a:custGeom>
            <a:solidFill>
              <a:schemeClr val="accen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4"/>
            <p:cNvSpPr/>
            <p:nvPr/>
          </p:nvSpPr>
          <p:spPr>
            <a:xfrm>
              <a:off x="7420250" y="406938"/>
              <a:ext cx="71050" cy="382725"/>
            </a:xfrm>
            <a:custGeom>
              <a:avLst/>
              <a:gdLst/>
              <a:ahLst/>
              <a:cxnLst/>
              <a:rect l="l" t="t" r="r" b="b"/>
              <a:pathLst>
                <a:path w="2842" h="15309" extrusionOk="0">
                  <a:moveTo>
                    <a:pt x="1586" y="0"/>
                  </a:moveTo>
                  <a:cubicBezTo>
                    <a:pt x="1052" y="0"/>
                    <a:pt x="519" y="73"/>
                    <a:pt x="1" y="218"/>
                  </a:cubicBezTo>
                  <a:lnTo>
                    <a:pt x="1" y="12467"/>
                  </a:lnTo>
                  <a:lnTo>
                    <a:pt x="2842" y="15309"/>
                  </a:lnTo>
                  <a:lnTo>
                    <a:pt x="2842" y="136"/>
                  </a:lnTo>
                  <a:cubicBezTo>
                    <a:pt x="2429" y="45"/>
                    <a:pt x="2008" y="0"/>
                    <a:pt x="1586" y="0"/>
                  </a:cubicBez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4"/>
            <p:cNvSpPr/>
            <p:nvPr/>
          </p:nvSpPr>
          <p:spPr>
            <a:xfrm>
              <a:off x="7739150" y="406963"/>
              <a:ext cx="71075" cy="293800"/>
            </a:xfrm>
            <a:custGeom>
              <a:avLst/>
              <a:gdLst/>
              <a:ahLst/>
              <a:cxnLst/>
              <a:rect l="l" t="t" r="r" b="b"/>
              <a:pathLst>
                <a:path w="2843" h="11752" extrusionOk="0">
                  <a:moveTo>
                    <a:pt x="1256" y="1"/>
                  </a:moveTo>
                  <a:cubicBezTo>
                    <a:pt x="835" y="1"/>
                    <a:pt x="414" y="46"/>
                    <a:pt x="0" y="136"/>
                  </a:cubicBezTo>
                  <a:lnTo>
                    <a:pt x="0" y="11028"/>
                  </a:lnTo>
                  <a:cubicBezTo>
                    <a:pt x="228" y="10978"/>
                    <a:pt x="462" y="10954"/>
                    <a:pt x="701" y="10954"/>
                  </a:cubicBezTo>
                  <a:cubicBezTo>
                    <a:pt x="1495" y="10954"/>
                    <a:pt x="2248" y="11237"/>
                    <a:pt x="2842" y="11752"/>
                  </a:cubicBezTo>
                  <a:lnTo>
                    <a:pt x="2842" y="219"/>
                  </a:lnTo>
                  <a:cubicBezTo>
                    <a:pt x="2324" y="73"/>
                    <a:pt x="1790" y="1"/>
                    <a:pt x="1256" y="1"/>
                  </a:cubicBezTo>
                  <a:close/>
                </a:path>
              </a:pathLst>
            </a:custGeom>
            <a:solidFill>
              <a:schemeClr val="accent4"/>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4"/>
            <p:cNvSpPr/>
            <p:nvPr/>
          </p:nvSpPr>
          <p:spPr>
            <a:xfrm>
              <a:off x="7300250" y="427613"/>
              <a:ext cx="84800" cy="255775"/>
            </a:xfrm>
            <a:custGeom>
              <a:avLst/>
              <a:gdLst/>
              <a:ahLst/>
              <a:cxnLst/>
              <a:rect l="l" t="t" r="r" b="b"/>
              <a:pathLst>
                <a:path w="3392" h="10231" extrusionOk="0">
                  <a:moveTo>
                    <a:pt x="3391" y="0"/>
                  </a:moveTo>
                  <a:cubicBezTo>
                    <a:pt x="2990" y="240"/>
                    <a:pt x="2616" y="532"/>
                    <a:pt x="2270" y="875"/>
                  </a:cubicBezTo>
                  <a:cubicBezTo>
                    <a:pt x="0" y="3145"/>
                    <a:pt x="0" y="6841"/>
                    <a:pt x="2270" y="9111"/>
                  </a:cubicBezTo>
                  <a:lnTo>
                    <a:pt x="3391" y="10230"/>
                  </a:lnTo>
                  <a:lnTo>
                    <a:pt x="3391" y="0"/>
                  </a:lnTo>
                  <a:close/>
                </a:path>
              </a:pathLst>
            </a:custGeom>
            <a:solidFill>
              <a:srgbClr val="FF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24"/>
            <p:cNvSpPr/>
            <p:nvPr/>
          </p:nvSpPr>
          <p:spPr>
            <a:xfrm>
              <a:off x="7705600" y="716013"/>
              <a:ext cx="215025" cy="168750"/>
            </a:xfrm>
            <a:custGeom>
              <a:avLst/>
              <a:gdLst/>
              <a:ahLst/>
              <a:cxnLst/>
              <a:rect l="l" t="t" r="r" b="b"/>
              <a:pathLst>
                <a:path w="8601" h="6750" extrusionOk="0">
                  <a:moveTo>
                    <a:pt x="2043" y="0"/>
                  </a:moveTo>
                  <a:cubicBezTo>
                    <a:pt x="1567" y="0"/>
                    <a:pt x="1090" y="181"/>
                    <a:pt x="728" y="546"/>
                  </a:cubicBezTo>
                  <a:cubicBezTo>
                    <a:pt x="1" y="1273"/>
                    <a:pt x="1" y="2450"/>
                    <a:pt x="728" y="3178"/>
                  </a:cubicBezTo>
                  <a:lnTo>
                    <a:pt x="4299" y="6750"/>
                  </a:lnTo>
                  <a:lnTo>
                    <a:pt x="4301" y="6748"/>
                  </a:lnTo>
                  <a:lnTo>
                    <a:pt x="4304" y="6750"/>
                  </a:lnTo>
                  <a:lnTo>
                    <a:pt x="7875" y="3178"/>
                  </a:lnTo>
                  <a:cubicBezTo>
                    <a:pt x="8601" y="2452"/>
                    <a:pt x="8601" y="1273"/>
                    <a:pt x="7875" y="546"/>
                  </a:cubicBezTo>
                  <a:cubicBezTo>
                    <a:pt x="7513" y="184"/>
                    <a:pt x="7036" y="0"/>
                    <a:pt x="6560" y="0"/>
                  </a:cubicBezTo>
                  <a:cubicBezTo>
                    <a:pt x="6083" y="0"/>
                    <a:pt x="5607" y="181"/>
                    <a:pt x="5244" y="546"/>
                  </a:cubicBezTo>
                  <a:lnTo>
                    <a:pt x="4301" y="1488"/>
                  </a:lnTo>
                  <a:lnTo>
                    <a:pt x="3359" y="546"/>
                  </a:lnTo>
                  <a:cubicBezTo>
                    <a:pt x="2996" y="184"/>
                    <a:pt x="2520" y="0"/>
                    <a:pt x="2043" y="0"/>
                  </a:cubicBezTo>
                  <a:close/>
                </a:path>
              </a:pathLst>
            </a:custGeom>
            <a:solidFill>
              <a:schemeClr val="l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5" name="Google Shape;265;p24"/>
          <p:cNvGrpSpPr/>
          <p:nvPr/>
        </p:nvGrpSpPr>
        <p:grpSpPr>
          <a:xfrm>
            <a:off x="8136781" y="539994"/>
            <a:ext cx="287212" cy="222969"/>
            <a:chOff x="7283981" y="539994"/>
            <a:chExt cx="287212" cy="222969"/>
          </a:xfrm>
        </p:grpSpPr>
        <p:sp>
          <p:nvSpPr>
            <p:cNvPr id="266" name="Google Shape;266;p24"/>
            <p:cNvSpPr/>
            <p:nvPr/>
          </p:nvSpPr>
          <p:spPr>
            <a:xfrm>
              <a:off x="7435617" y="547311"/>
              <a:ext cx="32403" cy="215652"/>
            </a:xfrm>
            <a:custGeom>
              <a:avLst/>
              <a:gdLst/>
              <a:ahLst/>
              <a:cxnLst/>
              <a:rect l="l" t="t" r="r" b="b"/>
              <a:pathLst>
                <a:path w="2843" h="18921" extrusionOk="0">
                  <a:moveTo>
                    <a:pt x="2842" y="0"/>
                  </a:moveTo>
                  <a:cubicBezTo>
                    <a:pt x="2318" y="269"/>
                    <a:pt x="1827" y="622"/>
                    <a:pt x="1387" y="1061"/>
                  </a:cubicBezTo>
                  <a:lnTo>
                    <a:pt x="0" y="2450"/>
                  </a:lnTo>
                  <a:lnTo>
                    <a:pt x="0" y="18920"/>
                  </a:lnTo>
                  <a:lnTo>
                    <a:pt x="2831" y="16089"/>
                  </a:lnTo>
                  <a:lnTo>
                    <a:pt x="2639" y="15897"/>
                  </a:lnTo>
                  <a:cubicBezTo>
                    <a:pt x="2022" y="15279"/>
                    <a:pt x="1682" y="14458"/>
                    <a:pt x="1682" y="13583"/>
                  </a:cubicBezTo>
                  <a:cubicBezTo>
                    <a:pt x="1682" y="12710"/>
                    <a:pt x="2022" y="11888"/>
                    <a:pt x="2640" y="11269"/>
                  </a:cubicBezTo>
                  <a:cubicBezTo>
                    <a:pt x="2706" y="11203"/>
                    <a:pt x="2773" y="11144"/>
                    <a:pt x="2842" y="11084"/>
                  </a:cubicBezTo>
                  <a:lnTo>
                    <a:pt x="2842" y="0"/>
                  </a:lnTo>
                  <a:close/>
                </a:path>
              </a:pathLst>
            </a:custGeom>
            <a:solidFill>
              <a:schemeClr val="accent5"/>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24"/>
            <p:cNvSpPr/>
            <p:nvPr/>
          </p:nvSpPr>
          <p:spPr>
            <a:xfrm>
              <a:off x="7387177" y="547311"/>
              <a:ext cx="32380" cy="215652"/>
            </a:xfrm>
            <a:custGeom>
              <a:avLst/>
              <a:gdLst/>
              <a:ahLst/>
              <a:cxnLst/>
              <a:rect l="l" t="t" r="r" b="b"/>
              <a:pathLst>
                <a:path w="2841" h="18921" extrusionOk="0">
                  <a:moveTo>
                    <a:pt x="0" y="0"/>
                  </a:moveTo>
                  <a:lnTo>
                    <a:pt x="0" y="16079"/>
                  </a:lnTo>
                  <a:lnTo>
                    <a:pt x="2841" y="18920"/>
                  </a:lnTo>
                  <a:lnTo>
                    <a:pt x="2841" y="2448"/>
                  </a:lnTo>
                  <a:lnTo>
                    <a:pt x="1454" y="1061"/>
                  </a:lnTo>
                  <a:cubicBezTo>
                    <a:pt x="1017" y="623"/>
                    <a:pt x="525" y="270"/>
                    <a:pt x="0" y="0"/>
                  </a:cubicBezTo>
                  <a:close/>
                </a:path>
              </a:pathLst>
            </a:custGeom>
            <a:solidFill>
              <a:schemeClr val="lt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24"/>
            <p:cNvSpPr/>
            <p:nvPr/>
          </p:nvSpPr>
          <p:spPr>
            <a:xfrm>
              <a:off x="7532533" y="549420"/>
              <a:ext cx="38660" cy="116608"/>
            </a:xfrm>
            <a:custGeom>
              <a:avLst/>
              <a:gdLst/>
              <a:ahLst/>
              <a:cxnLst/>
              <a:rect l="l" t="t" r="r" b="b"/>
              <a:pathLst>
                <a:path w="3392" h="10231" extrusionOk="0">
                  <a:moveTo>
                    <a:pt x="1" y="0"/>
                  </a:moveTo>
                  <a:lnTo>
                    <a:pt x="1" y="10230"/>
                  </a:lnTo>
                  <a:lnTo>
                    <a:pt x="1122" y="9111"/>
                  </a:lnTo>
                  <a:cubicBezTo>
                    <a:pt x="3392" y="6841"/>
                    <a:pt x="3392" y="3145"/>
                    <a:pt x="1122" y="875"/>
                  </a:cubicBezTo>
                  <a:cubicBezTo>
                    <a:pt x="777" y="532"/>
                    <a:pt x="400" y="240"/>
                    <a:pt x="1" y="0"/>
                  </a:cubicBezTo>
                  <a:close/>
                </a:path>
              </a:pathLst>
            </a:custGeom>
            <a:solidFill>
              <a:schemeClr val="accen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24"/>
            <p:cNvSpPr/>
            <p:nvPr/>
          </p:nvSpPr>
          <p:spPr>
            <a:xfrm>
              <a:off x="7338690" y="539994"/>
              <a:ext cx="32392" cy="174484"/>
            </a:xfrm>
            <a:custGeom>
              <a:avLst/>
              <a:gdLst/>
              <a:ahLst/>
              <a:cxnLst/>
              <a:rect l="l" t="t" r="r" b="b"/>
              <a:pathLst>
                <a:path w="2842" h="15309" extrusionOk="0">
                  <a:moveTo>
                    <a:pt x="1586" y="0"/>
                  </a:moveTo>
                  <a:cubicBezTo>
                    <a:pt x="1052" y="0"/>
                    <a:pt x="519" y="73"/>
                    <a:pt x="1" y="218"/>
                  </a:cubicBezTo>
                  <a:lnTo>
                    <a:pt x="1" y="12467"/>
                  </a:lnTo>
                  <a:lnTo>
                    <a:pt x="2842" y="15309"/>
                  </a:lnTo>
                  <a:lnTo>
                    <a:pt x="2842" y="136"/>
                  </a:lnTo>
                  <a:cubicBezTo>
                    <a:pt x="2429" y="45"/>
                    <a:pt x="2008" y="0"/>
                    <a:pt x="1586" y="0"/>
                  </a:cubicBez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24"/>
            <p:cNvSpPr/>
            <p:nvPr/>
          </p:nvSpPr>
          <p:spPr>
            <a:xfrm>
              <a:off x="7484081" y="540005"/>
              <a:ext cx="32403" cy="133943"/>
            </a:xfrm>
            <a:custGeom>
              <a:avLst/>
              <a:gdLst/>
              <a:ahLst/>
              <a:cxnLst/>
              <a:rect l="l" t="t" r="r" b="b"/>
              <a:pathLst>
                <a:path w="2843" h="11752" extrusionOk="0">
                  <a:moveTo>
                    <a:pt x="1256" y="1"/>
                  </a:moveTo>
                  <a:cubicBezTo>
                    <a:pt x="835" y="1"/>
                    <a:pt x="414" y="46"/>
                    <a:pt x="0" y="136"/>
                  </a:cubicBezTo>
                  <a:lnTo>
                    <a:pt x="0" y="11028"/>
                  </a:lnTo>
                  <a:cubicBezTo>
                    <a:pt x="228" y="10978"/>
                    <a:pt x="462" y="10954"/>
                    <a:pt x="701" y="10954"/>
                  </a:cubicBezTo>
                  <a:cubicBezTo>
                    <a:pt x="1495" y="10954"/>
                    <a:pt x="2248" y="11237"/>
                    <a:pt x="2842" y="11752"/>
                  </a:cubicBezTo>
                  <a:lnTo>
                    <a:pt x="2842" y="219"/>
                  </a:lnTo>
                  <a:cubicBezTo>
                    <a:pt x="2324" y="73"/>
                    <a:pt x="1790" y="1"/>
                    <a:pt x="1256" y="1"/>
                  </a:cubicBezTo>
                  <a:close/>
                </a:path>
              </a:pathLst>
            </a:custGeom>
            <a:solidFill>
              <a:schemeClr val="accent4"/>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4"/>
            <p:cNvSpPr/>
            <p:nvPr/>
          </p:nvSpPr>
          <p:spPr>
            <a:xfrm>
              <a:off x="7283981" y="549420"/>
              <a:ext cx="38660" cy="116608"/>
            </a:xfrm>
            <a:custGeom>
              <a:avLst/>
              <a:gdLst/>
              <a:ahLst/>
              <a:cxnLst/>
              <a:rect l="l" t="t" r="r" b="b"/>
              <a:pathLst>
                <a:path w="3392" h="10231" extrusionOk="0">
                  <a:moveTo>
                    <a:pt x="3391" y="0"/>
                  </a:moveTo>
                  <a:cubicBezTo>
                    <a:pt x="2990" y="240"/>
                    <a:pt x="2616" y="532"/>
                    <a:pt x="2270" y="875"/>
                  </a:cubicBezTo>
                  <a:cubicBezTo>
                    <a:pt x="0" y="3145"/>
                    <a:pt x="0" y="6841"/>
                    <a:pt x="2270" y="9111"/>
                  </a:cubicBezTo>
                  <a:lnTo>
                    <a:pt x="3391" y="10230"/>
                  </a:lnTo>
                  <a:lnTo>
                    <a:pt x="3391" y="0"/>
                  </a:lnTo>
                  <a:close/>
                </a:path>
              </a:pathLst>
            </a:custGeom>
            <a:solidFill>
              <a:srgbClr val="FF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24"/>
            <p:cNvSpPr/>
            <p:nvPr/>
          </p:nvSpPr>
          <p:spPr>
            <a:xfrm>
              <a:off x="7468785" y="680905"/>
              <a:ext cx="98030" cy="76933"/>
            </a:xfrm>
            <a:custGeom>
              <a:avLst/>
              <a:gdLst/>
              <a:ahLst/>
              <a:cxnLst/>
              <a:rect l="l" t="t" r="r" b="b"/>
              <a:pathLst>
                <a:path w="8601" h="6750" extrusionOk="0">
                  <a:moveTo>
                    <a:pt x="2043" y="0"/>
                  </a:moveTo>
                  <a:cubicBezTo>
                    <a:pt x="1567" y="0"/>
                    <a:pt x="1090" y="181"/>
                    <a:pt x="728" y="546"/>
                  </a:cubicBezTo>
                  <a:cubicBezTo>
                    <a:pt x="1" y="1273"/>
                    <a:pt x="1" y="2450"/>
                    <a:pt x="728" y="3178"/>
                  </a:cubicBezTo>
                  <a:lnTo>
                    <a:pt x="4299" y="6750"/>
                  </a:lnTo>
                  <a:lnTo>
                    <a:pt x="4301" y="6748"/>
                  </a:lnTo>
                  <a:lnTo>
                    <a:pt x="4304" y="6750"/>
                  </a:lnTo>
                  <a:lnTo>
                    <a:pt x="7875" y="3178"/>
                  </a:lnTo>
                  <a:cubicBezTo>
                    <a:pt x="8601" y="2452"/>
                    <a:pt x="8601" y="1273"/>
                    <a:pt x="7875" y="546"/>
                  </a:cubicBezTo>
                  <a:cubicBezTo>
                    <a:pt x="7513" y="184"/>
                    <a:pt x="7036" y="0"/>
                    <a:pt x="6560" y="0"/>
                  </a:cubicBezTo>
                  <a:cubicBezTo>
                    <a:pt x="6083" y="0"/>
                    <a:pt x="5607" y="181"/>
                    <a:pt x="5244" y="546"/>
                  </a:cubicBezTo>
                  <a:lnTo>
                    <a:pt x="4301" y="1488"/>
                  </a:lnTo>
                  <a:lnTo>
                    <a:pt x="3359" y="546"/>
                  </a:lnTo>
                  <a:cubicBezTo>
                    <a:pt x="2996" y="184"/>
                    <a:pt x="2520" y="0"/>
                    <a:pt x="2043" y="0"/>
                  </a:cubicBezTo>
                  <a:close/>
                </a:path>
              </a:pathLst>
            </a:custGeom>
            <a:solidFill>
              <a:schemeClr val="l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ext 1">
  <p:cSld name="ONE_COLUMN_TEXT_1_1">
    <p:spTree>
      <p:nvGrpSpPr>
        <p:cNvPr id="1" name="Shape 273"/>
        <p:cNvGrpSpPr/>
        <p:nvPr/>
      </p:nvGrpSpPr>
      <p:grpSpPr>
        <a:xfrm>
          <a:off x="0" y="0"/>
          <a:ext cx="0" cy="0"/>
          <a:chOff x="0" y="0"/>
          <a:chExt cx="0" cy="0"/>
        </a:xfrm>
      </p:grpSpPr>
      <p:sp>
        <p:nvSpPr>
          <p:cNvPr id="274" name="Google Shape;274;p25"/>
          <p:cNvSpPr/>
          <p:nvPr/>
        </p:nvSpPr>
        <p:spPr>
          <a:xfrm>
            <a:off x="213850" y="1312675"/>
            <a:ext cx="8716200" cy="3632100"/>
          </a:xfrm>
          <a:prstGeom prst="rect">
            <a:avLst/>
          </a:prstGeom>
          <a:solidFill>
            <a:schemeClr val="accent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25"/>
          <p:cNvSpPr/>
          <p:nvPr/>
        </p:nvSpPr>
        <p:spPr>
          <a:xfrm>
            <a:off x="213900" y="198775"/>
            <a:ext cx="8716200" cy="905400"/>
          </a:xfrm>
          <a:prstGeom prst="rect">
            <a:avLst/>
          </a:prstGeom>
          <a:solidFill>
            <a:schemeClr val="dk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76" name="Google Shape;276;p25"/>
          <p:cNvPicPr preferRelativeResize="0"/>
          <p:nvPr/>
        </p:nvPicPr>
        <p:blipFill>
          <a:blip r:embed="rId2">
            <a:alphaModFix/>
          </a:blip>
          <a:stretch>
            <a:fillRect/>
          </a:stretch>
        </p:blipFill>
        <p:spPr>
          <a:xfrm>
            <a:off x="1" y="0"/>
            <a:ext cx="9144003" cy="5143501"/>
          </a:xfrm>
          <a:prstGeom prst="rect">
            <a:avLst/>
          </a:prstGeom>
          <a:noFill/>
          <a:ln>
            <a:noFill/>
          </a:ln>
        </p:spPr>
      </p:pic>
      <p:grpSp>
        <p:nvGrpSpPr>
          <p:cNvPr id="277" name="Google Shape;277;p25"/>
          <p:cNvGrpSpPr/>
          <p:nvPr/>
        </p:nvGrpSpPr>
        <p:grpSpPr>
          <a:xfrm>
            <a:off x="6806481" y="539994"/>
            <a:ext cx="287212" cy="222969"/>
            <a:chOff x="7283981" y="539994"/>
            <a:chExt cx="287212" cy="222969"/>
          </a:xfrm>
        </p:grpSpPr>
        <p:sp>
          <p:nvSpPr>
            <p:cNvPr id="278" name="Google Shape;278;p25"/>
            <p:cNvSpPr/>
            <p:nvPr/>
          </p:nvSpPr>
          <p:spPr>
            <a:xfrm>
              <a:off x="7435617" y="547311"/>
              <a:ext cx="32403" cy="215652"/>
            </a:xfrm>
            <a:custGeom>
              <a:avLst/>
              <a:gdLst/>
              <a:ahLst/>
              <a:cxnLst/>
              <a:rect l="l" t="t" r="r" b="b"/>
              <a:pathLst>
                <a:path w="2843" h="18921" extrusionOk="0">
                  <a:moveTo>
                    <a:pt x="2842" y="0"/>
                  </a:moveTo>
                  <a:cubicBezTo>
                    <a:pt x="2318" y="269"/>
                    <a:pt x="1827" y="622"/>
                    <a:pt x="1387" y="1061"/>
                  </a:cubicBezTo>
                  <a:lnTo>
                    <a:pt x="0" y="2450"/>
                  </a:lnTo>
                  <a:lnTo>
                    <a:pt x="0" y="18920"/>
                  </a:lnTo>
                  <a:lnTo>
                    <a:pt x="2831" y="16089"/>
                  </a:lnTo>
                  <a:lnTo>
                    <a:pt x="2639" y="15897"/>
                  </a:lnTo>
                  <a:cubicBezTo>
                    <a:pt x="2022" y="15279"/>
                    <a:pt x="1682" y="14458"/>
                    <a:pt x="1682" y="13583"/>
                  </a:cubicBezTo>
                  <a:cubicBezTo>
                    <a:pt x="1682" y="12710"/>
                    <a:pt x="2022" y="11888"/>
                    <a:pt x="2640" y="11269"/>
                  </a:cubicBezTo>
                  <a:cubicBezTo>
                    <a:pt x="2706" y="11203"/>
                    <a:pt x="2773" y="11144"/>
                    <a:pt x="2842" y="11084"/>
                  </a:cubicBezTo>
                  <a:lnTo>
                    <a:pt x="2842" y="0"/>
                  </a:lnTo>
                  <a:close/>
                </a:path>
              </a:pathLst>
            </a:custGeom>
            <a:solidFill>
              <a:schemeClr val="accent5"/>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25"/>
            <p:cNvSpPr/>
            <p:nvPr/>
          </p:nvSpPr>
          <p:spPr>
            <a:xfrm>
              <a:off x="7387177" y="547311"/>
              <a:ext cx="32380" cy="215652"/>
            </a:xfrm>
            <a:custGeom>
              <a:avLst/>
              <a:gdLst/>
              <a:ahLst/>
              <a:cxnLst/>
              <a:rect l="l" t="t" r="r" b="b"/>
              <a:pathLst>
                <a:path w="2841" h="18921" extrusionOk="0">
                  <a:moveTo>
                    <a:pt x="0" y="0"/>
                  </a:moveTo>
                  <a:lnTo>
                    <a:pt x="0" y="16079"/>
                  </a:lnTo>
                  <a:lnTo>
                    <a:pt x="2841" y="18920"/>
                  </a:lnTo>
                  <a:lnTo>
                    <a:pt x="2841" y="2448"/>
                  </a:lnTo>
                  <a:lnTo>
                    <a:pt x="1454" y="1061"/>
                  </a:lnTo>
                  <a:cubicBezTo>
                    <a:pt x="1017" y="623"/>
                    <a:pt x="525" y="270"/>
                    <a:pt x="0" y="0"/>
                  </a:cubicBezTo>
                  <a:close/>
                </a:path>
              </a:pathLst>
            </a:custGeom>
            <a:solidFill>
              <a:schemeClr val="lt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25"/>
            <p:cNvSpPr/>
            <p:nvPr/>
          </p:nvSpPr>
          <p:spPr>
            <a:xfrm>
              <a:off x="7532533" y="549420"/>
              <a:ext cx="38660" cy="116608"/>
            </a:xfrm>
            <a:custGeom>
              <a:avLst/>
              <a:gdLst/>
              <a:ahLst/>
              <a:cxnLst/>
              <a:rect l="l" t="t" r="r" b="b"/>
              <a:pathLst>
                <a:path w="3392" h="10231" extrusionOk="0">
                  <a:moveTo>
                    <a:pt x="1" y="0"/>
                  </a:moveTo>
                  <a:lnTo>
                    <a:pt x="1" y="10230"/>
                  </a:lnTo>
                  <a:lnTo>
                    <a:pt x="1122" y="9111"/>
                  </a:lnTo>
                  <a:cubicBezTo>
                    <a:pt x="3392" y="6841"/>
                    <a:pt x="3392" y="3145"/>
                    <a:pt x="1122" y="875"/>
                  </a:cubicBezTo>
                  <a:cubicBezTo>
                    <a:pt x="777" y="532"/>
                    <a:pt x="400" y="240"/>
                    <a:pt x="1" y="0"/>
                  </a:cubicBezTo>
                  <a:close/>
                </a:path>
              </a:pathLst>
            </a:custGeom>
            <a:solidFill>
              <a:schemeClr val="accen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25"/>
            <p:cNvSpPr/>
            <p:nvPr/>
          </p:nvSpPr>
          <p:spPr>
            <a:xfrm>
              <a:off x="7338690" y="539994"/>
              <a:ext cx="32392" cy="174484"/>
            </a:xfrm>
            <a:custGeom>
              <a:avLst/>
              <a:gdLst/>
              <a:ahLst/>
              <a:cxnLst/>
              <a:rect l="l" t="t" r="r" b="b"/>
              <a:pathLst>
                <a:path w="2842" h="15309" extrusionOk="0">
                  <a:moveTo>
                    <a:pt x="1586" y="0"/>
                  </a:moveTo>
                  <a:cubicBezTo>
                    <a:pt x="1052" y="0"/>
                    <a:pt x="519" y="73"/>
                    <a:pt x="1" y="218"/>
                  </a:cubicBezTo>
                  <a:lnTo>
                    <a:pt x="1" y="12467"/>
                  </a:lnTo>
                  <a:lnTo>
                    <a:pt x="2842" y="15309"/>
                  </a:lnTo>
                  <a:lnTo>
                    <a:pt x="2842" y="136"/>
                  </a:lnTo>
                  <a:cubicBezTo>
                    <a:pt x="2429" y="45"/>
                    <a:pt x="2008" y="0"/>
                    <a:pt x="1586" y="0"/>
                  </a:cubicBez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25"/>
            <p:cNvSpPr/>
            <p:nvPr/>
          </p:nvSpPr>
          <p:spPr>
            <a:xfrm>
              <a:off x="7484081" y="540005"/>
              <a:ext cx="32403" cy="133943"/>
            </a:xfrm>
            <a:custGeom>
              <a:avLst/>
              <a:gdLst/>
              <a:ahLst/>
              <a:cxnLst/>
              <a:rect l="l" t="t" r="r" b="b"/>
              <a:pathLst>
                <a:path w="2843" h="11752" extrusionOk="0">
                  <a:moveTo>
                    <a:pt x="1256" y="1"/>
                  </a:moveTo>
                  <a:cubicBezTo>
                    <a:pt x="835" y="1"/>
                    <a:pt x="414" y="46"/>
                    <a:pt x="0" y="136"/>
                  </a:cubicBezTo>
                  <a:lnTo>
                    <a:pt x="0" y="11028"/>
                  </a:lnTo>
                  <a:cubicBezTo>
                    <a:pt x="228" y="10978"/>
                    <a:pt x="462" y="10954"/>
                    <a:pt x="701" y="10954"/>
                  </a:cubicBezTo>
                  <a:cubicBezTo>
                    <a:pt x="1495" y="10954"/>
                    <a:pt x="2248" y="11237"/>
                    <a:pt x="2842" y="11752"/>
                  </a:cubicBezTo>
                  <a:lnTo>
                    <a:pt x="2842" y="219"/>
                  </a:lnTo>
                  <a:cubicBezTo>
                    <a:pt x="2324" y="73"/>
                    <a:pt x="1790" y="1"/>
                    <a:pt x="1256" y="1"/>
                  </a:cubicBezTo>
                  <a:close/>
                </a:path>
              </a:pathLst>
            </a:custGeom>
            <a:solidFill>
              <a:schemeClr val="accent4"/>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25"/>
            <p:cNvSpPr/>
            <p:nvPr/>
          </p:nvSpPr>
          <p:spPr>
            <a:xfrm>
              <a:off x="7283981" y="549420"/>
              <a:ext cx="38660" cy="116608"/>
            </a:xfrm>
            <a:custGeom>
              <a:avLst/>
              <a:gdLst/>
              <a:ahLst/>
              <a:cxnLst/>
              <a:rect l="l" t="t" r="r" b="b"/>
              <a:pathLst>
                <a:path w="3392" h="10231" extrusionOk="0">
                  <a:moveTo>
                    <a:pt x="3391" y="0"/>
                  </a:moveTo>
                  <a:cubicBezTo>
                    <a:pt x="2990" y="240"/>
                    <a:pt x="2616" y="532"/>
                    <a:pt x="2270" y="875"/>
                  </a:cubicBezTo>
                  <a:cubicBezTo>
                    <a:pt x="0" y="3145"/>
                    <a:pt x="0" y="6841"/>
                    <a:pt x="2270" y="9111"/>
                  </a:cubicBezTo>
                  <a:lnTo>
                    <a:pt x="3391" y="10230"/>
                  </a:lnTo>
                  <a:lnTo>
                    <a:pt x="3391" y="0"/>
                  </a:lnTo>
                  <a:close/>
                </a:path>
              </a:pathLst>
            </a:custGeom>
            <a:solidFill>
              <a:srgbClr val="FF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25"/>
            <p:cNvSpPr/>
            <p:nvPr/>
          </p:nvSpPr>
          <p:spPr>
            <a:xfrm>
              <a:off x="7468785" y="680905"/>
              <a:ext cx="98030" cy="76933"/>
            </a:xfrm>
            <a:custGeom>
              <a:avLst/>
              <a:gdLst/>
              <a:ahLst/>
              <a:cxnLst/>
              <a:rect l="l" t="t" r="r" b="b"/>
              <a:pathLst>
                <a:path w="8601" h="6750" extrusionOk="0">
                  <a:moveTo>
                    <a:pt x="2043" y="0"/>
                  </a:moveTo>
                  <a:cubicBezTo>
                    <a:pt x="1567" y="0"/>
                    <a:pt x="1090" y="181"/>
                    <a:pt x="728" y="546"/>
                  </a:cubicBezTo>
                  <a:cubicBezTo>
                    <a:pt x="1" y="1273"/>
                    <a:pt x="1" y="2450"/>
                    <a:pt x="728" y="3178"/>
                  </a:cubicBezTo>
                  <a:lnTo>
                    <a:pt x="4299" y="6750"/>
                  </a:lnTo>
                  <a:lnTo>
                    <a:pt x="4301" y="6748"/>
                  </a:lnTo>
                  <a:lnTo>
                    <a:pt x="4304" y="6750"/>
                  </a:lnTo>
                  <a:lnTo>
                    <a:pt x="7875" y="3178"/>
                  </a:lnTo>
                  <a:cubicBezTo>
                    <a:pt x="8601" y="2452"/>
                    <a:pt x="8601" y="1273"/>
                    <a:pt x="7875" y="546"/>
                  </a:cubicBezTo>
                  <a:cubicBezTo>
                    <a:pt x="7513" y="184"/>
                    <a:pt x="7036" y="0"/>
                    <a:pt x="6560" y="0"/>
                  </a:cubicBezTo>
                  <a:cubicBezTo>
                    <a:pt x="6083" y="0"/>
                    <a:pt x="5607" y="181"/>
                    <a:pt x="5244" y="546"/>
                  </a:cubicBezTo>
                  <a:lnTo>
                    <a:pt x="4301" y="1488"/>
                  </a:lnTo>
                  <a:lnTo>
                    <a:pt x="3359" y="546"/>
                  </a:lnTo>
                  <a:cubicBezTo>
                    <a:pt x="2996" y="184"/>
                    <a:pt x="2520" y="0"/>
                    <a:pt x="2043" y="0"/>
                  </a:cubicBezTo>
                  <a:close/>
                </a:path>
              </a:pathLst>
            </a:custGeom>
            <a:solidFill>
              <a:schemeClr val="l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5" name="Google Shape;285;p25"/>
          <p:cNvGrpSpPr/>
          <p:nvPr/>
        </p:nvGrpSpPr>
        <p:grpSpPr>
          <a:xfrm>
            <a:off x="7300250" y="406938"/>
            <a:ext cx="629975" cy="489075"/>
            <a:chOff x="7300250" y="406938"/>
            <a:chExt cx="629975" cy="489075"/>
          </a:xfrm>
        </p:grpSpPr>
        <p:sp>
          <p:nvSpPr>
            <p:cNvPr id="286" name="Google Shape;286;p25"/>
            <p:cNvSpPr/>
            <p:nvPr/>
          </p:nvSpPr>
          <p:spPr>
            <a:xfrm>
              <a:off x="7632850" y="422988"/>
              <a:ext cx="71075" cy="473025"/>
            </a:xfrm>
            <a:custGeom>
              <a:avLst/>
              <a:gdLst/>
              <a:ahLst/>
              <a:cxnLst/>
              <a:rect l="l" t="t" r="r" b="b"/>
              <a:pathLst>
                <a:path w="2843" h="18921" extrusionOk="0">
                  <a:moveTo>
                    <a:pt x="2842" y="0"/>
                  </a:moveTo>
                  <a:cubicBezTo>
                    <a:pt x="2318" y="269"/>
                    <a:pt x="1827" y="622"/>
                    <a:pt x="1387" y="1061"/>
                  </a:cubicBezTo>
                  <a:lnTo>
                    <a:pt x="0" y="2450"/>
                  </a:lnTo>
                  <a:lnTo>
                    <a:pt x="0" y="18920"/>
                  </a:lnTo>
                  <a:lnTo>
                    <a:pt x="2831" y="16089"/>
                  </a:lnTo>
                  <a:lnTo>
                    <a:pt x="2639" y="15897"/>
                  </a:lnTo>
                  <a:cubicBezTo>
                    <a:pt x="2022" y="15279"/>
                    <a:pt x="1682" y="14458"/>
                    <a:pt x="1682" y="13583"/>
                  </a:cubicBezTo>
                  <a:cubicBezTo>
                    <a:pt x="1682" y="12710"/>
                    <a:pt x="2022" y="11888"/>
                    <a:pt x="2640" y="11269"/>
                  </a:cubicBezTo>
                  <a:cubicBezTo>
                    <a:pt x="2706" y="11203"/>
                    <a:pt x="2773" y="11144"/>
                    <a:pt x="2842" y="11084"/>
                  </a:cubicBezTo>
                  <a:lnTo>
                    <a:pt x="2842" y="0"/>
                  </a:lnTo>
                  <a:close/>
                </a:path>
              </a:pathLst>
            </a:custGeom>
            <a:solidFill>
              <a:schemeClr val="accent5"/>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25"/>
            <p:cNvSpPr/>
            <p:nvPr/>
          </p:nvSpPr>
          <p:spPr>
            <a:xfrm>
              <a:off x="7526600" y="422988"/>
              <a:ext cx="71025" cy="473025"/>
            </a:xfrm>
            <a:custGeom>
              <a:avLst/>
              <a:gdLst/>
              <a:ahLst/>
              <a:cxnLst/>
              <a:rect l="l" t="t" r="r" b="b"/>
              <a:pathLst>
                <a:path w="2841" h="18921" extrusionOk="0">
                  <a:moveTo>
                    <a:pt x="0" y="0"/>
                  </a:moveTo>
                  <a:lnTo>
                    <a:pt x="0" y="16079"/>
                  </a:lnTo>
                  <a:lnTo>
                    <a:pt x="2841" y="18920"/>
                  </a:lnTo>
                  <a:lnTo>
                    <a:pt x="2841" y="2448"/>
                  </a:lnTo>
                  <a:lnTo>
                    <a:pt x="1454" y="1061"/>
                  </a:lnTo>
                  <a:cubicBezTo>
                    <a:pt x="1017" y="623"/>
                    <a:pt x="525" y="270"/>
                    <a:pt x="0" y="0"/>
                  </a:cubicBezTo>
                  <a:close/>
                </a:path>
              </a:pathLst>
            </a:custGeom>
            <a:solidFill>
              <a:schemeClr val="lt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25"/>
            <p:cNvSpPr/>
            <p:nvPr/>
          </p:nvSpPr>
          <p:spPr>
            <a:xfrm>
              <a:off x="7845425" y="427613"/>
              <a:ext cx="84800" cy="255775"/>
            </a:xfrm>
            <a:custGeom>
              <a:avLst/>
              <a:gdLst/>
              <a:ahLst/>
              <a:cxnLst/>
              <a:rect l="l" t="t" r="r" b="b"/>
              <a:pathLst>
                <a:path w="3392" h="10231" extrusionOk="0">
                  <a:moveTo>
                    <a:pt x="1" y="0"/>
                  </a:moveTo>
                  <a:lnTo>
                    <a:pt x="1" y="10230"/>
                  </a:lnTo>
                  <a:lnTo>
                    <a:pt x="1122" y="9111"/>
                  </a:lnTo>
                  <a:cubicBezTo>
                    <a:pt x="3392" y="6841"/>
                    <a:pt x="3392" y="3145"/>
                    <a:pt x="1122" y="875"/>
                  </a:cubicBezTo>
                  <a:cubicBezTo>
                    <a:pt x="777" y="532"/>
                    <a:pt x="400" y="240"/>
                    <a:pt x="1" y="0"/>
                  </a:cubicBezTo>
                  <a:close/>
                </a:path>
              </a:pathLst>
            </a:custGeom>
            <a:solidFill>
              <a:schemeClr val="accen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25"/>
            <p:cNvSpPr/>
            <p:nvPr/>
          </p:nvSpPr>
          <p:spPr>
            <a:xfrm>
              <a:off x="7420250" y="406938"/>
              <a:ext cx="71050" cy="382725"/>
            </a:xfrm>
            <a:custGeom>
              <a:avLst/>
              <a:gdLst/>
              <a:ahLst/>
              <a:cxnLst/>
              <a:rect l="l" t="t" r="r" b="b"/>
              <a:pathLst>
                <a:path w="2842" h="15309" extrusionOk="0">
                  <a:moveTo>
                    <a:pt x="1586" y="0"/>
                  </a:moveTo>
                  <a:cubicBezTo>
                    <a:pt x="1052" y="0"/>
                    <a:pt x="519" y="73"/>
                    <a:pt x="1" y="218"/>
                  </a:cubicBezTo>
                  <a:lnTo>
                    <a:pt x="1" y="12467"/>
                  </a:lnTo>
                  <a:lnTo>
                    <a:pt x="2842" y="15309"/>
                  </a:lnTo>
                  <a:lnTo>
                    <a:pt x="2842" y="136"/>
                  </a:lnTo>
                  <a:cubicBezTo>
                    <a:pt x="2429" y="45"/>
                    <a:pt x="2008" y="0"/>
                    <a:pt x="1586" y="0"/>
                  </a:cubicBez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25"/>
            <p:cNvSpPr/>
            <p:nvPr/>
          </p:nvSpPr>
          <p:spPr>
            <a:xfrm>
              <a:off x="7739150" y="406963"/>
              <a:ext cx="71075" cy="293800"/>
            </a:xfrm>
            <a:custGeom>
              <a:avLst/>
              <a:gdLst/>
              <a:ahLst/>
              <a:cxnLst/>
              <a:rect l="l" t="t" r="r" b="b"/>
              <a:pathLst>
                <a:path w="2843" h="11752" extrusionOk="0">
                  <a:moveTo>
                    <a:pt x="1256" y="1"/>
                  </a:moveTo>
                  <a:cubicBezTo>
                    <a:pt x="835" y="1"/>
                    <a:pt x="414" y="46"/>
                    <a:pt x="0" y="136"/>
                  </a:cubicBezTo>
                  <a:lnTo>
                    <a:pt x="0" y="11028"/>
                  </a:lnTo>
                  <a:cubicBezTo>
                    <a:pt x="228" y="10978"/>
                    <a:pt x="462" y="10954"/>
                    <a:pt x="701" y="10954"/>
                  </a:cubicBezTo>
                  <a:cubicBezTo>
                    <a:pt x="1495" y="10954"/>
                    <a:pt x="2248" y="11237"/>
                    <a:pt x="2842" y="11752"/>
                  </a:cubicBezTo>
                  <a:lnTo>
                    <a:pt x="2842" y="219"/>
                  </a:lnTo>
                  <a:cubicBezTo>
                    <a:pt x="2324" y="73"/>
                    <a:pt x="1790" y="1"/>
                    <a:pt x="1256" y="1"/>
                  </a:cubicBezTo>
                  <a:close/>
                </a:path>
              </a:pathLst>
            </a:custGeom>
            <a:solidFill>
              <a:schemeClr val="accent4"/>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25"/>
            <p:cNvSpPr/>
            <p:nvPr/>
          </p:nvSpPr>
          <p:spPr>
            <a:xfrm>
              <a:off x="7300250" y="427613"/>
              <a:ext cx="84800" cy="255775"/>
            </a:xfrm>
            <a:custGeom>
              <a:avLst/>
              <a:gdLst/>
              <a:ahLst/>
              <a:cxnLst/>
              <a:rect l="l" t="t" r="r" b="b"/>
              <a:pathLst>
                <a:path w="3392" h="10231" extrusionOk="0">
                  <a:moveTo>
                    <a:pt x="3391" y="0"/>
                  </a:moveTo>
                  <a:cubicBezTo>
                    <a:pt x="2990" y="240"/>
                    <a:pt x="2616" y="532"/>
                    <a:pt x="2270" y="875"/>
                  </a:cubicBezTo>
                  <a:cubicBezTo>
                    <a:pt x="0" y="3145"/>
                    <a:pt x="0" y="6841"/>
                    <a:pt x="2270" y="9111"/>
                  </a:cubicBezTo>
                  <a:lnTo>
                    <a:pt x="3391" y="10230"/>
                  </a:lnTo>
                  <a:lnTo>
                    <a:pt x="3391" y="0"/>
                  </a:lnTo>
                  <a:close/>
                </a:path>
              </a:pathLst>
            </a:custGeom>
            <a:solidFill>
              <a:srgbClr val="FF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25"/>
            <p:cNvSpPr/>
            <p:nvPr/>
          </p:nvSpPr>
          <p:spPr>
            <a:xfrm>
              <a:off x="7705600" y="716013"/>
              <a:ext cx="215025" cy="168750"/>
            </a:xfrm>
            <a:custGeom>
              <a:avLst/>
              <a:gdLst/>
              <a:ahLst/>
              <a:cxnLst/>
              <a:rect l="l" t="t" r="r" b="b"/>
              <a:pathLst>
                <a:path w="8601" h="6750" extrusionOk="0">
                  <a:moveTo>
                    <a:pt x="2043" y="0"/>
                  </a:moveTo>
                  <a:cubicBezTo>
                    <a:pt x="1567" y="0"/>
                    <a:pt x="1090" y="181"/>
                    <a:pt x="728" y="546"/>
                  </a:cubicBezTo>
                  <a:cubicBezTo>
                    <a:pt x="1" y="1273"/>
                    <a:pt x="1" y="2450"/>
                    <a:pt x="728" y="3178"/>
                  </a:cubicBezTo>
                  <a:lnTo>
                    <a:pt x="4299" y="6750"/>
                  </a:lnTo>
                  <a:lnTo>
                    <a:pt x="4301" y="6748"/>
                  </a:lnTo>
                  <a:lnTo>
                    <a:pt x="4304" y="6750"/>
                  </a:lnTo>
                  <a:lnTo>
                    <a:pt x="7875" y="3178"/>
                  </a:lnTo>
                  <a:cubicBezTo>
                    <a:pt x="8601" y="2452"/>
                    <a:pt x="8601" y="1273"/>
                    <a:pt x="7875" y="546"/>
                  </a:cubicBezTo>
                  <a:cubicBezTo>
                    <a:pt x="7513" y="184"/>
                    <a:pt x="7036" y="0"/>
                    <a:pt x="6560" y="0"/>
                  </a:cubicBezTo>
                  <a:cubicBezTo>
                    <a:pt x="6083" y="0"/>
                    <a:pt x="5607" y="181"/>
                    <a:pt x="5244" y="546"/>
                  </a:cubicBezTo>
                  <a:lnTo>
                    <a:pt x="4301" y="1488"/>
                  </a:lnTo>
                  <a:lnTo>
                    <a:pt x="3359" y="546"/>
                  </a:lnTo>
                  <a:cubicBezTo>
                    <a:pt x="2996" y="184"/>
                    <a:pt x="2520" y="0"/>
                    <a:pt x="2043" y="0"/>
                  </a:cubicBezTo>
                  <a:close/>
                </a:path>
              </a:pathLst>
            </a:custGeom>
            <a:solidFill>
              <a:schemeClr val="l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3" name="Google Shape;293;p25"/>
          <p:cNvGrpSpPr/>
          <p:nvPr/>
        </p:nvGrpSpPr>
        <p:grpSpPr>
          <a:xfrm>
            <a:off x="8136781" y="539994"/>
            <a:ext cx="287212" cy="222969"/>
            <a:chOff x="7283981" y="539994"/>
            <a:chExt cx="287212" cy="222969"/>
          </a:xfrm>
        </p:grpSpPr>
        <p:sp>
          <p:nvSpPr>
            <p:cNvPr id="294" name="Google Shape;294;p25"/>
            <p:cNvSpPr/>
            <p:nvPr/>
          </p:nvSpPr>
          <p:spPr>
            <a:xfrm>
              <a:off x="7435617" y="547311"/>
              <a:ext cx="32403" cy="215652"/>
            </a:xfrm>
            <a:custGeom>
              <a:avLst/>
              <a:gdLst/>
              <a:ahLst/>
              <a:cxnLst/>
              <a:rect l="l" t="t" r="r" b="b"/>
              <a:pathLst>
                <a:path w="2843" h="18921" extrusionOk="0">
                  <a:moveTo>
                    <a:pt x="2842" y="0"/>
                  </a:moveTo>
                  <a:cubicBezTo>
                    <a:pt x="2318" y="269"/>
                    <a:pt x="1827" y="622"/>
                    <a:pt x="1387" y="1061"/>
                  </a:cubicBezTo>
                  <a:lnTo>
                    <a:pt x="0" y="2450"/>
                  </a:lnTo>
                  <a:lnTo>
                    <a:pt x="0" y="18920"/>
                  </a:lnTo>
                  <a:lnTo>
                    <a:pt x="2831" y="16089"/>
                  </a:lnTo>
                  <a:lnTo>
                    <a:pt x="2639" y="15897"/>
                  </a:lnTo>
                  <a:cubicBezTo>
                    <a:pt x="2022" y="15279"/>
                    <a:pt x="1682" y="14458"/>
                    <a:pt x="1682" y="13583"/>
                  </a:cubicBezTo>
                  <a:cubicBezTo>
                    <a:pt x="1682" y="12710"/>
                    <a:pt x="2022" y="11888"/>
                    <a:pt x="2640" y="11269"/>
                  </a:cubicBezTo>
                  <a:cubicBezTo>
                    <a:pt x="2706" y="11203"/>
                    <a:pt x="2773" y="11144"/>
                    <a:pt x="2842" y="11084"/>
                  </a:cubicBezTo>
                  <a:lnTo>
                    <a:pt x="2842" y="0"/>
                  </a:lnTo>
                  <a:close/>
                </a:path>
              </a:pathLst>
            </a:custGeom>
            <a:solidFill>
              <a:schemeClr val="accent5"/>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25"/>
            <p:cNvSpPr/>
            <p:nvPr/>
          </p:nvSpPr>
          <p:spPr>
            <a:xfrm>
              <a:off x="7387177" y="547311"/>
              <a:ext cx="32380" cy="215652"/>
            </a:xfrm>
            <a:custGeom>
              <a:avLst/>
              <a:gdLst/>
              <a:ahLst/>
              <a:cxnLst/>
              <a:rect l="l" t="t" r="r" b="b"/>
              <a:pathLst>
                <a:path w="2841" h="18921" extrusionOk="0">
                  <a:moveTo>
                    <a:pt x="0" y="0"/>
                  </a:moveTo>
                  <a:lnTo>
                    <a:pt x="0" y="16079"/>
                  </a:lnTo>
                  <a:lnTo>
                    <a:pt x="2841" y="18920"/>
                  </a:lnTo>
                  <a:lnTo>
                    <a:pt x="2841" y="2448"/>
                  </a:lnTo>
                  <a:lnTo>
                    <a:pt x="1454" y="1061"/>
                  </a:lnTo>
                  <a:cubicBezTo>
                    <a:pt x="1017" y="623"/>
                    <a:pt x="525" y="270"/>
                    <a:pt x="0" y="0"/>
                  </a:cubicBezTo>
                  <a:close/>
                </a:path>
              </a:pathLst>
            </a:custGeom>
            <a:solidFill>
              <a:schemeClr val="lt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25"/>
            <p:cNvSpPr/>
            <p:nvPr/>
          </p:nvSpPr>
          <p:spPr>
            <a:xfrm>
              <a:off x="7532533" y="549420"/>
              <a:ext cx="38660" cy="116608"/>
            </a:xfrm>
            <a:custGeom>
              <a:avLst/>
              <a:gdLst/>
              <a:ahLst/>
              <a:cxnLst/>
              <a:rect l="l" t="t" r="r" b="b"/>
              <a:pathLst>
                <a:path w="3392" h="10231" extrusionOk="0">
                  <a:moveTo>
                    <a:pt x="1" y="0"/>
                  </a:moveTo>
                  <a:lnTo>
                    <a:pt x="1" y="10230"/>
                  </a:lnTo>
                  <a:lnTo>
                    <a:pt x="1122" y="9111"/>
                  </a:lnTo>
                  <a:cubicBezTo>
                    <a:pt x="3392" y="6841"/>
                    <a:pt x="3392" y="3145"/>
                    <a:pt x="1122" y="875"/>
                  </a:cubicBezTo>
                  <a:cubicBezTo>
                    <a:pt x="777" y="532"/>
                    <a:pt x="400" y="240"/>
                    <a:pt x="1" y="0"/>
                  </a:cubicBezTo>
                  <a:close/>
                </a:path>
              </a:pathLst>
            </a:custGeom>
            <a:solidFill>
              <a:schemeClr val="accen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25"/>
            <p:cNvSpPr/>
            <p:nvPr/>
          </p:nvSpPr>
          <p:spPr>
            <a:xfrm>
              <a:off x="7338690" y="539994"/>
              <a:ext cx="32392" cy="174484"/>
            </a:xfrm>
            <a:custGeom>
              <a:avLst/>
              <a:gdLst/>
              <a:ahLst/>
              <a:cxnLst/>
              <a:rect l="l" t="t" r="r" b="b"/>
              <a:pathLst>
                <a:path w="2842" h="15309" extrusionOk="0">
                  <a:moveTo>
                    <a:pt x="1586" y="0"/>
                  </a:moveTo>
                  <a:cubicBezTo>
                    <a:pt x="1052" y="0"/>
                    <a:pt x="519" y="73"/>
                    <a:pt x="1" y="218"/>
                  </a:cubicBezTo>
                  <a:lnTo>
                    <a:pt x="1" y="12467"/>
                  </a:lnTo>
                  <a:lnTo>
                    <a:pt x="2842" y="15309"/>
                  </a:lnTo>
                  <a:lnTo>
                    <a:pt x="2842" y="136"/>
                  </a:lnTo>
                  <a:cubicBezTo>
                    <a:pt x="2429" y="45"/>
                    <a:pt x="2008" y="0"/>
                    <a:pt x="1586" y="0"/>
                  </a:cubicBez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25"/>
            <p:cNvSpPr/>
            <p:nvPr/>
          </p:nvSpPr>
          <p:spPr>
            <a:xfrm>
              <a:off x="7484081" y="540005"/>
              <a:ext cx="32403" cy="133943"/>
            </a:xfrm>
            <a:custGeom>
              <a:avLst/>
              <a:gdLst/>
              <a:ahLst/>
              <a:cxnLst/>
              <a:rect l="l" t="t" r="r" b="b"/>
              <a:pathLst>
                <a:path w="2843" h="11752" extrusionOk="0">
                  <a:moveTo>
                    <a:pt x="1256" y="1"/>
                  </a:moveTo>
                  <a:cubicBezTo>
                    <a:pt x="835" y="1"/>
                    <a:pt x="414" y="46"/>
                    <a:pt x="0" y="136"/>
                  </a:cubicBezTo>
                  <a:lnTo>
                    <a:pt x="0" y="11028"/>
                  </a:lnTo>
                  <a:cubicBezTo>
                    <a:pt x="228" y="10978"/>
                    <a:pt x="462" y="10954"/>
                    <a:pt x="701" y="10954"/>
                  </a:cubicBezTo>
                  <a:cubicBezTo>
                    <a:pt x="1495" y="10954"/>
                    <a:pt x="2248" y="11237"/>
                    <a:pt x="2842" y="11752"/>
                  </a:cubicBezTo>
                  <a:lnTo>
                    <a:pt x="2842" y="219"/>
                  </a:lnTo>
                  <a:cubicBezTo>
                    <a:pt x="2324" y="73"/>
                    <a:pt x="1790" y="1"/>
                    <a:pt x="1256" y="1"/>
                  </a:cubicBezTo>
                  <a:close/>
                </a:path>
              </a:pathLst>
            </a:custGeom>
            <a:solidFill>
              <a:schemeClr val="accent4"/>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25"/>
            <p:cNvSpPr/>
            <p:nvPr/>
          </p:nvSpPr>
          <p:spPr>
            <a:xfrm>
              <a:off x="7283981" y="549420"/>
              <a:ext cx="38660" cy="116608"/>
            </a:xfrm>
            <a:custGeom>
              <a:avLst/>
              <a:gdLst/>
              <a:ahLst/>
              <a:cxnLst/>
              <a:rect l="l" t="t" r="r" b="b"/>
              <a:pathLst>
                <a:path w="3392" h="10231" extrusionOk="0">
                  <a:moveTo>
                    <a:pt x="3391" y="0"/>
                  </a:moveTo>
                  <a:cubicBezTo>
                    <a:pt x="2990" y="240"/>
                    <a:pt x="2616" y="532"/>
                    <a:pt x="2270" y="875"/>
                  </a:cubicBezTo>
                  <a:cubicBezTo>
                    <a:pt x="0" y="3145"/>
                    <a:pt x="0" y="6841"/>
                    <a:pt x="2270" y="9111"/>
                  </a:cubicBezTo>
                  <a:lnTo>
                    <a:pt x="3391" y="10230"/>
                  </a:lnTo>
                  <a:lnTo>
                    <a:pt x="3391" y="0"/>
                  </a:lnTo>
                  <a:close/>
                </a:path>
              </a:pathLst>
            </a:custGeom>
            <a:solidFill>
              <a:srgbClr val="FF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25"/>
            <p:cNvSpPr/>
            <p:nvPr/>
          </p:nvSpPr>
          <p:spPr>
            <a:xfrm>
              <a:off x="7468785" y="680905"/>
              <a:ext cx="98030" cy="76933"/>
            </a:xfrm>
            <a:custGeom>
              <a:avLst/>
              <a:gdLst/>
              <a:ahLst/>
              <a:cxnLst/>
              <a:rect l="l" t="t" r="r" b="b"/>
              <a:pathLst>
                <a:path w="8601" h="6750" extrusionOk="0">
                  <a:moveTo>
                    <a:pt x="2043" y="0"/>
                  </a:moveTo>
                  <a:cubicBezTo>
                    <a:pt x="1567" y="0"/>
                    <a:pt x="1090" y="181"/>
                    <a:pt x="728" y="546"/>
                  </a:cubicBezTo>
                  <a:cubicBezTo>
                    <a:pt x="1" y="1273"/>
                    <a:pt x="1" y="2450"/>
                    <a:pt x="728" y="3178"/>
                  </a:cubicBezTo>
                  <a:lnTo>
                    <a:pt x="4299" y="6750"/>
                  </a:lnTo>
                  <a:lnTo>
                    <a:pt x="4301" y="6748"/>
                  </a:lnTo>
                  <a:lnTo>
                    <a:pt x="4304" y="6750"/>
                  </a:lnTo>
                  <a:lnTo>
                    <a:pt x="7875" y="3178"/>
                  </a:lnTo>
                  <a:cubicBezTo>
                    <a:pt x="8601" y="2452"/>
                    <a:pt x="8601" y="1273"/>
                    <a:pt x="7875" y="546"/>
                  </a:cubicBezTo>
                  <a:cubicBezTo>
                    <a:pt x="7513" y="184"/>
                    <a:pt x="7036" y="0"/>
                    <a:pt x="6560" y="0"/>
                  </a:cubicBezTo>
                  <a:cubicBezTo>
                    <a:pt x="6083" y="0"/>
                    <a:pt x="5607" y="181"/>
                    <a:pt x="5244" y="546"/>
                  </a:cubicBezTo>
                  <a:lnTo>
                    <a:pt x="4301" y="1488"/>
                  </a:lnTo>
                  <a:lnTo>
                    <a:pt x="3359" y="546"/>
                  </a:lnTo>
                  <a:cubicBezTo>
                    <a:pt x="2996" y="184"/>
                    <a:pt x="2520" y="0"/>
                    <a:pt x="2043" y="0"/>
                  </a:cubicBezTo>
                  <a:close/>
                </a:path>
              </a:pathLst>
            </a:custGeom>
            <a:solidFill>
              <a:schemeClr val="l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1" name="Google Shape;301;p25"/>
          <p:cNvSpPr txBox="1">
            <a:spLocks noGrp="1"/>
          </p:cNvSpPr>
          <p:nvPr>
            <p:ph type="title"/>
          </p:nvPr>
        </p:nvSpPr>
        <p:spPr>
          <a:xfrm>
            <a:off x="5142900" y="1693350"/>
            <a:ext cx="32811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hlink"/>
              </a:buClr>
              <a:buSzPts val="2000"/>
              <a:buNone/>
              <a:defRPr sz="2000">
                <a:solidFill>
                  <a:schemeClr val="hlink"/>
                </a:solidFill>
              </a:defRPr>
            </a:lvl1pPr>
            <a:lvl2pPr lvl="1" algn="ctr" rtl="0">
              <a:spcBef>
                <a:spcPts val="0"/>
              </a:spcBef>
              <a:spcAft>
                <a:spcPts val="0"/>
              </a:spcAft>
              <a:buClr>
                <a:schemeClr val="hlink"/>
              </a:buClr>
              <a:buSzPts val="2000"/>
              <a:buNone/>
              <a:defRPr sz="2000">
                <a:solidFill>
                  <a:schemeClr val="hlink"/>
                </a:solidFill>
              </a:defRPr>
            </a:lvl2pPr>
            <a:lvl3pPr lvl="2" algn="ctr" rtl="0">
              <a:spcBef>
                <a:spcPts val="0"/>
              </a:spcBef>
              <a:spcAft>
                <a:spcPts val="0"/>
              </a:spcAft>
              <a:buClr>
                <a:schemeClr val="hlink"/>
              </a:buClr>
              <a:buSzPts val="2000"/>
              <a:buNone/>
              <a:defRPr sz="2000">
                <a:solidFill>
                  <a:schemeClr val="hlink"/>
                </a:solidFill>
              </a:defRPr>
            </a:lvl3pPr>
            <a:lvl4pPr lvl="3" algn="ctr" rtl="0">
              <a:spcBef>
                <a:spcPts val="0"/>
              </a:spcBef>
              <a:spcAft>
                <a:spcPts val="0"/>
              </a:spcAft>
              <a:buClr>
                <a:schemeClr val="hlink"/>
              </a:buClr>
              <a:buSzPts val="2000"/>
              <a:buNone/>
              <a:defRPr sz="2000">
                <a:solidFill>
                  <a:schemeClr val="hlink"/>
                </a:solidFill>
              </a:defRPr>
            </a:lvl4pPr>
            <a:lvl5pPr lvl="4" algn="ctr" rtl="0">
              <a:spcBef>
                <a:spcPts val="0"/>
              </a:spcBef>
              <a:spcAft>
                <a:spcPts val="0"/>
              </a:spcAft>
              <a:buClr>
                <a:schemeClr val="hlink"/>
              </a:buClr>
              <a:buSzPts val="2000"/>
              <a:buNone/>
              <a:defRPr sz="2000">
                <a:solidFill>
                  <a:schemeClr val="hlink"/>
                </a:solidFill>
              </a:defRPr>
            </a:lvl5pPr>
            <a:lvl6pPr lvl="5" algn="ctr" rtl="0">
              <a:spcBef>
                <a:spcPts val="0"/>
              </a:spcBef>
              <a:spcAft>
                <a:spcPts val="0"/>
              </a:spcAft>
              <a:buClr>
                <a:schemeClr val="hlink"/>
              </a:buClr>
              <a:buSzPts val="2000"/>
              <a:buNone/>
              <a:defRPr sz="2000">
                <a:solidFill>
                  <a:schemeClr val="hlink"/>
                </a:solidFill>
              </a:defRPr>
            </a:lvl6pPr>
            <a:lvl7pPr lvl="6" algn="ctr" rtl="0">
              <a:spcBef>
                <a:spcPts val="0"/>
              </a:spcBef>
              <a:spcAft>
                <a:spcPts val="0"/>
              </a:spcAft>
              <a:buClr>
                <a:schemeClr val="hlink"/>
              </a:buClr>
              <a:buSzPts val="2000"/>
              <a:buNone/>
              <a:defRPr sz="2000">
                <a:solidFill>
                  <a:schemeClr val="hlink"/>
                </a:solidFill>
              </a:defRPr>
            </a:lvl7pPr>
            <a:lvl8pPr lvl="7" algn="ctr" rtl="0">
              <a:spcBef>
                <a:spcPts val="0"/>
              </a:spcBef>
              <a:spcAft>
                <a:spcPts val="0"/>
              </a:spcAft>
              <a:buClr>
                <a:schemeClr val="hlink"/>
              </a:buClr>
              <a:buSzPts val="2000"/>
              <a:buNone/>
              <a:defRPr sz="2000">
                <a:solidFill>
                  <a:schemeClr val="hlink"/>
                </a:solidFill>
              </a:defRPr>
            </a:lvl8pPr>
            <a:lvl9pPr lvl="8" algn="ctr" rtl="0">
              <a:spcBef>
                <a:spcPts val="0"/>
              </a:spcBef>
              <a:spcAft>
                <a:spcPts val="0"/>
              </a:spcAft>
              <a:buClr>
                <a:schemeClr val="hlink"/>
              </a:buClr>
              <a:buSzPts val="2000"/>
              <a:buNone/>
              <a:defRPr sz="2000">
                <a:solidFill>
                  <a:schemeClr val="hlink"/>
                </a:solidFill>
              </a:defRPr>
            </a:lvl9pPr>
          </a:lstStyle>
          <a:p>
            <a:endParaRPr/>
          </a:p>
        </p:txBody>
      </p:sp>
      <p:sp>
        <p:nvSpPr>
          <p:cNvPr id="302" name="Google Shape;302;p25"/>
          <p:cNvSpPr txBox="1">
            <a:spLocks noGrp="1"/>
          </p:cNvSpPr>
          <p:nvPr>
            <p:ph type="subTitle" idx="1"/>
          </p:nvPr>
        </p:nvSpPr>
        <p:spPr>
          <a:xfrm>
            <a:off x="5142900" y="2353600"/>
            <a:ext cx="3281100" cy="2155200"/>
          </a:xfrm>
          <a:prstGeom prst="rect">
            <a:avLst/>
          </a:prstGeom>
        </p:spPr>
        <p:txBody>
          <a:bodyPr spcFirstLastPara="1" wrap="square" lIns="91425" tIns="91425" rIns="91425" bIns="91425" anchor="t" anchorCtr="0">
            <a:noAutofit/>
          </a:bodyPr>
          <a:lstStyle>
            <a:lvl1pPr lvl="0" rtl="0">
              <a:lnSpc>
                <a:spcPct val="200000"/>
              </a:lnSpc>
              <a:spcBef>
                <a:spcPts val="0"/>
              </a:spcBef>
              <a:spcAft>
                <a:spcPts val="0"/>
              </a:spcAft>
              <a:buClr>
                <a:schemeClr val="hlink"/>
              </a:buClr>
              <a:buSzPts val="1400"/>
              <a:buChar char="●"/>
              <a:defRPr sz="1400">
                <a:solidFill>
                  <a:schemeClr val="hlink"/>
                </a:solidFill>
              </a:defRPr>
            </a:lvl1pPr>
            <a:lvl2pPr lvl="1" algn="ctr" rtl="0">
              <a:lnSpc>
                <a:spcPct val="100000"/>
              </a:lnSpc>
              <a:spcBef>
                <a:spcPts val="0"/>
              </a:spcBef>
              <a:spcAft>
                <a:spcPts val="0"/>
              </a:spcAft>
              <a:buClr>
                <a:schemeClr val="hlink"/>
              </a:buClr>
              <a:buSzPts val="1400"/>
              <a:buChar char="○"/>
              <a:defRPr>
                <a:solidFill>
                  <a:schemeClr val="hlink"/>
                </a:solidFill>
              </a:defRPr>
            </a:lvl2pPr>
            <a:lvl3pPr lvl="2" algn="ctr" rtl="0">
              <a:lnSpc>
                <a:spcPct val="100000"/>
              </a:lnSpc>
              <a:spcBef>
                <a:spcPts val="1600"/>
              </a:spcBef>
              <a:spcAft>
                <a:spcPts val="0"/>
              </a:spcAft>
              <a:buClr>
                <a:schemeClr val="hlink"/>
              </a:buClr>
              <a:buSzPts val="1400"/>
              <a:buChar char="■"/>
              <a:defRPr>
                <a:solidFill>
                  <a:schemeClr val="hlink"/>
                </a:solidFill>
              </a:defRPr>
            </a:lvl3pPr>
            <a:lvl4pPr lvl="3" algn="ctr" rtl="0">
              <a:lnSpc>
                <a:spcPct val="100000"/>
              </a:lnSpc>
              <a:spcBef>
                <a:spcPts val="1600"/>
              </a:spcBef>
              <a:spcAft>
                <a:spcPts val="0"/>
              </a:spcAft>
              <a:buClr>
                <a:schemeClr val="hlink"/>
              </a:buClr>
              <a:buSzPts val="1400"/>
              <a:buChar char="●"/>
              <a:defRPr>
                <a:solidFill>
                  <a:schemeClr val="hlink"/>
                </a:solidFill>
              </a:defRPr>
            </a:lvl4pPr>
            <a:lvl5pPr lvl="4" algn="ctr" rtl="0">
              <a:lnSpc>
                <a:spcPct val="100000"/>
              </a:lnSpc>
              <a:spcBef>
                <a:spcPts val="1600"/>
              </a:spcBef>
              <a:spcAft>
                <a:spcPts val="0"/>
              </a:spcAft>
              <a:buClr>
                <a:schemeClr val="hlink"/>
              </a:buClr>
              <a:buSzPts val="1400"/>
              <a:buChar char="○"/>
              <a:defRPr>
                <a:solidFill>
                  <a:schemeClr val="hlink"/>
                </a:solidFill>
              </a:defRPr>
            </a:lvl5pPr>
            <a:lvl6pPr lvl="5" algn="ctr" rtl="0">
              <a:lnSpc>
                <a:spcPct val="100000"/>
              </a:lnSpc>
              <a:spcBef>
                <a:spcPts val="1600"/>
              </a:spcBef>
              <a:spcAft>
                <a:spcPts val="0"/>
              </a:spcAft>
              <a:buClr>
                <a:schemeClr val="hlink"/>
              </a:buClr>
              <a:buSzPts val="1400"/>
              <a:buChar char="■"/>
              <a:defRPr>
                <a:solidFill>
                  <a:schemeClr val="hlink"/>
                </a:solidFill>
              </a:defRPr>
            </a:lvl6pPr>
            <a:lvl7pPr lvl="6" algn="ctr" rtl="0">
              <a:lnSpc>
                <a:spcPct val="100000"/>
              </a:lnSpc>
              <a:spcBef>
                <a:spcPts val="1600"/>
              </a:spcBef>
              <a:spcAft>
                <a:spcPts val="0"/>
              </a:spcAft>
              <a:buClr>
                <a:schemeClr val="hlink"/>
              </a:buClr>
              <a:buSzPts val="1400"/>
              <a:buChar char="●"/>
              <a:defRPr>
                <a:solidFill>
                  <a:schemeClr val="hlink"/>
                </a:solidFill>
              </a:defRPr>
            </a:lvl7pPr>
            <a:lvl8pPr lvl="7" algn="ctr" rtl="0">
              <a:lnSpc>
                <a:spcPct val="100000"/>
              </a:lnSpc>
              <a:spcBef>
                <a:spcPts val="1600"/>
              </a:spcBef>
              <a:spcAft>
                <a:spcPts val="0"/>
              </a:spcAft>
              <a:buClr>
                <a:schemeClr val="hlink"/>
              </a:buClr>
              <a:buSzPts val="1400"/>
              <a:buChar char="○"/>
              <a:defRPr>
                <a:solidFill>
                  <a:schemeClr val="hlink"/>
                </a:solidFill>
              </a:defRPr>
            </a:lvl8pPr>
            <a:lvl9pPr lvl="8" algn="ctr" rtl="0">
              <a:lnSpc>
                <a:spcPct val="100000"/>
              </a:lnSpc>
              <a:spcBef>
                <a:spcPts val="1600"/>
              </a:spcBef>
              <a:spcAft>
                <a:spcPts val="1600"/>
              </a:spcAft>
              <a:buClr>
                <a:schemeClr val="hlink"/>
              </a:buClr>
              <a:buSzPts val="1400"/>
              <a:buChar char="■"/>
              <a:defRPr>
                <a:solidFill>
                  <a:schemeClr val="hlink"/>
                </a:solidFill>
              </a:defRPr>
            </a:lvl9pPr>
          </a:lstStyle>
          <a:p>
            <a:endParaRPr/>
          </a:p>
        </p:txBody>
      </p:sp>
      <p:sp>
        <p:nvSpPr>
          <p:cNvPr id="303" name="Google Shape;303;p25"/>
          <p:cNvSpPr txBox="1">
            <a:spLocks noGrp="1"/>
          </p:cNvSpPr>
          <p:nvPr>
            <p:ph type="title" idx="2"/>
          </p:nvPr>
        </p:nvSpPr>
        <p:spPr>
          <a:xfrm>
            <a:off x="720000" y="369375"/>
            <a:ext cx="7704000" cy="5643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text 2">
  <p:cSld name="CAPTION_ONLY_1">
    <p:bg>
      <p:bgPr>
        <a:solidFill>
          <a:schemeClr val="accent5"/>
        </a:solidFill>
        <a:effectLst/>
      </p:bgPr>
    </p:bg>
    <p:spTree>
      <p:nvGrpSpPr>
        <p:cNvPr id="1" name="Shape 304"/>
        <p:cNvGrpSpPr/>
        <p:nvPr/>
      </p:nvGrpSpPr>
      <p:grpSpPr>
        <a:xfrm>
          <a:off x="0" y="0"/>
          <a:ext cx="0" cy="0"/>
          <a:chOff x="0" y="0"/>
          <a:chExt cx="0" cy="0"/>
        </a:xfrm>
      </p:grpSpPr>
      <p:sp>
        <p:nvSpPr>
          <p:cNvPr id="305" name="Google Shape;305;p26"/>
          <p:cNvSpPr/>
          <p:nvPr/>
        </p:nvSpPr>
        <p:spPr>
          <a:xfrm>
            <a:off x="213900" y="3370100"/>
            <a:ext cx="8716200" cy="1574700"/>
          </a:xfrm>
          <a:prstGeom prst="rect">
            <a:avLst/>
          </a:pr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06" name="Google Shape;306;p26"/>
          <p:cNvPicPr preferRelativeResize="0"/>
          <p:nvPr/>
        </p:nvPicPr>
        <p:blipFill>
          <a:blip r:embed="rId2">
            <a:alphaModFix/>
          </a:blip>
          <a:stretch>
            <a:fillRect/>
          </a:stretch>
        </p:blipFill>
        <p:spPr>
          <a:xfrm>
            <a:off x="1" y="0"/>
            <a:ext cx="9144003" cy="5143501"/>
          </a:xfrm>
          <a:prstGeom prst="rect">
            <a:avLst/>
          </a:prstGeom>
          <a:noFill/>
          <a:ln>
            <a:noFill/>
          </a:ln>
        </p:spPr>
      </p:pic>
      <p:sp>
        <p:nvSpPr>
          <p:cNvPr id="307" name="Google Shape;307;p26"/>
          <p:cNvSpPr txBox="1">
            <a:spLocks noGrp="1"/>
          </p:cNvSpPr>
          <p:nvPr>
            <p:ph type="title"/>
          </p:nvPr>
        </p:nvSpPr>
        <p:spPr>
          <a:xfrm>
            <a:off x="720000" y="3625650"/>
            <a:ext cx="7710900" cy="9780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SzPts val="3000"/>
              <a:buNone/>
              <a:defRPr sz="7200">
                <a:solidFill>
                  <a:schemeClr val="dk1"/>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text 3">
  <p:cSld name="ONE_COLUMN_TEXT_1_1_1">
    <p:spTree>
      <p:nvGrpSpPr>
        <p:cNvPr id="1" name="Shape 308"/>
        <p:cNvGrpSpPr/>
        <p:nvPr/>
      </p:nvGrpSpPr>
      <p:grpSpPr>
        <a:xfrm>
          <a:off x="0" y="0"/>
          <a:ext cx="0" cy="0"/>
          <a:chOff x="0" y="0"/>
          <a:chExt cx="0" cy="0"/>
        </a:xfrm>
      </p:grpSpPr>
      <p:sp>
        <p:nvSpPr>
          <p:cNvPr id="309" name="Google Shape;309;p27"/>
          <p:cNvSpPr/>
          <p:nvPr/>
        </p:nvSpPr>
        <p:spPr>
          <a:xfrm>
            <a:off x="213850" y="1312675"/>
            <a:ext cx="8716200" cy="3632100"/>
          </a:xfrm>
          <a:prstGeom prst="rect">
            <a:avLst/>
          </a:prstGeom>
          <a:solidFill>
            <a:schemeClr val="accent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27"/>
          <p:cNvSpPr/>
          <p:nvPr/>
        </p:nvSpPr>
        <p:spPr>
          <a:xfrm>
            <a:off x="213900" y="198775"/>
            <a:ext cx="8716200" cy="905400"/>
          </a:xfrm>
          <a:prstGeom prst="rect">
            <a:avLst/>
          </a:prstGeom>
          <a:solidFill>
            <a:schemeClr val="dk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11" name="Google Shape;311;p27"/>
          <p:cNvPicPr preferRelativeResize="0"/>
          <p:nvPr/>
        </p:nvPicPr>
        <p:blipFill>
          <a:blip r:embed="rId2">
            <a:alphaModFix/>
          </a:blip>
          <a:stretch>
            <a:fillRect/>
          </a:stretch>
        </p:blipFill>
        <p:spPr>
          <a:xfrm>
            <a:off x="1" y="0"/>
            <a:ext cx="9144003" cy="5143501"/>
          </a:xfrm>
          <a:prstGeom prst="rect">
            <a:avLst/>
          </a:prstGeom>
          <a:noFill/>
          <a:ln>
            <a:noFill/>
          </a:ln>
        </p:spPr>
      </p:pic>
      <p:grpSp>
        <p:nvGrpSpPr>
          <p:cNvPr id="312" name="Google Shape;312;p27"/>
          <p:cNvGrpSpPr/>
          <p:nvPr/>
        </p:nvGrpSpPr>
        <p:grpSpPr>
          <a:xfrm>
            <a:off x="6806481" y="539994"/>
            <a:ext cx="287212" cy="222969"/>
            <a:chOff x="7283981" y="539994"/>
            <a:chExt cx="287212" cy="222969"/>
          </a:xfrm>
        </p:grpSpPr>
        <p:sp>
          <p:nvSpPr>
            <p:cNvPr id="313" name="Google Shape;313;p27"/>
            <p:cNvSpPr/>
            <p:nvPr/>
          </p:nvSpPr>
          <p:spPr>
            <a:xfrm>
              <a:off x="7435617" y="547311"/>
              <a:ext cx="32403" cy="215652"/>
            </a:xfrm>
            <a:custGeom>
              <a:avLst/>
              <a:gdLst/>
              <a:ahLst/>
              <a:cxnLst/>
              <a:rect l="l" t="t" r="r" b="b"/>
              <a:pathLst>
                <a:path w="2843" h="18921" extrusionOk="0">
                  <a:moveTo>
                    <a:pt x="2842" y="0"/>
                  </a:moveTo>
                  <a:cubicBezTo>
                    <a:pt x="2318" y="269"/>
                    <a:pt x="1827" y="622"/>
                    <a:pt x="1387" y="1061"/>
                  </a:cubicBezTo>
                  <a:lnTo>
                    <a:pt x="0" y="2450"/>
                  </a:lnTo>
                  <a:lnTo>
                    <a:pt x="0" y="18920"/>
                  </a:lnTo>
                  <a:lnTo>
                    <a:pt x="2831" y="16089"/>
                  </a:lnTo>
                  <a:lnTo>
                    <a:pt x="2639" y="15897"/>
                  </a:lnTo>
                  <a:cubicBezTo>
                    <a:pt x="2022" y="15279"/>
                    <a:pt x="1682" y="14458"/>
                    <a:pt x="1682" y="13583"/>
                  </a:cubicBezTo>
                  <a:cubicBezTo>
                    <a:pt x="1682" y="12710"/>
                    <a:pt x="2022" y="11888"/>
                    <a:pt x="2640" y="11269"/>
                  </a:cubicBezTo>
                  <a:cubicBezTo>
                    <a:pt x="2706" y="11203"/>
                    <a:pt x="2773" y="11144"/>
                    <a:pt x="2842" y="11084"/>
                  </a:cubicBezTo>
                  <a:lnTo>
                    <a:pt x="2842" y="0"/>
                  </a:lnTo>
                  <a:close/>
                </a:path>
              </a:pathLst>
            </a:custGeom>
            <a:solidFill>
              <a:schemeClr val="accent5"/>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27"/>
            <p:cNvSpPr/>
            <p:nvPr/>
          </p:nvSpPr>
          <p:spPr>
            <a:xfrm>
              <a:off x="7387177" y="547311"/>
              <a:ext cx="32380" cy="215652"/>
            </a:xfrm>
            <a:custGeom>
              <a:avLst/>
              <a:gdLst/>
              <a:ahLst/>
              <a:cxnLst/>
              <a:rect l="l" t="t" r="r" b="b"/>
              <a:pathLst>
                <a:path w="2841" h="18921" extrusionOk="0">
                  <a:moveTo>
                    <a:pt x="0" y="0"/>
                  </a:moveTo>
                  <a:lnTo>
                    <a:pt x="0" y="16079"/>
                  </a:lnTo>
                  <a:lnTo>
                    <a:pt x="2841" y="18920"/>
                  </a:lnTo>
                  <a:lnTo>
                    <a:pt x="2841" y="2448"/>
                  </a:lnTo>
                  <a:lnTo>
                    <a:pt x="1454" y="1061"/>
                  </a:lnTo>
                  <a:cubicBezTo>
                    <a:pt x="1017" y="623"/>
                    <a:pt x="525" y="270"/>
                    <a:pt x="0" y="0"/>
                  </a:cubicBezTo>
                  <a:close/>
                </a:path>
              </a:pathLst>
            </a:custGeom>
            <a:solidFill>
              <a:schemeClr val="lt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7"/>
            <p:cNvSpPr/>
            <p:nvPr/>
          </p:nvSpPr>
          <p:spPr>
            <a:xfrm>
              <a:off x="7532533" y="549420"/>
              <a:ext cx="38660" cy="116608"/>
            </a:xfrm>
            <a:custGeom>
              <a:avLst/>
              <a:gdLst/>
              <a:ahLst/>
              <a:cxnLst/>
              <a:rect l="l" t="t" r="r" b="b"/>
              <a:pathLst>
                <a:path w="3392" h="10231" extrusionOk="0">
                  <a:moveTo>
                    <a:pt x="1" y="0"/>
                  </a:moveTo>
                  <a:lnTo>
                    <a:pt x="1" y="10230"/>
                  </a:lnTo>
                  <a:lnTo>
                    <a:pt x="1122" y="9111"/>
                  </a:lnTo>
                  <a:cubicBezTo>
                    <a:pt x="3392" y="6841"/>
                    <a:pt x="3392" y="3145"/>
                    <a:pt x="1122" y="875"/>
                  </a:cubicBezTo>
                  <a:cubicBezTo>
                    <a:pt x="777" y="532"/>
                    <a:pt x="400" y="240"/>
                    <a:pt x="1" y="0"/>
                  </a:cubicBezTo>
                  <a:close/>
                </a:path>
              </a:pathLst>
            </a:custGeom>
            <a:solidFill>
              <a:schemeClr val="accen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27"/>
            <p:cNvSpPr/>
            <p:nvPr/>
          </p:nvSpPr>
          <p:spPr>
            <a:xfrm>
              <a:off x="7338690" y="539994"/>
              <a:ext cx="32392" cy="174484"/>
            </a:xfrm>
            <a:custGeom>
              <a:avLst/>
              <a:gdLst/>
              <a:ahLst/>
              <a:cxnLst/>
              <a:rect l="l" t="t" r="r" b="b"/>
              <a:pathLst>
                <a:path w="2842" h="15309" extrusionOk="0">
                  <a:moveTo>
                    <a:pt x="1586" y="0"/>
                  </a:moveTo>
                  <a:cubicBezTo>
                    <a:pt x="1052" y="0"/>
                    <a:pt x="519" y="73"/>
                    <a:pt x="1" y="218"/>
                  </a:cubicBezTo>
                  <a:lnTo>
                    <a:pt x="1" y="12467"/>
                  </a:lnTo>
                  <a:lnTo>
                    <a:pt x="2842" y="15309"/>
                  </a:lnTo>
                  <a:lnTo>
                    <a:pt x="2842" y="136"/>
                  </a:lnTo>
                  <a:cubicBezTo>
                    <a:pt x="2429" y="45"/>
                    <a:pt x="2008" y="0"/>
                    <a:pt x="1586" y="0"/>
                  </a:cubicBez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27"/>
            <p:cNvSpPr/>
            <p:nvPr/>
          </p:nvSpPr>
          <p:spPr>
            <a:xfrm>
              <a:off x="7484081" y="540005"/>
              <a:ext cx="32403" cy="133943"/>
            </a:xfrm>
            <a:custGeom>
              <a:avLst/>
              <a:gdLst/>
              <a:ahLst/>
              <a:cxnLst/>
              <a:rect l="l" t="t" r="r" b="b"/>
              <a:pathLst>
                <a:path w="2843" h="11752" extrusionOk="0">
                  <a:moveTo>
                    <a:pt x="1256" y="1"/>
                  </a:moveTo>
                  <a:cubicBezTo>
                    <a:pt x="835" y="1"/>
                    <a:pt x="414" y="46"/>
                    <a:pt x="0" y="136"/>
                  </a:cubicBezTo>
                  <a:lnTo>
                    <a:pt x="0" y="11028"/>
                  </a:lnTo>
                  <a:cubicBezTo>
                    <a:pt x="228" y="10978"/>
                    <a:pt x="462" y="10954"/>
                    <a:pt x="701" y="10954"/>
                  </a:cubicBezTo>
                  <a:cubicBezTo>
                    <a:pt x="1495" y="10954"/>
                    <a:pt x="2248" y="11237"/>
                    <a:pt x="2842" y="11752"/>
                  </a:cubicBezTo>
                  <a:lnTo>
                    <a:pt x="2842" y="219"/>
                  </a:lnTo>
                  <a:cubicBezTo>
                    <a:pt x="2324" y="73"/>
                    <a:pt x="1790" y="1"/>
                    <a:pt x="1256" y="1"/>
                  </a:cubicBezTo>
                  <a:close/>
                </a:path>
              </a:pathLst>
            </a:custGeom>
            <a:solidFill>
              <a:schemeClr val="accent4"/>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27"/>
            <p:cNvSpPr/>
            <p:nvPr/>
          </p:nvSpPr>
          <p:spPr>
            <a:xfrm>
              <a:off x="7283981" y="549420"/>
              <a:ext cx="38660" cy="116608"/>
            </a:xfrm>
            <a:custGeom>
              <a:avLst/>
              <a:gdLst/>
              <a:ahLst/>
              <a:cxnLst/>
              <a:rect l="l" t="t" r="r" b="b"/>
              <a:pathLst>
                <a:path w="3392" h="10231" extrusionOk="0">
                  <a:moveTo>
                    <a:pt x="3391" y="0"/>
                  </a:moveTo>
                  <a:cubicBezTo>
                    <a:pt x="2990" y="240"/>
                    <a:pt x="2616" y="532"/>
                    <a:pt x="2270" y="875"/>
                  </a:cubicBezTo>
                  <a:cubicBezTo>
                    <a:pt x="0" y="3145"/>
                    <a:pt x="0" y="6841"/>
                    <a:pt x="2270" y="9111"/>
                  </a:cubicBezTo>
                  <a:lnTo>
                    <a:pt x="3391" y="10230"/>
                  </a:lnTo>
                  <a:lnTo>
                    <a:pt x="3391" y="0"/>
                  </a:lnTo>
                  <a:close/>
                </a:path>
              </a:pathLst>
            </a:custGeom>
            <a:solidFill>
              <a:srgbClr val="FF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27"/>
            <p:cNvSpPr/>
            <p:nvPr/>
          </p:nvSpPr>
          <p:spPr>
            <a:xfrm>
              <a:off x="7468785" y="680905"/>
              <a:ext cx="98030" cy="76933"/>
            </a:xfrm>
            <a:custGeom>
              <a:avLst/>
              <a:gdLst/>
              <a:ahLst/>
              <a:cxnLst/>
              <a:rect l="l" t="t" r="r" b="b"/>
              <a:pathLst>
                <a:path w="8601" h="6750" extrusionOk="0">
                  <a:moveTo>
                    <a:pt x="2043" y="0"/>
                  </a:moveTo>
                  <a:cubicBezTo>
                    <a:pt x="1567" y="0"/>
                    <a:pt x="1090" y="181"/>
                    <a:pt x="728" y="546"/>
                  </a:cubicBezTo>
                  <a:cubicBezTo>
                    <a:pt x="1" y="1273"/>
                    <a:pt x="1" y="2450"/>
                    <a:pt x="728" y="3178"/>
                  </a:cubicBezTo>
                  <a:lnTo>
                    <a:pt x="4299" y="6750"/>
                  </a:lnTo>
                  <a:lnTo>
                    <a:pt x="4301" y="6748"/>
                  </a:lnTo>
                  <a:lnTo>
                    <a:pt x="4304" y="6750"/>
                  </a:lnTo>
                  <a:lnTo>
                    <a:pt x="7875" y="3178"/>
                  </a:lnTo>
                  <a:cubicBezTo>
                    <a:pt x="8601" y="2452"/>
                    <a:pt x="8601" y="1273"/>
                    <a:pt x="7875" y="546"/>
                  </a:cubicBezTo>
                  <a:cubicBezTo>
                    <a:pt x="7513" y="184"/>
                    <a:pt x="7036" y="0"/>
                    <a:pt x="6560" y="0"/>
                  </a:cubicBezTo>
                  <a:cubicBezTo>
                    <a:pt x="6083" y="0"/>
                    <a:pt x="5607" y="181"/>
                    <a:pt x="5244" y="546"/>
                  </a:cubicBezTo>
                  <a:lnTo>
                    <a:pt x="4301" y="1488"/>
                  </a:lnTo>
                  <a:lnTo>
                    <a:pt x="3359" y="546"/>
                  </a:lnTo>
                  <a:cubicBezTo>
                    <a:pt x="2996" y="184"/>
                    <a:pt x="2520" y="0"/>
                    <a:pt x="2043" y="0"/>
                  </a:cubicBezTo>
                  <a:close/>
                </a:path>
              </a:pathLst>
            </a:custGeom>
            <a:solidFill>
              <a:schemeClr val="l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0" name="Google Shape;320;p27"/>
          <p:cNvGrpSpPr/>
          <p:nvPr/>
        </p:nvGrpSpPr>
        <p:grpSpPr>
          <a:xfrm>
            <a:off x="7300250" y="406938"/>
            <a:ext cx="629975" cy="489075"/>
            <a:chOff x="7300250" y="406938"/>
            <a:chExt cx="629975" cy="489075"/>
          </a:xfrm>
        </p:grpSpPr>
        <p:sp>
          <p:nvSpPr>
            <p:cNvPr id="321" name="Google Shape;321;p27"/>
            <p:cNvSpPr/>
            <p:nvPr/>
          </p:nvSpPr>
          <p:spPr>
            <a:xfrm>
              <a:off x="7632850" y="422988"/>
              <a:ext cx="71075" cy="473025"/>
            </a:xfrm>
            <a:custGeom>
              <a:avLst/>
              <a:gdLst/>
              <a:ahLst/>
              <a:cxnLst/>
              <a:rect l="l" t="t" r="r" b="b"/>
              <a:pathLst>
                <a:path w="2843" h="18921" extrusionOk="0">
                  <a:moveTo>
                    <a:pt x="2842" y="0"/>
                  </a:moveTo>
                  <a:cubicBezTo>
                    <a:pt x="2318" y="269"/>
                    <a:pt x="1827" y="622"/>
                    <a:pt x="1387" y="1061"/>
                  </a:cubicBezTo>
                  <a:lnTo>
                    <a:pt x="0" y="2450"/>
                  </a:lnTo>
                  <a:lnTo>
                    <a:pt x="0" y="18920"/>
                  </a:lnTo>
                  <a:lnTo>
                    <a:pt x="2831" y="16089"/>
                  </a:lnTo>
                  <a:lnTo>
                    <a:pt x="2639" y="15897"/>
                  </a:lnTo>
                  <a:cubicBezTo>
                    <a:pt x="2022" y="15279"/>
                    <a:pt x="1682" y="14458"/>
                    <a:pt x="1682" y="13583"/>
                  </a:cubicBezTo>
                  <a:cubicBezTo>
                    <a:pt x="1682" y="12710"/>
                    <a:pt x="2022" y="11888"/>
                    <a:pt x="2640" y="11269"/>
                  </a:cubicBezTo>
                  <a:cubicBezTo>
                    <a:pt x="2706" y="11203"/>
                    <a:pt x="2773" y="11144"/>
                    <a:pt x="2842" y="11084"/>
                  </a:cubicBezTo>
                  <a:lnTo>
                    <a:pt x="2842" y="0"/>
                  </a:lnTo>
                  <a:close/>
                </a:path>
              </a:pathLst>
            </a:custGeom>
            <a:solidFill>
              <a:schemeClr val="accent5"/>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27"/>
            <p:cNvSpPr/>
            <p:nvPr/>
          </p:nvSpPr>
          <p:spPr>
            <a:xfrm>
              <a:off x="7526600" y="422988"/>
              <a:ext cx="71025" cy="473025"/>
            </a:xfrm>
            <a:custGeom>
              <a:avLst/>
              <a:gdLst/>
              <a:ahLst/>
              <a:cxnLst/>
              <a:rect l="l" t="t" r="r" b="b"/>
              <a:pathLst>
                <a:path w="2841" h="18921" extrusionOk="0">
                  <a:moveTo>
                    <a:pt x="0" y="0"/>
                  </a:moveTo>
                  <a:lnTo>
                    <a:pt x="0" y="16079"/>
                  </a:lnTo>
                  <a:lnTo>
                    <a:pt x="2841" y="18920"/>
                  </a:lnTo>
                  <a:lnTo>
                    <a:pt x="2841" y="2448"/>
                  </a:lnTo>
                  <a:lnTo>
                    <a:pt x="1454" y="1061"/>
                  </a:lnTo>
                  <a:cubicBezTo>
                    <a:pt x="1017" y="623"/>
                    <a:pt x="525" y="270"/>
                    <a:pt x="0" y="0"/>
                  </a:cubicBezTo>
                  <a:close/>
                </a:path>
              </a:pathLst>
            </a:custGeom>
            <a:solidFill>
              <a:schemeClr val="lt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27"/>
            <p:cNvSpPr/>
            <p:nvPr/>
          </p:nvSpPr>
          <p:spPr>
            <a:xfrm>
              <a:off x="7845425" y="427613"/>
              <a:ext cx="84800" cy="255775"/>
            </a:xfrm>
            <a:custGeom>
              <a:avLst/>
              <a:gdLst/>
              <a:ahLst/>
              <a:cxnLst/>
              <a:rect l="l" t="t" r="r" b="b"/>
              <a:pathLst>
                <a:path w="3392" h="10231" extrusionOk="0">
                  <a:moveTo>
                    <a:pt x="1" y="0"/>
                  </a:moveTo>
                  <a:lnTo>
                    <a:pt x="1" y="10230"/>
                  </a:lnTo>
                  <a:lnTo>
                    <a:pt x="1122" y="9111"/>
                  </a:lnTo>
                  <a:cubicBezTo>
                    <a:pt x="3392" y="6841"/>
                    <a:pt x="3392" y="3145"/>
                    <a:pt x="1122" y="875"/>
                  </a:cubicBezTo>
                  <a:cubicBezTo>
                    <a:pt x="777" y="532"/>
                    <a:pt x="400" y="240"/>
                    <a:pt x="1" y="0"/>
                  </a:cubicBezTo>
                  <a:close/>
                </a:path>
              </a:pathLst>
            </a:custGeom>
            <a:solidFill>
              <a:schemeClr val="accen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27"/>
            <p:cNvSpPr/>
            <p:nvPr/>
          </p:nvSpPr>
          <p:spPr>
            <a:xfrm>
              <a:off x="7420250" y="406938"/>
              <a:ext cx="71050" cy="382725"/>
            </a:xfrm>
            <a:custGeom>
              <a:avLst/>
              <a:gdLst/>
              <a:ahLst/>
              <a:cxnLst/>
              <a:rect l="l" t="t" r="r" b="b"/>
              <a:pathLst>
                <a:path w="2842" h="15309" extrusionOk="0">
                  <a:moveTo>
                    <a:pt x="1586" y="0"/>
                  </a:moveTo>
                  <a:cubicBezTo>
                    <a:pt x="1052" y="0"/>
                    <a:pt x="519" y="73"/>
                    <a:pt x="1" y="218"/>
                  </a:cubicBezTo>
                  <a:lnTo>
                    <a:pt x="1" y="12467"/>
                  </a:lnTo>
                  <a:lnTo>
                    <a:pt x="2842" y="15309"/>
                  </a:lnTo>
                  <a:lnTo>
                    <a:pt x="2842" y="136"/>
                  </a:lnTo>
                  <a:cubicBezTo>
                    <a:pt x="2429" y="45"/>
                    <a:pt x="2008" y="0"/>
                    <a:pt x="1586" y="0"/>
                  </a:cubicBez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27"/>
            <p:cNvSpPr/>
            <p:nvPr/>
          </p:nvSpPr>
          <p:spPr>
            <a:xfrm>
              <a:off x="7739150" y="406963"/>
              <a:ext cx="71075" cy="293800"/>
            </a:xfrm>
            <a:custGeom>
              <a:avLst/>
              <a:gdLst/>
              <a:ahLst/>
              <a:cxnLst/>
              <a:rect l="l" t="t" r="r" b="b"/>
              <a:pathLst>
                <a:path w="2843" h="11752" extrusionOk="0">
                  <a:moveTo>
                    <a:pt x="1256" y="1"/>
                  </a:moveTo>
                  <a:cubicBezTo>
                    <a:pt x="835" y="1"/>
                    <a:pt x="414" y="46"/>
                    <a:pt x="0" y="136"/>
                  </a:cubicBezTo>
                  <a:lnTo>
                    <a:pt x="0" y="11028"/>
                  </a:lnTo>
                  <a:cubicBezTo>
                    <a:pt x="228" y="10978"/>
                    <a:pt x="462" y="10954"/>
                    <a:pt x="701" y="10954"/>
                  </a:cubicBezTo>
                  <a:cubicBezTo>
                    <a:pt x="1495" y="10954"/>
                    <a:pt x="2248" y="11237"/>
                    <a:pt x="2842" y="11752"/>
                  </a:cubicBezTo>
                  <a:lnTo>
                    <a:pt x="2842" y="219"/>
                  </a:lnTo>
                  <a:cubicBezTo>
                    <a:pt x="2324" y="73"/>
                    <a:pt x="1790" y="1"/>
                    <a:pt x="1256" y="1"/>
                  </a:cubicBezTo>
                  <a:close/>
                </a:path>
              </a:pathLst>
            </a:custGeom>
            <a:solidFill>
              <a:schemeClr val="accent4"/>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27"/>
            <p:cNvSpPr/>
            <p:nvPr/>
          </p:nvSpPr>
          <p:spPr>
            <a:xfrm>
              <a:off x="7300250" y="427613"/>
              <a:ext cx="84800" cy="255775"/>
            </a:xfrm>
            <a:custGeom>
              <a:avLst/>
              <a:gdLst/>
              <a:ahLst/>
              <a:cxnLst/>
              <a:rect l="l" t="t" r="r" b="b"/>
              <a:pathLst>
                <a:path w="3392" h="10231" extrusionOk="0">
                  <a:moveTo>
                    <a:pt x="3391" y="0"/>
                  </a:moveTo>
                  <a:cubicBezTo>
                    <a:pt x="2990" y="240"/>
                    <a:pt x="2616" y="532"/>
                    <a:pt x="2270" y="875"/>
                  </a:cubicBezTo>
                  <a:cubicBezTo>
                    <a:pt x="0" y="3145"/>
                    <a:pt x="0" y="6841"/>
                    <a:pt x="2270" y="9111"/>
                  </a:cubicBezTo>
                  <a:lnTo>
                    <a:pt x="3391" y="10230"/>
                  </a:lnTo>
                  <a:lnTo>
                    <a:pt x="3391" y="0"/>
                  </a:lnTo>
                  <a:close/>
                </a:path>
              </a:pathLst>
            </a:custGeom>
            <a:solidFill>
              <a:srgbClr val="FF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27"/>
            <p:cNvSpPr/>
            <p:nvPr/>
          </p:nvSpPr>
          <p:spPr>
            <a:xfrm>
              <a:off x="7705600" y="716013"/>
              <a:ext cx="215025" cy="168750"/>
            </a:xfrm>
            <a:custGeom>
              <a:avLst/>
              <a:gdLst/>
              <a:ahLst/>
              <a:cxnLst/>
              <a:rect l="l" t="t" r="r" b="b"/>
              <a:pathLst>
                <a:path w="8601" h="6750" extrusionOk="0">
                  <a:moveTo>
                    <a:pt x="2043" y="0"/>
                  </a:moveTo>
                  <a:cubicBezTo>
                    <a:pt x="1567" y="0"/>
                    <a:pt x="1090" y="181"/>
                    <a:pt x="728" y="546"/>
                  </a:cubicBezTo>
                  <a:cubicBezTo>
                    <a:pt x="1" y="1273"/>
                    <a:pt x="1" y="2450"/>
                    <a:pt x="728" y="3178"/>
                  </a:cubicBezTo>
                  <a:lnTo>
                    <a:pt x="4299" y="6750"/>
                  </a:lnTo>
                  <a:lnTo>
                    <a:pt x="4301" y="6748"/>
                  </a:lnTo>
                  <a:lnTo>
                    <a:pt x="4304" y="6750"/>
                  </a:lnTo>
                  <a:lnTo>
                    <a:pt x="7875" y="3178"/>
                  </a:lnTo>
                  <a:cubicBezTo>
                    <a:pt x="8601" y="2452"/>
                    <a:pt x="8601" y="1273"/>
                    <a:pt x="7875" y="546"/>
                  </a:cubicBezTo>
                  <a:cubicBezTo>
                    <a:pt x="7513" y="184"/>
                    <a:pt x="7036" y="0"/>
                    <a:pt x="6560" y="0"/>
                  </a:cubicBezTo>
                  <a:cubicBezTo>
                    <a:pt x="6083" y="0"/>
                    <a:pt x="5607" y="181"/>
                    <a:pt x="5244" y="546"/>
                  </a:cubicBezTo>
                  <a:lnTo>
                    <a:pt x="4301" y="1488"/>
                  </a:lnTo>
                  <a:lnTo>
                    <a:pt x="3359" y="546"/>
                  </a:lnTo>
                  <a:cubicBezTo>
                    <a:pt x="2996" y="184"/>
                    <a:pt x="2520" y="0"/>
                    <a:pt x="2043" y="0"/>
                  </a:cubicBezTo>
                  <a:close/>
                </a:path>
              </a:pathLst>
            </a:custGeom>
            <a:solidFill>
              <a:schemeClr val="l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8" name="Google Shape;328;p27"/>
          <p:cNvGrpSpPr/>
          <p:nvPr/>
        </p:nvGrpSpPr>
        <p:grpSpPr>
          <a:xfrm>
            <a:off x="8136781" y="539994"/>
            <a:ext cx="287212" cy="222969"/>
            <a:chOff x="7283981" y="539994"/>
            <a:chExt cx="287212" cy="222969"/>
          </a:xfrm>
        </p:grpSpPr>
        <p:sp>
          <p:nvSpPr>
            <p:cNvPr id="329" name="Google Shape;329;p27"/>
            <p:cNvSpPr/>
            <p:nvPr/>
          </p:nvSpPr>
          <p:spPr>
            <a:xfrm>
              <a:off x="7435617" y="547311"/>
              <a:ext cx="32403" cy="215652"/>
            </a:xfrm>
            <a:custGeom>
              <a:avLst/>
              <a:gdLst/>
              <a:ahLst/>
              <a:cxnLst/>
              <a:rect l="l" t="t" r="r" b="b"/>
              <a:pathLst>
                <a:path w="2843" h="18921" extrusionOk="0">
                  <a:moveTo>
                    <a:pt x="2842" y="0"/>
                  </a:moveTo>
                  <a:cubicBezTo>
                    <a:pt x="2318" y="269"/>
                    <a:pt x="1827" y="622"/>
                    <a:pt x="1387" y="1061"/>
                  </a:cubicBezTo>
                  <a:lnTo>
                    <a:pt x="0" y="2450"/>
                  </a:lnTo>
                  <a:lnTo>
                    <a:pt x="0" y="18920"/>
                  </a:lnTo>
                  <a:lnTo>
                    <a:pt x="2831" y="16089"/>
                  </a:lnTo>
                  <a:lnTo>
                    <a:pt x="2639" y="15897"/>
                  </a:lnTo>
                  <a:cubicBezTo>
                    <a:pt x="2022" y="15279"/>
                    <a:pt x="1682" y="14458"/>
                    <a:pt x="1682" y="13583"/>
                  </a:cubicBezTo>
                  <a:cubicBezTo>
                    <a:pt x="1682" y="12710"/>
                    <a:pt x="2022" y="11888"/>
                    <a:pt x="2640" y="11269"/>
                  </a:cubicBezTo>
                  <a:cubicBezTo>
                    <a:pt x="2706" y="11203"/>
                    <a:pt x="2773" y="11144"/>
                    <a:pt x="2842" y="11084"/>
                  </a:cubicBezTo>
                  <a:lnTo>
                    <a:pt x="2842" y="0"/>
                  </a:lnTo>
                  <a:close/>
                </a:path>
              </a:pathLst>
            </a:custGeom>
            <a:solidFill>
              <a:schemeClr val="accent5"/>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27"/>
            <p:cNvSpPr/>
            <p:nvPr/>
          </p:nvSpPr>
          <p:spPr>
            <a:xfrm>
              <a:off x="7387177" y="547311"/>
              <a:ext cx="32380" cy="215652"/>
            </a:xfrm>
            <a:custGeom>
              <a:avLst/>
              <a:gdLst/>
              <a:ahLst/>
              <a:cxnLst/>
              <a:rect l="l" t="t" r="r" b="b"/>
              <a:pathLst>
                <a:path w="2841" h="18921" extrusionOk="0">
                  <a:moveTo>
                    <a:pt x="0" y="0"/>
                  </a:moveTo>
                  <a:lnTo>
                    <a:pt x="0" y="16079"/>
                  </a:lnTo>
                  <a:lnTo>
                    <a:pt x="2841" y="18920"/>
                  </a:lnTo>
                  <a:lnTo>
                    <a:pt x="2841" y="2448"/>
                  </a:lnTo>
                  <a:lnTo>
                    <a:pt x="1454" y="1061"/>
                  </a:lnTo>
                  <a:cubicBezTo>
                    <a:pt x="1017" y="623"/>
                    <a:pt x="525" y="270"/>
                    <a:pt x="0" y="0"/>
                  </a:cubicBezTo>
                  <a:close/>
                </a:path>
              </a:pathLst>
            </a:custGeom>
            <a:solidFill>
              <a:schemeClr val="lt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27"/>
            <p:cNvSpPr/>
            <p:nvPr/>
          </p:nvSpPr>
          <p:spPr>
            <a:xfrm>
              <a:off x="7532533" y="549420"/>
              <a:ext cx="38660" cy="116608"/>
            </a:xfrm>
            <a:custGeom>
              <a:avLst/>
              <a:gdLst/>
              <a:ahLst/>
              <a:cxnLst/>
              <a:rect l="l" t="t" r="r" b="b"/>
              <a:pathLst>
                <a:path w="3392" h="10231" extrusionOk="0">
                  <a:moveTo>
                    <a:pt x="1" y="0"/>
                  </a:moveTo>
                  <a:lnTo>
                    <a:pt x="1" y="10230"/>
                  </a:lnTo>
                  <a:lnTo>
                    <a:pt x="1122" y="9111"/>
                  </a:lnTo>
                  <a:cubicBezTo>
                    <a:pt x="3392" y="6841"/>
                    <a:pt x="3392" y="3145"/>
                    <a:pt x="1122" y="875"/>
                  </a:cubicBezTo>
                  <a:cubicBezTo>
                    <a:pt x="777" y="532"/>
                    <a:pt x="400" y="240"/>
                    <a:pt x="1" y="0"/>
                  </a:cubicBezTo>
                  <a:close/>
                </a:path>
              </a:pathLst>
            </a:custGeom>
            <a:solidFill>
              <a:schemeClr val="accen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27"/>
            <p:cNvSpPr/>
            <p:nvPr/>
          </p:nvSpPr>
          <p:spPr>
            <a:xfrm>
              <a:off x="7338690" y="539994"/>
              <a:ext cx="32392" cy="174484"/>
            </a:xfrm>
            <a:custGeom>
              <a:avLst/>
              <a:gdLst/>
              <a:ahLst/>
              <a:cxnLst/>
              <a:rect l="l" t="t" r="r" b="b"/>
              <a:pathLst>
                <a:path w="2842" h="15309" extrusionOk="0">
                  <a:moveTo>
                    <a:pt x="1586" y="0"/>
                  </a:moveTo>
                  <a:cubicBezTo>
                    <a:pt x="1052" y="0"/>
                    <a:pt x="519" y="73"/>
                    <a:pt x="1" y="218"/>
                  </a:cubicBezTo>
                  <a:lnTo>
                    <a:pt x="1" y="12467"/>
                  </a:lnTo>
                  <a:lnTo>
                    <a:pt x="2842" y="15309"/>
                  </a:lnTo>
                  <a:lnTo>
                    <a:pt x="2842" y="136"/>
                  </a:lnTo>
                  <a:cubicBezTo>
                    <a:pt x="2429" y="45"/>
                    <a:pt x="2008" y="0"/>
                    <a:pt x="1586" y="0"/>
                  </a:cubicBez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27"/>
            <p:cNvSpPr/>
            <p:nvPr/>
          </p:nvSpPr>
          <p:spPr>
            <a:xfrm>
              <a:off x="7484081" y="540005"/>
              <a:ext cx="32403" cy="133943"/>
            </a:xfrm>
            <a:custGeom>
              <a:avLst/>
              <a:gdLst/>
              <a:ahLst/>
              <a:cxnLst/>
              <a:rect l="l" t="t" r="r" b="b"/>
              <a:pathLst>
                <a:path w="2843" h="11752" extrusionOk="0">
                  <a:moveTo>
                    <a:pt x="1256" y="1"/>
                  </a:moveTo>
                  <a:cubicBezTo>
                    <a:pt x="835" y="1"/>
                    <a:pt x="414" y="46"/>
                    <a:pt x="0" y="136"/>
                  </a:cubicBezTo>
                  <a:lnTo>
                    <a:pt x="0" y="11028"/>
                  </a:lnTo>
                  <a:cubicBezTo>
                    <a:pt x="228" y="10978"/>
                    <a:pt x="462" y="10954"/>
                    <a:pt x="701" y="10954"/>
                  </a:cubicBezTo>
                  <a:cubicBezTo>
                    <a:pt x="1495" y="10954"/>
                    <a:pt x="2248" y="11237"/>
                    <a:pt x="2842" y="11752"/>
                  </a:cubicBezTo>
                  <a:lnTo>
                    <a:pt x="2842" y="219"/>
                  </a:lnTo>
                  <a:cubicBezTo>
                    <a:pt x="2324" y="73"/>
                    <a:pt x="1790" y="1"/>
                    <a:pt x="1256" y="1"/>
                  </a:cubicBezTo>
                  <a:close/>
                </a:path>
              </a:pathLst>
            </a:custGeom>
            <a:solidFill>
              <a:schemeClr val="accent4"/>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27"/>
            <p:cNvSpPr/>
            <p:nvPr/>
          </p:nvSpPr>
          <p:spPr>
            <a:xfrm>
              <a:off x="7283981" y="549420"/>
              <a:ext cx="38660" cy="116608"/>
            </a:xfrm>
            <a:custGeom>
              <a:avLst/>
              <a:gdLst/>
              <a:ahLst/>
              <a:cxnLst/>
              <a:rect l="l" t="t" r="r" b="b"/>
              <a:pathLst>
                <a:path w="3392" h="10231" extrusionOk="0">
                  <a:moveTo>
                    <a:pt x="3391" y="0"/>
                  </a:moveTo>
                  <a:cubicBezTo>
                    <a:pt x="2990" y="240"/>
                    <a:pt x="2616" y="532"/>
                    <a:pt x="2270" y="875"/>
                  </a:cubicBezTo>
                  <a:cubicBezTo>
                    <a:pt x="0" y="3145"/>
                    <a:pt x="0" y="6841"/>
                    <a:pt x="2270" y="9111"/>
                  </a:cubicBezTo>
                  <a:lnTo>
                    <a:pt x="3391" y="10230"/>
                  </a:lnTo>
                  <a:lnTo>
                    <a:pt x="3391" y="0"/>
                  </a:lnTo>
                  <a:close/>
                </a:path>
              </a:pathLst>
            </a:custGeom>
            <a:solidFill>
              <a:srgbClr val="FF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27"/>
            <p:cNvSpPr/>
            <p:nvPr/>
          </p:nvSpPr>
          <p:spPr>
            <a:xfrm>
              <a:off x="7468785" y="680905"/>
              <a:ext cx="98030" cy="76933"/>
            </a:xfrm>
            <a:custGeom>
              <a:avLst/>
              <a:gdLst/>
              <a:ahLst/>
              <a:cxnLst/>
              <a:rect l="l" t="t" r="r" b="b"/>
              <a:pathLst>
                <a:path w="8601" h="6750" extrusionOk="0">
                  <a:moveTo>
                    <a:pt x="2043" y="0"/>
                  </a:moveTo>
                  <a:cubicBezTo>
                    <a:pt x="1567" y="0"/>
                    <a:pt x="1090" y="181"/>
                    <a:pt x="728" y="546"/>
                  </a:cubicBezTo>
                  <a:cubicBezTo>
                    <a:pt x="1" y="1273"/>
                    <a:pt x="1" y="2450"/>
                    <a:pt x="728" y="3178"/>
                  </a:cubicBezTo>
                  <a:lnTo>
                    <a:pt x="4299" y="6750"/>
                  </a:lnTo>
                  <a:lnTo>
                    <a:pt x="4301" y="6748"/>
                  </a:lnTo>
                  <a:lnTo>
                    <a:pt x="4304" y="6750"/>
                  </a:lnTo>
                  <a:lnTo>
                    <a:pt x="7875" y="3178"/>
                  </a:lnTo>
                  <a:cubicBezTo>
                    <a:pt x="8601" y="2452"/>
                    <a:pt x="8601" y="1273"/>
                    <a:pt x="7875" y="546"/>
                  </a:cubicBezTo>
                  <a:cubicBezTo>
                    <a:pt x="7513" y="184"/>
                    <a:pt x="7036" y="0"/>
                    <a:pt x="6560" y="0"/>
                  </a:cubicBezTo>
                  <a:cubicBezTo>
                    <a:pt x="6083" y="0"/>
                    <a:pt x="5607" y="181"/>
                    <a:pt x="5244" y="546"/>
                  </a:cubicBezTo>
                  <a:lnTo>
                    <a:pt x="4301" y="1488"/>
                  </a:lnTo>
                  <a:lnTo>
                    <a:pt x="3359" y="546"/>
                  </a:lnTo>
                  <a:cubicBezTo>
                    <a:pt x="2996" y="184"/>
                    <a:pt x="2520" y="0"/>
                    <a:pt x="2043" y="0"/>
                  </a:cubicBezTo>
                  <a:close/>
                </a:path>
              </a:pathLst>
            </a:custGeom>
            <a:solidFill>
              <a:schemeClr val="l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6" name="Google Shape;336;p27"/>
          <p:cNvSpPr txBox="1">
            <a:spLocks noGrp="1"/>
          </p:cNvSpPr>
          <p:nvPr>
            <p:ph type="subTitle" idx="1"/>
          </p:nvPr>
        </p:nvSpPr>
        <p:spPr>
          <a:xfrm>
            <a:off x="1679925" y="1672021"/>
            <a:ext cx="5811900" cy="2927400"/>
          </a:xfrm>
          <a:prstGeom prst="rect">
            <a:avLst/>
          </a:prstGeom>
        </p:spPr>
        <p:txBody>
          <a:bodyPr spcFirstLastPara="1" wrap="square" lIns="91425" tIns="91425" rIns="91425" bIns="91425" anchor="t" anchorCtr="0">
            <a:noAutofit/>
          </a:bodyPr>
          <a:lstStyle>
            <a:lvl1pPr lvl="0" rtl="0">
              <a:lnSpc>
                <a:spcPct val="185000"/>
              </a:lnSpc>
              <a:spcBef>
                <a:spcPts val="0"/>
              </a:spcBef>
              <a:spcAft>
                <a:spcPts val="0"/>
              </a:spcAft>
              <a:buClr>
                <a:schemeClr val="lt2"/>
              </a:buClr>
              <a:buSzPts val="1400"/>
              <a:buChar char="●"/>
              <a:defRPr>
                <a:solidFill>
                  <a:schemeClr val="hlink"/>
                </a:solidFill>
              </a:defRPr>
            </a:lvl1pPr>
            <a:lvl2pPr lvl="1" algn="ctr" rtl="0">
              <a:lnSpc>
                <a:spcPct val="100000"/>
              </a:lnSpc>
              <a:spcBef>
                <a:spcPts val="0"/>
              </a:spcBef>
              <a:spcAft>
                <a:spcPts val="0"/>
              </a:spcAft>
              <a:buSzPts val="1400"/>
              <a:buChar char="○"/>
              <a:defRPr/>
            </a:lvl2pPr>
            <a:lvl3pPr lvl="2" algn="ctr" rtl="0">
              <a:lnSpc>
                <a:spcPct val="100000"/>
              </a:lnSpc>
              <a:spcBef>
                <a:spcPts val="1600"/>
              </a:spcBef>
              <a:spcAft>
                <a:spcPts val="0"/>
              </a:spcAft>
              <a:buSzPts val="1400"/>
              <a:buChar char="■"/>
              <a:defRPr/>
            </a:lvl3pPr>
            <a:lvl4pPr lvl="3" algn="ctr" rtl="0">
              <a:lnSpc>
                <a:spcPct val="100000"/>
              </a:lnSpc>
              <a:spcBef>
                <a:spcPts val="1600"/>
              </a:spcBef>
              <a:spcAft>
                <a:spcPts val="0"/>
              </a:spcAft>
              <a:buSzPts val="1400"/>
              <a:buChar char="●"/>
              <a:defRPr/>
            </a:lvl4pPr>
            <a:lvl5pPr lvl="4" algn="ctr" rtl="0">
              <a:lnSpc>
                <a:spcPct val="100000"/>
              </a:lnSpc>
              <a:spcBef>
                <a:spcPts val="1600"/>
              </a:spcBef>
              <a:spcAft>
                <a:spcPts val="0"/>
              </a:spcAft>
              <a:buSzPts val="1400"/>
              <a:buChar char="○"/>
              <a:defRPr/>
            </a:lvl5pPr>
            <a:lvl6pPr lvl="5" algn="ctr" rtl="0">
              <a:lnSpc>
                <a:spcPct val="100000"/>
              </a:lnSpc>
              <a:spcBef>
                <a:spcPts val="1600"/>
              </a:spcBef>
              <a:spcAft>
                <a:spcPts val="0"/>
              </a:spcAft>
              <a:buSzPts val="1400"/>
              <a:buChar char="■"/>
              <a:defRPr/>
            </a:lvl6pPr>
            <a:lvl7pPr lvl="6" algn="ctr" rtl="0">
              <a:lnSpc>
                <a:spcPct val="100000"/>
              </a:lnSpc>
              <a:spcBef>
                <a:spcPts val="1600"/>
              </a:spcBef>
              <a:spcAft>
                <a:spcPts val="0"/>
              </a:spcAft>
              <a:buSzPts val="1400"/>
              <a:buChar char="●"/>
              <a:defRPr/>
            </a:lvl7pPr>
            <a:lvl8pPr lvl="7" algn="ctr" rtl="0">
              <a:lnSpc>
                <a:spcPct val="100000"/>
              </a:lnSpc>
              <a:spcBef>
                <a:spcPts val="1600"/>
              </a:spcBef>
              <a:spcAft>
                <a:spcPts val="0"/>
              </a:spcAft>
              <a:buSzPts val="1400"/>
              <a:buChar char="○"/>
              <a:defRPr/>
            </a:lvl8pPr>
            <a:lvl9pPr lvl="8" algn="ctr" rtl="0">
              <a:lnSpc>
                <a:spcPct val="100000"/>
              </a:lnSpc>
              <a:spcBef>
                <a:spcPts val="1600"/>
              </a:spcBef>
              <a:spcAft>
                <a:spcPts val="1600"/>
              </a:spcAft>
              <a:buSzPts val="1400"/>
              <a:buChar char="■"/>
              <a:defRPr/>
            </a:lvl9pPr>
          </a:lstStyle>
          <a:p>
            <a:endParaRPr/>
          </a:p>
        </p:txBody>
      </p:sp>
      <p:sp>
        <p:nvSpPr>
          <p:cNvPr id="337" name="Google Shape;337;p27"/>
          <p:cNvSpPr txBox="1">
            <a:spLocks noGrp="1"/>
          </p:cNvSpPr>
          <p:nvPr>
            <p:ph type="title"/>
          </p:nvPr>
        </p:nvSpPr>
        <p:spPr>
          <a:xfrm>
            <a:off x="720000" y="369375"/>
            <a:ext cx="7704000" cy="5643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text 4">
  <p:cSld name="CAPTION_ONLY_2">
    <p:bg>
      <p:bgPr>
        <a:solidFill>
          <a:schemeClr val="accent5"/>
        </a:solidFill>
        <a:effectLst/>
      </p:bgPr>
    </p:bg>
    <p:spTree>
      <p:nvGrpSpPr>
        <p:cNvPr id="1" name="Shape 338"/>
        <p:cNvGrpSpPr/>
        <p:nvPr/>
      </p:nvGrpSpPr>
      <p:grpSpPr>
        <a:xfrm>
          <a:off x="0" y="0"/>
          <a:ext cx="0" cy="0"/>
          <a:chOff x="0" y="0"/>
          <a:chExt cx="0" cy="0"/>
        </a:xfrm>
      </p:grpSpPr>
      <p:sp>
        <p:nvSpPr>
          <p:cNvPr id="339" name="Google Shape;339;p28"/>
          <p:cNvSpPr/>
          <p:nvPr/>
        </p:nvSpPr>
        <p:spPr>
          <a:xfrm>
            <a:off x="4572000" y="1149750"/>
            <a:ext cx="4358100" cy="2844000"/>
          </a:xfrm>
          <a:prstGeom prst="rect">
            <a:avLst/>
          </a:pr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40" name="Google Shape;340;p28"/>
          <p:cNvPicPr preferRelativeResize="0"/>
          <p:nvPr/>
        </p:nvPicPr>
        <p:blipFill>
          <a:blip r:embed="rId2">
            <a:alphaModFix/>
          </a:blip>
          <a:stretch>
            <a:fillRect/>
          </a:stretch>
        </p:blipFill>
        <p:spPr>
          <a:xfrm>
            <a:off x="1" y="0"/>
            <a:ext cx="9144003" cy="5143501"/>
          </a:xfrm>
          <a:prstGeom prst="rect">
            <a:avLst/>
          </a:prstGeom>
          <a:noFill/>
          <a:ln>
            <a:noFill/>
          </a:ln>
        </p:spPr>
      </p:pic>
      <p:sp>
        <p:nvSpPr>
          <p:cNvPr id="341" name="Google Shape;341;p28"/>
          <p:cNvSpPr txBox="1">
            <a:spLocks noGrp="1"/>
          </p:cNvSpPr>
          <p:nvPr>
            <p:ph type="title"/>
          </p:nvPr>
        </p:nvSpPr>
        <p:spPr>
          <a:xfrm>
            <a:off x="5007250" y="1490975"/>
            <a:ext cx="3525300" cy="2161500"/>
          </a:xfrm>
          <a:prstGeom prst="rect">
            <a:avLst/>
          </a:prstGeom>
        </p:spPr>
        <p:txBody>
          <a:bodyPr spcFirstLastPara="1" wrap="square" lIns="91425" tIns="91425" rIns="91425" bIns="91425" anchor="ctr" anchorCtr="0">
            <a:noAutofit/>
          </a:bodyPr>
          <a:lstStyle>
            <a:lvl1pPr lvl="0" algn="r" rtl="0">
              <a:lnSpc>
                <a:spcPct val="80000"/>
              </a:lnSpc>
              <a:spcBef>
                <a:spcPts val="0"/>
              </a:spcBef>
              <a:spcAft>
                <a:spcPts val="0"/>
              </a:spcAft>
              <a:buSzPts val="3000"/>
              <a:buNone/>
              <a:defRPr sz="5800">
                <a:solidFill>
                  <a:schemeClr val="dk1"/>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text 5">
  <p:cSld name="SECTION_TITLE_AND_DESCRIPTION_1">
    <p:spTree>
      <p:nvGrpSpPr>
        <p:cNvPr id="1" name="Shape 342"/>
        <p:cNvGrpSpPr/>
        <p:nvPr/>
      </p:nvGrpSpPr>
      <p:grpSpPr>
        <a:xfrm>
          <a:off x="0" y="0"/>
          <a:ext cx="0" cy="0"/>
          <a:chOff x="0" y="0"/>
          <a:chExt cx="0" cy="0"/>
        </a:xfrm>
      </p:grpSpPr>
      <p:sp>
        <p:nvSpPr>
          <p:cNvPr id="343" name="Google Shape;343;p29"/>
          <p:cNvSpPr/>
          <p:nvPr/>
        </p:nvSpPr>
        <p:spPr>
          <a:xfrm>
            <a:off x="213850" y="198775"/>
            <a:ext cx="8716200" cy="4746000"/>
          </a:xfrm>
          <a:prstGeom prst="rect">
            <a:avLst/>
          </a:prstGeom>
          <a:solidFill>
            <a:schemeClr val="accent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44" name="Google Shape;344;p29"/>
          <p:cNvPicPr preferRelativeResize="0"/>
          <p:nvPr/>
        </p:nvPicPr>
        <p:blipFill>
          <a:blip r:embed="rId2">
            <a:alphaModFix/>
          </a:blip>
          <a:stretch>
            <a:fillRect/>
          </a:stretch>
        </p:blipFill>
        <p:spPr>
          <a:xfrm>
            <a:off x="1" y="0"/>
            <a:ext cx="9144003" cy="5143501"/>
          </a:xfrm>
          <a:prstGeom prst="rect">
            <a:avLst/>
          </a:prstGeom>
          <a:noFill/>
          <a:ln>
            <a:noFill/>
          </a:ln>
        </p:spPr>
      </p:pic>
      <p:sp>
        <p:nvSpPr>
          <p:cNvPr id="345" name="Google Shape;345;p29"/>
          <p:cNvSpPr txBox="1">
            <a:spLocks noGrp="1"/>
          </p:cNvSpPr>
          <p:nvPr>
            <p:ph type="subTitle" idx="1"/>
          </p:nvPr>
        </p:nvSpPr>
        <p:spPr>
          <a:xfrm>
            <a:off x="2350930" y="3445056"/>
            <a:ext cx="1844400" cy="622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hlink"/>
              </a:buClr>
              <a:buSzPts val="1400"/>
              <a:buNone/>
              <a:defRPr>
                <a:solidFill>
                  <a:schemeClr val="hlink"/>
                </a:solidFill>
              </a:defRPr>
            </a:lvl1pPr>
            <a:lvl2pPr lvl="1" algn="ctr" rtl="0">
              <a:lnSpc>
                <a:spcPct val="100000"/>
              </a:lnSpc>
              <a:spcBef>
                <a:spcPts val="1600"/>
              </a:spcBef>
              <a:spcAft>
                <a:spcPts val="0"/>
              </a:spcAft>
              <a:buClr>
                <a:schemeClr val="hlink"/>
              </a:buClr>
              <a:buSzPts val="1400"/>
              <a:buNone/>
              <a:defRPr>
                <a:solidFill>
                  <a:schemeClr val="hlink"/>
                </a:solidFill>
              </a:defRPr>
            </a:lvl2pPr>
            <a:lvl3pPr lvl="2" algn="ctr" rtl="0">
              <a:lnSpc>
                <a:spcPct val="100000"/>
              </a:lnSpc>
              <a:spcBef>
                <a:spcPts val="1600"/>
              </a:spcBef>
              <a:spcAft>
                <a:spcPts val="0"/>
              </a:spcAft>
              <a:buClr>
                <a:schemeClr val="hlink"/>
              </a:buClr>
              <a:buSzPts val="1400"/>
              <a:buNone/>
              <a:defRPr>
                <a:solidFill>
                  <a:schemeClr val="hlink"/>
                </a:solidFill>
              </a:defRPr>
            </a:lvl3pPr>
            <a:lvl4pPr lvl="3" algn="ctr" rtl="0">
              <a:lnSpc>
                <a:spcPct val="100000"/>
              </a:lnSpc>
              <a:spcBef>
                <a:spcPts val="1600"/>
              </a:spcBef>
              <a:spcAft>
                <a:spcPts val="0"/>
              </a:spcAft>
              <a:buClr>
                <a:schemeClr val="hlink"/>
              </a:buClr>
              <a:buSzPts val="1400"/>
              <a:buNone/>
              <a:defRPr>
                <a:solidFill>
                  <a:schemeClr val="hlink"/>
                </a:solidFill>
              </a:defRPr>
            </a:lvl4pPr>
            <a:lvl5pPr lvl="4" algn="ctr" rtl="0">
              <a:lnSpc>
                <a:spcPct val="100000"/>
              </a:lnSpc>
              <a:spcBef>
                <a:spcPts val="1600"/>
              </a:spcBef>
              <a:spcAft>
                <a:spcPts val="0"/>
              </a:spcAft>
              <a:buClr>
                <a:schemeClr val="hlink"/>
              </a:buClr>
              <a:buSzPts val="1400"/>
              <a:buNone/>
              <a:defRPr>
                <a:solidFill>
                  <a:schemeClr val="hlink"/>
                </a:solidFill>
              </a:defRPr>
            </a:lvl5pPr>
            <a:lvl6pPr lvl="5" algn="ctr" rtl="0">
              <a:lnSpc>
                <a:spcPct val="100000"/>
              </a:lnSpc>
              <a:spcBef>
                <a:spcPts val="1600"/>
              </a:spcBef>
              <a:spcAft>
                <a:spcPts val="0"/>
              </a:spcAft>
              <a:buClr>
                <a:schemeClr val="hlink"/>
              </a:buClr>
              <a:buSzPts val="1400"/>
              <a:buNone/>
              <a:defRPr>
                <a:solidFill>
                  <a:schemeClr val="hlink"/>
                </a:solidFill>
              </a:defRPr>
            </a:lvl6pPr>
            <a:lvl7pPr lvl="6" algn="ctr" rtl="0">
              <a:lnSpc>
                <a:spcPct val="100000"/>
              </a:lnSpc>
              <a:spcBef>
                <a:spcPts val="1600"/>
              </a:spcBef>
              <a:spcAft>
                <a:spcPts val="0"/>
              </a:spcAft>
              <a:buClr>
                <a:schemeClr val="hlink"/>
              </a:buClr>
              <a:buSzPts val="1400"/>
              <a:buNone/>
              <a:defRPr>
                <a:solidFill>
                  <a:schemeClr val="hlink"/>
                </a:solidFill>
              </a:defRPr>
            </a:lvl7pPr>
            <a:lvl8pPr lvl="7" algn="ctr" rtl="0">
              <a:lnSpc>
                <a:spcPct val="100000"/>
              </a:lnSpc>
              <a:spcBef>
                <a:spcPts val="1600"/>
              </a:spcBef>
              <a:spcAft>
                <a:spcPts val="0"/>
              </a:spcAft>
              <a:buClr>
                <a:schemeClr val="hlink"/>
              </a:buClr>
              <a:buSzPts val="1400"/>
              <a:buNone/>
              <a:defRPr>
                <a:solidFill>
                  <a:schemeClr val="hlink"/>
                </a:solidFill>
              </a:defRPr>
            </a:lvl8pPr>
            <a:lvl9pPr lvl="8" algn="ctr" rtl="0">
              <a:lnSpc>
                <a:spcPct val="100000"/>
              </a:lnSpc>
              <a:spcBef>
                <a:spcPts val="1600"/>
              </a:spcBef>
              <a:spcAft>
                <a:spcPts val="1600"/>
              </a:spcAft>
              <a:buClr>
                <a:schemeClr val="hlink"/>
              </a:buClr>
              <a:buSzPts val="1400"/>
              <a:buNone/>
              <a:defRPr>
                <a:solidFill>
                  <a:schemeClr val="hlink"/>
                </a:solidFill>
              </a:defRPr>
            </a:lvl9pPr>
          </a:lstStyle>
          <a:p>
            <a:endParaRPr/>
          </a:p>
        </p:txBody>
      </p:sp>
      <p:sp>
        <p:nvSpPr>
          <p:cNvPr id="346" name="Google Shape;346;p29"/>
          <p:cNvSpPr txBox="1">
            <a:spLocks noGrp="1"/>
          </p:cNvSpPr>
          <p:nvPr>
            <p:ph type="subTitle" idx="2"/>
          </p:nvPr>
        </p:nvSpPr>
        <p:spPr>
          <a:xfrm>
            <a:off x="4948555" y="3445056"/>
            <a:ext cx="1844400" cy="622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hlink"/>
              </a:buClr>
              <a:buSzPts val="1400"/>
              <a:buNone/>
              <a:defRPr>
                <a:solidFill>
                  <a:schemeClr val="hlink"/>
                </a:solidFill>
              </a:defRPr>
            </a:lvl1pPr>
            <a:lvl2pPr lvl="1" algn="ctr" rtl="0">
              <a:lnSpc>
                <a:spcPct val="100000"/>
              </a:lnSpc>
              <a:spcBef>
                <a:spcPts val="1600"/>
              </a:spcBef>
              <a:spcAft>
                <a:spcPts val="0"/>
              </a:spcAft>
              <a:buClr>
                <a:schemeClr val="hlink"/>
              </a:buClr>
              <a:buSzPts val="1400"/>
              <a:buNone/>
              <a:defRPr>
                <a:solidFill>
                  <a:schemeClr val="hlink"/>
                </a:solidFill>
              </a:defRPr>
            </a:lvl2pPr>
            <a:lvl3pPr lvl="2" algn="ctr" rtl="0">
              <a:lnSpc>
                <a:spcPct val="100000"/>
              </a:lnSpc>
              <a:spcBef>
                <a:spcPts val="1600"/>
              </a:spcBef>
              <a:spcAft>
                <a:spcPts val="0"/>
              </a:spcAft>
              <a:buClr>
                <a:schemeClr val="hlink"/>
              </a:buClr>
              <a:buSzPts val="1400"/>
              <a:buNone/>
              <a:defRPr>
                <a:solidFill>
                  <a:schemeClr val="hlink"/>
                </a:solidFill>
              </a:defRPr>
            </a:lvl3pPr>
            <a:lvl4pPr lvl="3" algn="ctr" rtl="0">
              <a:lnSpc>
                <a:spcPct val="100000"/>
              </a:lnSpc>
              <a:spcBef>
                <a:spcPts val="1600"/>
              </a:spcBef>
              <a:spcAft>
                <a:spcPts val="0"/>
              </a:spcAft>
              <a:buClr>
                <a:schemeClr val="hlink"/>
              </a:buClr>
              <a:buSzPts val="1400"/>
              <a:buNone/>
              <a:defRPr>
                <a:solidFill>
                  <a:schemeClr val="hlink"/>
                </a:solidFill>
              </a:defRPr>
            </a:lvl4pPr>
            <a:lvl5pPr lvl="4" algn="ctr" rtl="0">
              <a:lnSpc>
                <a:spcPct val="100000"/>
              </a:lnSpc>
              <a:spcBef>
                <a:spcPts val="1600"/>
              </a:spcBef>
              <a:spcAft>
                <a:spcPts val="0"/>
              </a:spcAft>
              <a:buClr>
                <a:schemeClr val="hlink"/>
              </a:buClr>
              <a:buSzPts val="1400"/>
              <a:buNone/>
              <a:defRPr>
                <a:solidFill>
                  <a:schemeClr val="hlink"/>
                </a:solidFill>
              </a:defRPr>
            </a:lvl5pPr>
            <a:lvl6pPr lvl="5" algn="ctr" rtl="0">
              <a:lnSpc>
                <a:spcPct val="100000"/>
              </a:lnSpc>
              <a:spcBef>
                <a:spcPts val="1600"/>
              </a:spcBef>
              <a:spcAft>
                <a:spcPts val="0"/>
              </a:spcAft>
              <a:buClr>
                <a:schemeClr val="hlink"/>
              </a:buClr>
              <a:buSzPts val="1400"/>
              <a:buNone/>
              <a:defRPr>
                <a:solidFill>
                  <a:schemeClr val="hlink"/>
                </a:solidFill>
              </a:defRPr>
            </a:lvl6pPr>
            <a:lvl7pPr lvl="6" algn="ctr" rtl="0">
              <a:lnSpc>
                <a:spcPct val="100000"/>
              </a:lnSpc>
              <a:spcBef>
                <a:spcPts val="1600"/>
              </a:spcBef>
              <a:spcAft>
                <a:spcPts val="0"/>
              </a:spcAft>
              <a:buClr>
                <a:schemeClr val="hlink"/>
              </a:buClr>
              <a:buSzPts val="1400"/>
              <a:buNone/>
              <a:defRPr>
                <a:solidFill>
                  <a:schemeClr val="hlink"/>
                </a:solidFill>
              </a:defRPr>
            </a:lvl7pPr>
            <a:lvl8pPr lvl="7" algn="ctr" rtl="0">
              <a:lnSpc>
                <a:spcPct val="100000"/>
              </a:lnSpc>
              <a:spcBef>
                <a:spcPts val="1600"/>
              </a:spcBef>
              <a:spcAft>
                <a:spcPts val="0"/>
              </a:spcAft>
              <a:buClr>
                <a:schemeClr val="hlink"/>
              </a:buClr>
              <a:buSzPts val="1400"/>
              <a:buNone/>
              <a:defRPr>
                <a:solidFill>
                  <a:schemeClr val="hlink"/>
                </a:solidFill>
              </a:defRPr>
            </a:lvl8pPr>
            <a:lvl9pPr lvl="8" algn="ctr" rtl="0">
              <a:lnSpc>
                <a:spcPct val="100000"/>
              </a:lnSpc>
              <a:spcBef>
                <a:spcPts val="1600"/>
              </a:spcBef>
              <a:spcAft>
                <a:spcPts val="1600"/>
              </a:spcAft>
              <a:buClr>
                <a:schemeClr val="hlink"/>
              </a:buClr>
              <a:buSzPts val="1400"/>
              <a:buNone/>
              <a:defRPr>
                <a:solidFill>
                  <a:schemeClr val="hlink"/>
                </a:solidFill>
              </a:defRPr>
            </a:lvl9pPr>
          </a:lstStyle>
          <a:p>
            <a:endParaRPr/>
          </a:p>
        </p:txBody>
      </p:sp>
      <p:sp>
        <p:nvSpPr>
          <p:cNvPr id="347" name="Google Shape;347;p29"/>
          <p:cNvSpPr txBox="1">
            <a:spLocks noGrp="1"/>
          </p:cNvSpPr>
          <p:nvPr>
            <p:ph type="title"/>
          </p:nvPr>
        </p:nvSpPr>
        <p:spPr>
          <a:xfrm>
            <a:off x="2351050" y="1076250"/>
            <a:ext cx="4441800" cy="23688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Clr>
                <a:schemeClr val="hlink"/>
              </a:buClr>
              <a:buSzPts val="3600"/>
              <a:buNone/>
              <a:defRPr sz="7200">
                <a:solidFill>
                  <a:schemeClr val="hlink"/>
                </a:solidFill>
              </a:defRPr>
            </a:lvl1pPr>
            <a:lvl2pPr lvl="1" algn="ctr" rtl="0">
              <a:spcBef>
                <a:spcPts val="0"/>
              </a:spcBef>
              <a:spcAft>
                <a:spcPts val="0"/>
              </a:spcAft>
              <a:buClr>
                <a:schemeClr val="hlink"/>
              </a:buClr>
              <a:buSzPts val="3600"/>
              <a:buNone/>
              <a:defRPr sz="3600">
                <a:solidFill>
                  <a:schemeClr val="hlink"/>
                </a:solidFill>
              </a:defRPr>
            </a:lvl2pPr>
            <a:lvl3pPr lvl="2" algn="ctr" rtl="0">
              <a:spcBef>
                <a:spcPts val="0"/>
              </a:spcBef>
              <a:spcAft>
                <a:spcPts val="0"/>
              </a:spcAft>
              <a:buClr>
                <a:schemeClr val="hlink"/>
              </a:buClr>
              <a:buSzPts val="3600"/>
              <a:buNone/>
              <a:defRPr sz="3600">
                <a:solidFill>
                  <a:schemeClr val="hlink"/>
                </a:solidFill>
              </a:defRPr>
            </a:lvl3pPr>
            <a:lvl4pPr lvl="3" algn="ctr" rtl="0">
              <a:spcBef>
                <a:spcPts val="0"/>
              </a:spcBef>
              <a:spcAft>
                <a:spcPts val="0"/>
              </a:spcAft>
              <a:buClr>
                <a:schemeClr val="hlink"/>
              </a:buClr>
              <a:buSzPts val="3600"/>
              <a:buNone/>
              <a:defRPr sz="3600">
                <a:solidFill>
                  <a:schemeClr val="hlink"/>
                </a:solidFill>
              </a:defRPr>
            </a:lvl4pPr>
            <a:lvl5pPr lvl="4" algn="ctr" rtl="0">
              <a:spcBef>
                <a:spcPts val="0"/>
              </a:spcBef>
              <a:spcAft>
                <a:spcPts val="0"/>
              </a:spcAft>
              <a:buClr>
                <a:schemeClr val="hlink"/>
              </a:buClr>
              <a:buSzPts val="3600"/>
              <a:buNone/>
              <a:defRPr sz="3600">
                <a:solidFill>
                  <a:schemeClr val="hlink"/>
                </a:solidFill>
              </a:defRPr>
            </a:lvl5pPr>
            <a:lvl6pPr lvl="5" algn="ctr" rtl="0">
              <a:spcBef>
                <a:spcPts val="0"/>
              </a:spcBef>
              <a:spcAft>
                <a:spcPts val="0"/>
              </a:spcAft>
              <a:buClr>
                <a:schemeClr val="hlink"/>
              </a:buClr>
              <a:buSzPts val="3600"/>
              <a:buNone/>
              <a:defRPr sz="3600">
                <a:solidFill>
                  <a:schemeClr val="hlink"/>
                </a:solidFill>
              </a:defRPr>
            </a:lvl6pPr>
            <a:lvl7pPr lvl="6" algn="ctr" rtl="0">
              <a:spcBef>
                <a:spcPts val="0"/>
              </a:spcBef>
              <a:spcAft>
                <a:spcPts val="0"/>
              </a:spcAft>
              <a:buClr>
                <a:schemeClr val="hlink"/>
              </a:buClr>
              <a:buSzPts val="3600"/>
              <a:buNone/>
              <a:defRPr sz="3600">
                <a:solidFill>
                  <a:schemeClr val="hlink"/>
                </a:solidFill>
              </a:defRPr>
            </a:lvl7pPr>
            <a:lvl8pPr lvl="7" algn="ctr" rtl="0">
              <a:spcBef>
                <a:spcPts val="0"/>
              </a:spcBef>
              <a:spcAft>
                <a:spcPts val="0"/>
              </a:spcAft>
              <a:buClr>
                <a:schemeClr val="hlink"/>
              </a:buClr>
              <a:buSzPts val="3600"/>
              <a:buNone/>
              <a:defRPr sz="3600">
                <a:solidFill>
                  <a:schemeClr val="hlink"/>
                </a:solidFill>
              </a:defRPr>
            </a:lvl8pPr>
            <a:lvl9pPr lvl="8" algn="ctr" rtl="0">
              <a:spcBef>
                <a:spcPts val="0"/>
              </a:spcBef>
              <a:spcAft>
                <a:spcPts val="0"/>
              </a:spcAft>
              <a:buClr>
                <a:schemeClr val="hlink"/>
              </a:buClr>
              <a:buSzPts val="3600"/>
              <a:buNone/>
              <a:defRPr sz="3600">
                <a:solidFill>
                  <a:schemeClr val="hlink"/>
                </a:solidFill>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text 6">
  <p:cSld name="ONE_COLUMN_TEXT_2">
    <p:spTree>
      <p:nvGrpSpPr>
        <p:cNvPr id="1" name="Shape 348"/>
        <p:cNvGrpSpPr/>
        <p:nvPr/>
      </p:nvGrpSpPr>
      <p:grpSpPr>
        <a:xfrm>
          <a:off x="0" y="0"/>
          <a:ext cx="0" cy="0"/>
          <a:chOff x="0" y="0"/>
          <a:chExt cx="0" cy="0"/>
        </a:xfrm>
      </p:grpSpPr>
      <p:sp>
        <p:nvSpPr>
          <p:cNvPr id="349" name="Google Shape;349;p30"/>
          <p:cNvSpPr/>
          <p:nvPr/>
        </p:nvSpPr>
        <p:spPr>
          <a:xfrm>
            <a:off x="213850" y="1312675"/>
            <a:ext cx="8716200" cy="3632100"/>
          </a:xfrm>
          <a:prstGeom prst="rect">
            <a:avLst/>
          </a:prstGeom>
          <a:solidFill>
            <a:schemeClr val="accent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30"/>
          <p:cNvSpPr/>
          <p:nvPr/>
        </p:nvSpPr>
        <p:spPr>
          <a:xfrm>
            <a:off x="213900" y="198775"/>
            <a:ext cx="8716200" cy="905400"/>
          </a:xfrm>
          <a:prstGeom prst="rect">
            <a:avLst/>
          </a:prstGeom>
          <a:solidFill>
            <a:schemeClr val="dk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51" name="Google Shape;351;p30"/>
          <p:cNvPicPr preferRelativeResize="0"/>
          <p:nvPr/>
        </p:nvPicPr>
        <p:blipFill>
          <a:blip r:embed="rId2">
            <a:alphaModFix/>
          </a:blip>
          <a:stretch>
            <a:fillRect/>
          </a:stretch>
        </p:blipFill>
        <p:spPr>
          <a:xfrm>
            <a:off x="1" y="0"/>
            <a:ext cx="9144003" cy="5143501"/>
          </a:xfrm>
          <a:prstGeom prst="rect">
            <a:avLst/>
          </a:prstGeom>
          <a:noFill/>
          <a:ln>
            <a:noFill/>
          </a:ln>
        </p:spPr>
      </p:pic>
      <p:sp>
        <p:nvSpPr>
          <p:cNvPr id="352" name="Google Shape;352;p30"/>
          <p:cNvSpPr txBox="1">
            <a:spLocks noGrp="1"/>
          </p:cNvSpPr>
          <p:nvPr>
            <p:ph type="title"/>
          </p:nvPr>
        </p:nvSpPr>
        <p:spPr>
          <a:xfrm>
            <a:off x="720000" y="369375"/>
            <a:ext cx="7704000" cy="5643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53" name="Google Shape;353;p30"/>
          <p:cNvSpPr txBox="1">
            <a:spLocks noGrp="1"/>
          </p:cNvSpPr>
          <p:nvPr>
            <p:ph type="subTitle" idx="1"/>
          </p:nvPr>
        </p:nvSpPr>
        <p:spPr>
          <a:xfrm>
            <a:off x="720075" y="4064825"/>
            <a:ext cx="7704000" cy="420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hlink"/>
              </a:buClr>
              <a:buSzPts val="1400"/>
              <a:buNone/>
              <a:defRPr>
                <a:solidFill>
                  <a:schemeClr val="hlink"/>
                </a:solidFill>
              </a:defRPr>
            </a:lvl1pPr>
            <a:lvl2pPr lvl="1" algn="ctr" rtl="0">
              <a:lnSpc>
                <a:spcPct val="100000"/>
              </a:lnSpc>
              <a:spcBef>
                <a:spcPts val="1600"/>
              </a:spcBef>
              <a:spcAft>
                <a:spcPts val="0"/>
              </a:spcAft>
              <a:buClr>
                <a:schemeClr val="hlink"/>
              </a:buClr>
              <a:buSzPts val="1400"/>
              <a:buNone/>
              <a:defRPr>
                <a:solidFill>
                  <a:schemeClr val="hlink"/>
                </a:solidFill>
              </a:defRPr>
            </a:lvl2pPr>
            <a:lvl3pPr lvl="2" algn="ctr" rtl="0">
              <a:lnSpc>
                <a:spcPct val="100000"/>
              </a:lnSpc>
              <a:spcBef>
                <a:spcPts val="1600"/>
              </a:spcBef>
              <a:spcAft>
                <a:spcPts val="0"/>
              </a:spcAft>
              <a:buClr>
                <a:schemeClr val="hlink"/>
              </a:buClr>
              <a:buSzPts val="1400"/>
              <a:buNone/>
              <a:defRPr>
                <a:solidFill>
                  <a:schemeClr val="hlink"/>
                </a:solidFill>
              </a:defRPr>
            </a:lvl3pPr>
            <a:lvl4pPr lvl="3" algn="ctr" rtl="0">
              <a:lnSpc>
                <a:spcPct val="100000"/>
              </a:lnSpc>
              <a:spcBef>
                <a:spcPts val="1600"/>
              </a:spcBef>
              <a:spcAft>
                <a:spcPts val="0"/>
              </a:spcAft>
              <a:buClr>
                <a:schemeClr val="hlink"/>
              </a:buClr>
              <a:buSzPts val="1400"/>
              <a:buNone/>
              <a:defRPr>
                <a:solidFill>
                  <a:schemeClr val="hlink"/>
                </a:solidFill>
              </a:defRPr>
            </a:lvl4pPr>
            <a:lvl5pPr lvl="4" algn="ctr" rtl="0">
              <a:lnSpc>
                <a:spcPct val="100000"/>
              </a:lnSpc>
              <a:spcBef>
                <a:spcPts val="1600"/>
              </a:spcBef>
              <a:spcAft>
                <a:spcPts val="0"/>
              </a:spcAft>
              <a:buClr>
                <a:schemeClr val="hlink"/>
              </a:buClr>
              <a:buSzPts val="1400"/>
              <a:buNone/>
              <a:defRPr>
                <a:solidFill>
                  <a:schemeClr val="hlink"/>
                </a:solidFill>
              </a:defRPr>
            </a:lvl5pPr>
            <a:lvl6pPr lvl="5" algn="ctr" rtl="0">
              <a:lnSpc>
                <a:spcPct val="100000"/>
              </a:lnSpc>
              <a:spcBef>
                <a:spcPts val="1600"/>
              </a:spcBef>
              <a:spcAft>
                <a:spcPts val="0"/>
              </a:spcAft>
              <a:buClr>
                <a:schemeClr val="hlink"/>
              </a:buClr>
              <a:buSzPts val="1400"/>
              <a:buNone/>
              <a:defRPr>
                <a:solidFill>
                  <a:schemeClr val="hlink"/>
                </a:solidFill>
              </a:defRPr>
            </a:lvl6pPr>
            <a:lvl7pPr lvl="6" algn="ctr" rtl="0">
              <a:lnSpc>
                <a:spcPct val="100000"/>
              </a:lnSpc>
              <a:spcBef>
                <a:spcPts val="1600"/>
              </a:spcBef>
              <a:spcAft>
                <a:spcPts val="0"/>
              </a:spcAft>
              <a:buClr>
                <a:schemeClr val="hlink"/>
              </a:buClr>
              <a:buSzPts val="1400"/>
              <a:buNone/>
              <a:defRPr>
                <a:solidFill>
                  <a:schemeClr val="hlink"/>
                </a:solidFill>
              </a:defRPr>
            </a:lvl7pPr>
            <a:lvl8pPr lvl="7" algn="ctr" rtl="0">
              <a:lnSpc>
                <a:spcPct val="100000"/>
              </a:lnSpc>
              <a:spcBef>
                <a:spcPts val="1600"/>
              </a:spcBef>
              <a:spcAft>
                <a:spcPts val="0"/>
              </a:spcAft>
              <a:buClr>
                <a:schemeClr val="hlink"/>
              </a:buClr>
              <a:buSzPts val="1400"/>
              <a:buNone/>
              <a:defRPr>
                <a:solidFill>
                  <a:schemeClr val="hlink"/>
                </a:solidFill>
              </a:defRPr>
            </a:lvl8pPr>
            <a:lvl9pPr lvl="8" algn="ctr" rtl="0">
              <a:lnSpc>
                <a:spcPct val="100000"/>
              </a:lnSpc>
              <a:spcBef>
                <a:spcPts val="1600"/>
              </a:spcBef>
              <a:spcAft>
                <a:spcPts val="1600"/>
              </a:spcAft>
              <a:buClr>
                <a:schemeClr val="hlink"/>
              </a:buClr>
              <a:buSzPts val="1400"/>
              <a:buNone/>
              <a:defRPr>
                <a:solidFill>
                  <a:schemeClr val="hlink"/>
                </a:solidFill>
              </a:defRPr>
            </a:lvl9pPr>
          </a:lstStyle>
          <a:p>
            <a:endParaRPr/>
          </a:p>
        </p:txBody>
      </p:sp>
      <p:grpSp>
        <p:nvGrpSpPr>
          <p:cNvPr id="354" name="Google Shape;354;p30"/>
          <p:cNvGrpSpPr/>
          <p:nvPr/>
        </p:nvGrpSpPr>
        <p:grpSpPr>
          <a:xfrm>
            <a:off x="6806481" y="539994"/>
            <a:ext cx="287212" cy="222969"/>
            <a:chOff x="7283981" y="539994"/>
            <a:chExt cx="287212" cy="222969"/>
          </a:xfrm>
        </p:grpSpPr>
        <p:sp>
          <p:nvSpPr>
            <p:cNvPr id="355" name="Google Shape;355;p30"/>
            <p:cNvSpPr/>
            <p:nvPr/>
          </p:nvSpPr>
          <p:spPr>
            <a:xfrm>
              <a:off x="7435617" y="547311"/>
              <a:ext cx="32403" cy="215652"/>
            </a:xfrm>
            <a:custGeom>
              <a:avLst/>
              <a:gdLst/>
              <a:ahLst/>
              <a:cxnLst/>
              <a:rect l="l" t="t" r="r" b="b"/>
              <a:pathLst>
                <a:path w="2843" h="18921" extrusionOk="0">
                  <a:moveTo>
                    <a:pt x="2842" y="0"/>
                  </a:moveTo>
                  <a:cubicBezTo>
                    <a:pt x="2318" y="269"/>
                    <a:pt x="1827" y="622"/>
                    <a:pt x="1387" y="1061"/>
                  </a:cubicBezTo>
                  <a:lnTo>
                    <a:pt x="0" y="2450"/>
                  </a:lnTo>
                  <a:lnTo>
                    <a:pt x="0" y="18920"/>
                  </a:lnTo>
                  <a:lnTo>
                    <a:pt x="2831" y="16089"/>
                  </a:lnTo>
                  <a:lnTo>
                    <a:pt x="2639" y="15897"/>
                  </a:lnTo>
                  <a:cubicBezTo>
                    <a:pt x="2022" y="15279"/>
                    <a:pt x="1682" y="14458"/>
                    <a:pt x="1682" y="13583"/>
                  </a:cubicBezTo>
                  <a:cubicBezTo>
                    <a:pt x="1682" y="12710"/>
                    <a:pt x="2022" y="11888"/>
                    <a:pt x="2640" y="11269"/>
                  </a:cubicBezTo>
                  <a:cubicBezTo>
                    <a:pt x="2706" y="11203"/>
                    <a:pt x="2773" y="11144"/>
                    <a:pt x="2842" y="11084"/>
                  </a:cubicBezTo>
                  <a:lnTo>
                    <a:pt x="2842" y="0"/>
                  </a:lnTo>
                  <a:close/>
                </a:path>
              </a:pathLst>
            </a:custGeom>
            <a:solidFill>
              <a:schemeClr val="accent5"/>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30"/>
            <p:cNvSpPr/>
            <p:nvPr/>
          </p:nvSpPr>
          <p:spPr>
            <a:xfrm>
              <a:off x="7387177" y="547311"/>
              <a:ext cx="32380" cy="215652"/>
            </a:xfrm>
            <a:custGeom>
              <a:avLst/>
              <a:gdLst/>
              <a:ahLst/>
              <a:cxnLst/>
              <a:rect l="l" t="t" r="r" b="b"/>
              <a:pathLst>
                <a:path w="2841" h="18921" extrusionOk="0">
                  <a:moveTo>
                    <a:pt x="0" y="0"/>
                  </a:moveTo>
                  <a:lnTo>
                    <a:pt x="0" y="16079"/>
                  </a:lnTo>
                  <a:lnTo>
                    <a:pt x="2841" y="18920"/>
                  </a:lnTo>
                  <a:lnTo>
                    <a:pt x="2841" y="2448"/>
                  </a:lnTo>
                  <a:lnTo>
                    <a:pt x="1454" y="1061"/>
                  </a:lnTo>
                  <a:cubicBezTo>
                    <a:pt x="1017" y="623"/>
                    <a:pt x="525" y="270"/>
                    <a:pt x="0" y="0"/>
                  </a:cubicBezTo>
                  <a:close/>
                </a:path>
              </a:pathLst>
            </a:custGeom>
            <a:solidFill>
              <a:schemeClr val="lt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30"/>
            <p:cNvSpPr/>
            <p:nvPr/>
          </p:nvSpPr>
          <p:spPr>
            <a:xfrm>
              <a:off x="7532533" y="549420"/>
              <a:ext cx="38660" cy="116608"/>
            </a:xfrm>
            <a:custGeom>
              <a:avLst/>
              <a:gdLst/>
              <a:ahLst/>
              <a:cxnLst/>
              <a:rect l="l" t="t" r="r" b="b"/>
              <a:pathLst>
                <a:path w="3392" h="10231" extrusionOk="0">
                  <a:moveTo>
                    <a:pt x="1" y="0"/>
                  </a:moveTo>
                  <a:lnTo>
                    <a:pt x="1" y="10230"/>
                  </a:lnTo>
                  <a:lnTo>
                    <a:pt x="1122" y="9111"/>
                  </a:lnTo>
                  <a:cubicBezTo>
                    <a:pt x="3392" y="6841"/>
                    <a:pt x="3392" y="3145"/>
                    <a:pt x="1122" y="875"/>
                  </a:cubicBezTo>
                  <a:cubicBezTo>
                    <a:pt x="777" y="532"/>
                    <a:pt x="400" y="240"/>
                    <a:pt x="1" y="0"/>
                  </a:cubicBezTo>
                  <a:close/>
                </a:path>
              </a:pathLst>
            </a:custGeom>
            <a:solidFill>
              <a:schemeClr val="accen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30"/>
            <p:cNvSpPr/>
            <p:nvPr/>
          </p:nvSpPr>
          <p:spPr>
            <a:xfrm>
              <a:off x="7338690" y="539994"/>
              <a:ext cx="32392" cy="174484"/>
            </a:xfrm>
            <a:custGeom>
              <a:avLst/>
              <a:gdLst/>
              <a:ahLst/>
              <a:cxnLst/>
              <a:rect l="l" t="t" r="r" b="b"/>
              <a:pathLst>
                <a:path w="2842" h="15309" extrusionOk="0">
                  <a:moveTo>
                    <a:pt x="1586" y="0"/>
                  </a:moveTo>
                  <a:cubicBezTo>
                    <a:pt x="1052" y="0"/>
                    <a:pt x="519" y="73"/>
                    <a:pt x="1" y="218"/>
                  </a:cubicBezTo>
                  <a:lnTo>
                    <a:pt x="1" y="12467"/>
                  </a:lnTo>
                  <a:lnTo>
                    <a:pt x="2842" y="15309"/>
                  </a:lnTo>
                  <a:lnTo>
                    <a:pt x="2842" y="136"/>
                  </a:lnTo>
                  <a:cubicBezTo>
                    <a:pt x="2429" y="45"/>
                    <a:pt x="2008" y="0"/>
                    <a:pt x="1586" y="0"/>
                  </a:cubicBez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30"/>
            <p:cNvSpPr/>
            <p:nvPr/>
          </p:nvSpPr>
          <p:spPr>
            <a:xfrm>
              <a:off x="7484081" y="540005"/>
              <a:ext cx="32403" cy="133943"/>
            </a:xfrm>
            <a:custGeom>
              <a:avLst/>
              <a:gdLst/>
              <a:ahLst/>
              <a:cxnLst/>
              <a:rect l="l" t="t" r="r" b="b"/>
              <a:pathLst>
                <a:path w="2843" h="11752" extrusionOk="0">
                  <a:moveTo>
                    <a:pt x="1256" y="1"/>
                  </a:moveTo>
                  <a:cubicBezTo>
                    <a:pt x="835" y="1"/>
                    <a:pt x="414" y="46"/>
                    <a:pt x="0" y="136"/>
                  </a:cubicBezTo>
                  <a:lnTo>
                    <a:pt x="0" y="11028"/>
                  </a:lnTo>
                  <a:cubicBezTo>
                    <a:pt x="228" y="10978"/>
                    <a:pt x="462" y="10954"/>
                    <a:pt x="701" y="10954"/>
                  </a:cubicBezTo>
                  <a:cubicBezTo>
                    <a:pt x="1495" y="10954"/>
                    <a:pt x="2248" y="11237"/>
                    <a:pt x="2842" y="11752"/>
                  </a:cubicBezTo>
                  <a:lnTo>
                    <a:pt x="2842" y="219"/>
                  </a:lnTo>
                  <a:cubicBezTo>
                    <a:pt x="2324" y="73"/>
                    <a:pt x="1790" y="1"/>
                    <a:pt x="1256" y="1"/>
                  </a:cubicBezTo>
                  <a:close/>
                </a:path>
              </a:pathLst>
            </a:custGeom>
            <a:solidFill>
              <a:schemeClr val="accent4"/>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30"/>
            <p:cNvSpPr/>
            <p:nvPr/>
          </p:nvSpPr>
          <p:spPr>
            <a:xfrm>
              <a:off x="7283981" y="549420"/>
              <a:ext cx="38660" cy="116608"/>
            </a:xfrm>
            <a:custGeom>
              <a:avLst/>
              <a:gdLst/>
              <a:ahLst/>
              <a:cxnLst/>
              <a:rect l="l" t="t" r="r" b="b"/>
              <a:pathLst>
                <a:path w="3392" h="10231" extrusionOk="0">
                  <a:moveTo>
                    <a:pt x="3391" y="0"/>
                  </a:moveTo>
                  <a:cubicBezTo>
                    <a:pt x="2990" y="240"/>
                    <a:pt x="2616" y="532"/>
                    <a:pt x="2270" y="875"/>
                  </a:cubicBezTo>
                  <a:cubicBezTo>
                    <a:pt x="0" y="3145"/>
                    <a:pt x="0" y="6841"/>
                    <a:pt x="2270" y="9111"/>
                  </a:cubicBezTo>
                  <a:lnTo>
                    <a:pt x="3391" y="10230"/>
                  </a:lnTo>
                  <a:lnTo>
                    <a:pt x="3391" y="0"/>
                  </a:lnTo>
                  <a:close/>
                </a:path>
              </a:pathLst>
            </a:custGeom>
            <a:solidFill>
              <a:srgbClr val="FF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30"/>
            <p:cNvSpPr/>
            <p:nvPr/>
          </p:nvSpPr>
          <p:spPr>
            <a:xfrm>
              <a:off x="7468785" y="680905"/>
              <a:ext cx="98030" cy="76933"/>
            </a:xfrm>
            <a:custGeom>
              <a:avLst/>
              <a:gdLst/>
              <a:ahLst/>
              <a:cxnLst/>
              <a:rect l="l" t="t" r="r" b="b"/>
              <a:pathLst>
                <a:path w="8601" h="6750" extrusionOk="0">
                  <a:moveTo>
                    <a:pt x="2043" y="0"/>
                  </a:moveTo>
                  <a:cubicBezTo>
                    <a:pt x="1567" y="0"/>
                    <a:pt x="1090" y="181"/>
                    <a:pt x="728" y="546"/>
                  </a:cubicBezTo>
                  <a:cubicBezTo>
                    <a:pt x="1" y="1273"/>
                    <a:pt x="1" y="2450"/>
                    <a:pt x="728" y="3178"/>
                  </a:cubicBezTo>
                  <a:lnTo>
                    <a:pt x="4299" y="6750"/>
                  </a:lnTo>
                  <a:lnTo>
                    <a:pt x="4301" y="6748"/>
                  </a:lnTo>
                  <a:lnTo>
                    <a:pt x="4304" y="6750"/>
                  </a:lnTo>
                  <a:lnTo>
                    <a:pt x="7875" y="3178"/>
                  </a:lnTo>
                  <a:cubicBezTo>
                    <a:pt x="8601" y="2452"/>
                    <a:pt x="8601" y="1273"/>
                    <a:pt x="7875" y="546"/>
                  </a:cubicBezTo>
                  <a:cubicBezTo>
                    <a:pt x="7513" y="184"/>
                    <a:pt x="7036" y="0"/>
                    <a:pt x="6560" y="0"/>
                  </a:cubicBezTo>
                  <a:cubicBezTo>
                    <a:pt x="6083" y="0"/>
                    <a:pt x="5607" y="181"/>
                    <a:pt x="5244" y="546"/>
                  </a:cubicBezTo>
                  <a:lnTo>
                    <a:pt x="4301" y="1488"/>
                  </a:lnTo>
                  <a:lnTo>
                    <a:pt x="3359" y="546"/>
                  </a:lnTo>
                  <a:cubicBezTo>
                    <a:pt x="2996" y="184"/>
                    <a:pt x="2520" y="0"/>
                    <a:pt x="2043" y="0"/>
                  </a:cubicBezTo>
                  <a:close/>
                </a:path>
              </a:pathLst>
            </a:custGeom>
            <a:solidFill>
              <a:schemeClr val="l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2" name="Google Shape;362;p30"/>
          <p:cNvGrpSpPr/>
          <p:nvPr/>
        </p:nvGrpSpPr>
        <p:grpSpPr>
          <a:xfrm>
            <a:off x="7300250" y="406938"/>
            <a:ext cx="629975" cy="489075"/>
            <a:chOff x="7300250" y="406938"/>
            <a:chExt cx="629975" cy="489075"/>
          </a:xfrm>
        </p:grpSpPr>
        <p:sp>
          <p:nvSpPr>
            <p:cNvPr id="363" name="Google Shape;363;p30"/>
            <p:cNvSpPr/>
            <p:nvPr/>
          </p:nvSpPr>
          <p:spPr>
            <a:xfrm>
              <a:off x="7632850" y="422988"/>
              <a:ext cx="71075" cy="473025"/>
            </a:xfrm>
            <a:custGeom>
              <a:avLst/>
              <a:gdLst/>
              <a:ahLst/>
              <a:cxnLst/>
              <a:rect l="l" t="t" r="r" b="b"/>
              <a:pathLst>
                <a:path w="2843" h="18921" extrusionOk="0">
                  <a:moveTo>
                    <a:pt x="2842" y="0"/>
                  </a:moveTo>
                  <a:cubicBezTo>
                    <a:pt x="2318" y="269"/>
                    <a:pt x="1827" y="622"/>
                    <a:pt x="1387" y="1061"/>
                  </a:cubicBezTo>
                  <a:lnTo>
                    <a:pt x="0" y="2450"/>
                  </a:lnTo>
                  <a:lnTo>
                    <a:pt x="0" y="18920"/>
                  </a:lnTo>
                  <a:lnTo>
                    <a:pt x="2831" y="16089"/>
                  </a:lnTo>
                  <a:lnTo>
                    <a:pt x="2639" y="15897"/>
                  </a:lnTo>
                  <a:cubicBezTo>
                    <a:pt x="2022" y="15279"/>
                    <a:pt x="1682" y="14458"/>
                    <a:pt x="1682" y="13583"/>
                  </a:cubicBezTo>
                  <a:cubicBezTo>
                    <a:pt x="1682" y="12710"/>
                    <a:pt x="2022" y="11888"/>
                    <a:pt x="2640" y="11269"/>
                  </a:cubicBezTo>
                  <a:cubicBezTo>
                    <a:pt x="2706" y="11203"/>
                    <a:pt x="2773" y="11144"/>
                    <a:pt x="2842" y="11084"/>
                  </a:cubicBezTo>
                  <a:lnTo>
                    <a:pt x="2842" y="0"/>
                  </a:lnTo>
                  <a:close/>
                </a:path>
              </a:pathLst>
            </a:custGeom>
            <a:solidFill>
              <a:schemeClr val="accent5"/>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30"/>
            <p:cNvSpPr/>
            <p:nvPr/>
          </p:nvSpPr>
          <p:spPr>
            <a:xfrm>
              <a:off x="7526600" y="422988"/>
              <a:ext cx="71025" cy="473025"/>
            </a:xfrm>
            <a:custGeom>
              <a:avLst/>
              <a:gdLst/>
              <a:ahLst/>
              <a:cxnLst/>
              <a:rect l="l" t="t" r="r" b="b"/>
              <a:pathLst>
                <a:path w="2841" h="18921" extrusionOk="0">
                  <a:moveTo>
                    <a:pt x="0" y="0"/>
                  </a:moveTo>
                  <a:lnTo>
                    <a:pt x="0" y="16079"/>
                  </a:lnTo>
                  <a:lnTo>
                    <a:pt x="2841" y="18920"/>
                  </a:lnTo>
                  <a:lnTo>
                    <a:pt x="2841" y="2448"/>
                  </a:lnTo>
                  <a:lnTo>
                    <a:pt x="1454" y="1061"/>
                  </a:lnTo>
                  <a:cubicBezTo>
                    <a:pt x="1017" y="623"/>
                    <a:pt x="525" y="270"/>
                    <a:pt x="0" y="0"/>
                  </a:cubicBezTo>
                  <a:close/>
                </a:path>
              </a:pathLst>
            </a:custGeom>
            <a:solidFill>
              <a:schemeClr val="lt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30"/>
            <p:cNvSpPr/>
            <p:nvPr/>
          </p:nvSpPr>
          <p:spPr>
            <a:xfrm>
              <a:off x="7845425" y="427613"/>
              <a:ext cx="84800" cy="255775"/>
            </a:xfrm>
            <a:custGeom>
              <a:avLst/>
              <a:gdLst/>
              <a:ahLst/>
              <a:cxnLst/>
              <a:rect l="l" t="t" r="r" b="b"/>
              <a:pathLst>
                <a:path w="3392" h="10231" extrusionOk="0">
                  <a:moveTo>
                    <a:pt x="1" y="0"/>
                  </a:moveTo>
                  <a:lnTo>
                    <a:pt x="1" y="10230"/>
                  </a:lnTo>
                  <a:lnTo>
                    <a:pt x="1122" y="9111"/>
                  </a:lnTo>
                  <a:cubicBezTo>
                    <a:pt x="3392" y="6841"/>
                    <a:pt x="3392" y="3145"/>
                    <a:pt x="1122" y="875"/>
                  </a:cubicBezTo>
                  <a:cubicBezTo>
                    <a:pt x="777" y="532"/>
                    <a:pt x="400" y="240"/>
                    <a:pt x="1" y="0"/>
                  </a:cubicBezTo>
                  <a:close/>
                </a:path>
              </a:pathLst>
            </a:custGeom>
            <a:solidFill>
              <a:schemeClr val="accen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30"/>
            <p:cNvSpPr/>
            <p:nvPr/>
          </p:nvSpPr>
          <p:spPr>
            <a:xfrm>
              <a:off x="7420250" y="406938"/>
              <a:ext cx="71050" cy="382725"/>
            </a:xfrm>
            <a:custGeom>
              <a:avLst/>
              <a:gdLst/>
              <a:ahLst/>
              <a:cxnLst/>
              <a:rect l="l" t="t" r="r" b="b"/>
              <a:pathLst>
                <a:path w="2842" h="15309" extrusionOk="0">
                  <a:moveTo>
                    <a:pt x="1586" y="0"/>
                  </a:moveTo>
                  <a:cubicBezTo>
                    <a:pt x="1052" y="0"/>
                    <a:pt x="519" y="73"/>
                    <a:pt x="1" y="218"/>
                  </a:cubicBezTo>
                  <a:lnTo>
                    <a:pt x="1" y="12467"/>
                  </a:lnTo>
                  <a:lnTo>
                    <a:pt x="2842" y="15309"/>
                  </a:lnTo>
                  <a:lnTo>
                    <a:pt x="2842" y="136"/>
                  </a:lnTo>
                  <a:cubicBezTo>
                    <a:pt x="2429" y="45"/>
                    <a:pt x="2008" y="0"/>
                    <a:pt x="1586" y="0"/>
                  </a:cubicBez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30"/>
            <p:cNvSpPr/>
            <p:nvPr/>
          </p:nvSpPr>
          <p:spPr>
            <a:xfrm>
              <a:off x="7739150" y="406963"/>
              <a:ext cx="71075" cy="293800"/>
            </a:xfrm>
            <a:custGeom>
              <a:avLst/>
              <a:gdLst/>
              <a:ahLst/>
              <a:cxnLst/>
              <a:rect l="l" t="t" r="r" b="b"/>
              <a:pathLst>
                <a:path w="2843" h="11752" extrusionOk="0">
                  <a:moveTo>
                    <a:pt x="1256" y="1"/>
                  </a:moveTo>
                  <a:cubicBezTo>
                    <a:pt x="835" y="1"/>
                    <a:pt x="414" y="46"/>
                    <a:pt x="0" y="136"/>
                  </a:cubicBezTo>
                  <a:lnTo>
                    <a:pt x="0" y="11028"/>
                  </a:lnTo>
                  <a:cubicBezTo>
                    <a:pt x="228" y="10978"/>
                    <a:pt x="462" y="10954"/>
                    <a:pt x="701" y="10954"/>
                  </a:cubicBezTo>
                  <a:cubicBezTo>
                    <a:pt x="1495" y="10954"/>
                    <a:pt x="2248" y="11237"/>
                    <a:pt x="2842" y="11752"/>
                  </a:cubicBezTo>
                  <a:lnTo>
                    <a:pt x="2842" y="219"/>
                  </a:lnTo>
                  <a:cubicBezTo>
                    <a:pt x="2324" y="73"/>
                    <a:pt x="1790" y="1"/>
                    <a:pt x="1256" y="1"/>
                  </a:cubicBezTo>
                  <a:close/>
                </a:path>
              </a:pathLst>
            </a:custGeom>
            <a:solidFill>
              <a:schemeClr val="accent4"/>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30"/>
            <p:cNvSpPr/>
            <p:nvPr/>
          </p:nvSpPr>
          <p:spPr>
            <a:xfrm>
              <a:off x="7300250" y="427613"/>
              <a:ext cx="84800" cy="255775"/>
            </a:xfrm>
            <a:custGeom>
              <a:avLst/>
              <a:gdLst/>
              <a:ahLst/>
              <a:cxnLst/>
              <a:rect l="l" t="t" r="r" b="b"/>
              <a:pathLst>
                <a:path w="3392" h="10231" extrusionOk="0">
                  <a:moveTo>
                    <a:pt x="3391" y="0"/>
                  </a:moveTo>
                  <a:cubicBezTo>
                    <a:pt x="2990" y="240"/>
                    <a:pt x="2616" y="532"/>
                    <a:pt x="2270" y="875"/>
                  </a:cubicBezTo>
                  <a:cubicBezTo>
                    <a:pt x="0" y="3145"/>
                    <a:pt x="0" y="6841"/>
                    <a:pt x="2270" y="9111"/>
                  </a:cubicBezTo>
                  <a:lnTo>
                    <a:pt x="3391" y="10230"/>
                  </a:lnTo>
                  <a:lnTo>
                    <a:pt x="3391" y="0"/>
                  </a:lnTo>
                  <a:close/>
                </a:path>
              </a:pathLst>
            </a:custGeom>
            <a:solidFill>
              <a:srgbClr val="FF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30"/>
            <p:cNvSpPr/>
            <p:nvPr/>
          </p:nvSpPr>
          <p:spPr>
            <a:xfrm>
              <a:off x="7705600" y="716013"/>
              <a:ext cx="215025" cy="168750"/>
            </a:xfrm>
            <a:custGeom>
              <a:avLst/>
              <a:gdLst/>
              <a:ahLst/>
              <a:cxnLst/>
              <a:rect l="l" t="t" r="r" b="b"/>
              <a:pathLst>
                <a:path w="8601" h="6750" extrusionOk="0">
                  <a:moveTo>
                    <a:pt x="2043" y="0"/>
                  </a:moveTo>
                  <a:cubicBezTo>
                    <a:pt x="1567" y="0"/>
                    <a:pt x="1090" y="181"/>
                    <a:pt x="728" y="546"/>
                  </a:cubicBezTo>
                  <a:cubicBezTo>
                    <a:pt x="1" y="1273"/>
                    <a:pt x="1" y="2450"/>
                    <a:pt x="728" y="3178"/>
                  </a:cubicBezTo>
                  <a:lnTo>
                    <a:pt x="4299" y="6750"/>
                  </a:lnTo>
                  <a:lnTo>
                    <a:pt x="4301" y="6748"/>
                  </a:lnTo>
                  <a:lnTo>
                    <a:pt x="4304" y="6750"/>
                  </a:lnTo>
                  <a:lnTo>
                    <a:pt x="7875" y="3178"/>
                  </a:lnTo>
                  <a:cubicBezTo>
                    <a:pt x="8601" y="2452"/>
                    <a:pt x="8601" y="1273"/>
                    <a:pt x="7875" y="546"/>
                  </a:cubicBezTo>
                  <a:cubicBezTo>
                    <a:pt x="7513" y="184"/>
                    <a:pt x="7036" y="0"/>
                    <a:pt x="6560" y="0"/>
                  </a:cubicBezTo>
                  <a:cubicBezTo>
                    <a:pt x="6083" y="0"/>
                    <a:pt x="5607" y="181"/>
                    <a:pt x="5244" y="546"/>
                  </a:cubicBezTo>
                  <a:lnTo>
                    <a:pt x="4301" y="1488"/>
                  </a:lnTo>
                  <a:lnTo>
                    <a:pt x="3359" y="546"/>
                  </a:lnTo>
                  <a:cubicBezTo>
                    <a:pt x="2996" y="184"/>
                    <a:pt x="2520" y="0"/>
                    <a:pt x="2043" y="0"/>
                  </a:cubicBezTo>
                  <a:close/>
                </a:path>
              </a:pathLst>
            </a:custGeom>
            <a:solidFill>
              <a:schemeClr val="l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0" name="Google Shape;370;p30"/>
          <p:cNvGrpSpPr/>
          <p:nvPr/>
        </p:nvGrpSpPr>
        <p:grpSpPr>
          <a:xfrm>
            <a:off x="8136781" y="539994"/>
            <a:ext cx="287212" cy="222969"/>
            <a:chOff x="7283981" y="539994"/>
            <a:chExt cx="287212" cy="222969"/>
          </a:xfrm>
        </p:grpSpPr>
        <p:sp>
          <p:nvSpPr>
            <p:cNvPr id="371" name="Google Shape;371;p30"/>
            <p:cNvSpPr/>
            <p:nvPr/>
          </p:nvSpPr>
          <p:spPr>
            <a:xfrm>
              <a:off x="7435617" y="547311"/>
              <a:ext cx="32403" cy="215652"/>
            </a:xfrm>
            <a:custGeom>
              <a:avLst/>
              <a:gdLst/>
              <a:ahLst/>
              <a:cxnLst/>
              <a:rect l="l" t="t" r="r" b="b"/>
              <a:pathLst>
                <a:path w="2843" h="18921" extrusionOk="0">
                  <a:moveTo>
                    <a:pt x="2842" y="0"/>
                  </a:moveTo>
                  <a:cubicBezTo>
                    <a:pt x="2318" y="269"/>
                    <a:pt x="1827" y="622"/>
                    <a:pt x="1387" y="1061"/>
                  </a:cubicBezTo>
                  <a:lnTo>
                    <a:pt x="0" y="2450"/>
                  </a:lnTo>
                  <a:lnTo>
                    <a:pt x="0" y="18920"/>
                  </a:lnTo>
                  <a:lnTo>
                    <a:pt x="2831" y="16089"/>
                  </a:lnTo>
                  <a:lnTo>
                    <a:pt x="2639" y="15897"/>
                  </a:lnTo>
                  <a:cubicBezTo>
                    <a:pt x="2022" y="15279"/>
                    <a:pt x="1682" y="14458"/>
                    <a:pt x="1682" y="13583"/>
                  </a:cubicBezTo>
                  <a:cubicBezTo>
                    <a:pt x="1682" y="12710"/>
                    <a:pt x="2022" y="11888"/>
                    <a:pt x="2640" y="11269"/>
                  </a:cubicBezTo>
                  <a:cubicBezTo>
                    <a:pt x="2706" y="11203"/>
                    <a:pt x="2773" y="11144"/>
                    <a:pt x="2842" y="11084"/>
                  </a:cubicBezTo>
                  <a:lnTo>
                    <a:pt x="2842" y="0"/>
                  </a:lnTo>
                  <a:close/>
                </a:path>
              </a:pathLst>
            </a:custGeom>
            <a:solidFill>
              <a:schemeClr val="accent5"/>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30"/>
            <p:cNvSpPr/>
            <p:nvPr/>
          </p:nvSpPr>
          <p:spPr>
            <a:xfrm>
              <a:off x="7387177" y="547311"/>
              <a:ext cx="32380" cy="215652"/>
            </a:xfrm>
            <a:custGeom>
              <a:avLst/>
              <a:gdLst/>
              <a:ahLst/>
              <a:cxnLst/>
              <a:rect l="l" t="t" r="r" b="b"/>
              <a:pathLst>
                <a:path w="2841" h="18921" extrusionOk="0">
                  <a:moveTo>
                    <a:pt x="0" y="0"/>
                  </a:moveTo>
                  <a:lnTo>
                    <a:pt x="0" y="16079"/>
                  </a:lnTo>
                  <a:lnTo>
                    <a:pt x="2841" y="18920"/>
                  </a:lnTo>
                  <a:lnTo>
                    <a:pt x="2841" y="2448"/>
                  </a:lnTo>
                  <a:lnTo>
                    <a:pt x="1454" y="1061"/>
                  </a:lnTo>
                  <a:cubicBezTo>
                    <a:pt x="1017" y="623"/>
                    <a:pt x="525" y="270"/>
                    <a:pt x="0" y="0"/>
                  </a:cubicBezTo>
                  <a:close/>
                </a:path>
              </a:pathLst>
            </a:custGeom>
            <a:solidFill>
              <a:schemeClr val="lt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30"/>
            <p:cNvSpPr/>
            <p:nvPr/>
          </p:nvSpPr>
          <p:spPr>
            <a:xfrm>
              <a:off x="7532533" y="549420"/>
              <a:ext cx="38660" cy="116608"/>
            </a:xfrm>
            <a:custGeom>
              <a:avLst/>
              <a:gdLst/>
              <a:ahLst/>
              <a:cxnLst/>
              <a:rect l="l" t="t" r="r" b="b"/>
              <a:pathLst>
                <a:path w="3392" h="10231" extrusionOk="0">
                  <a:moveTo>
                    <a:pt x="1" y="0"/>
                  </a:moveTo>
                  <a:lnTo>
                    <a:pt x="1" y="10230"/>
                  </a:lnTo>
                  <a:lnTo>
                    <a:pt x="1122" y="9111"/>
                  </a:lnTo>
                  <a:cubicBezTo>
                    <a:pt x="3392" y="6841"/>
                    <a:pt x="3392" y="3145"/>
                    <a:pt x="1122" y="875"/>
                  </a:cubicBezTo>
                  <a:cubicBezTo>
                    <a:pt x="777" y="532"/>
                    <a:pt x="400" y="240"/>
                    <a:pt x="1" y="0"/>
                  </a:cubicBezTo>
                  <a:close/>
                </a:path>
              </a:pathLst>
            </a:custGeom>
            <a:solidFill>
              <a:schemeClr val="accen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30"/>
            <p:cNvSpPr/>
            <p:nvPr/>
          </p:nvSpPr>
          <p:spPr>
            <a:xfrm>
              <a:off x="7338690" y="539994"/>
              <a:ext cx="32392" cy="174484"/>
            </a:xfrm>
            <a:custGeom>
              <a:avLst/>
              <a:gdLst/>
              <a:ahLst/>
              <a:cxnLst/>
              <a:rect l="l" t="t" r="r" b="b"/>
              <a:pathLst>
                <a:path w="2842" h="15309" extrusionOk="0">
                  <a:moveTo>
                    <a:pt x="1586" y="0"/>
                  </a:moveTo>
                  <a:cubicBezTo>
                    <a:pt x="1052" y="0"/>
                    <a:pt x="519" y="73"/>
                    <a:pt x="1" y="218"/>
                  </a:cubicBezTo>
                  <a:lnTo>
                    <a:pt x="1" y="12467"/>
                  </a:lnTo>
                  <a:lnTo>
                    <a:pt x="2842" y="15309"/>
                  </a:lnTo>
                  <a:lnTo>
                    <a:pt x="2842" y="136"/>
                  </a:lnTo>
                  <a:cubicBezTo>
                    <a:pt x="2429" y="45"/>
                    <a:pt x="2008" y="0"/>
                    <a:pt x="1586" y="0"/>
                  </a:cubicBez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30"/>
            <p:cNvSpPr/>
            <p:nvPr/>
          </p:nvSpPr>
          <p:spPr>
            <a:xfrm>
              <a:off x="7484081" y="540005"/>
              <a:ext cx="32403" cy="133943"/>
            </a:xfrm>
            <a:custGeom>
              <a:avLst/>
              <a:gdLst/>
              <a:ahLst/>
              <a:cxnLst/>
              <a:rect l="l" t="t" r="r" b="b"/>
              <a:pathLst>
                <a:path w="2843" h="11752" extrusionOk="0">
                  <a:moveTo>
                    <a:pt x="1256" y="1"/>
                  </a:moveTo>
                  <a:cubicBezTo>
                    <a:pt x="835" y="1"/>
                    <a:pt x="414" y="46"/>
                    <a:pt x="0" y="136"/>
                  </a:cubicBezTo>
                  <a:lnTo>
                    <a:pt x="0" y="11028"/>
                  </a:lnTo>
                  <a:cubicBezTo>
                    <a:pt x="228" y="10978"/>
                    <a:pt x="462" y="10954"/>
                    <a:pt x="701" y="10954"/>
                  </a:cubicBezTo>
                  <a:cubicBezTo>
                    <a:pt x="1495" y="10954"/>
                    <a:pt x="2248" y="11237"/>
                    <a:pt x="2842" y="11752"/>
                  </a:cubicBezTo>
                  <a:lnTo>
                    <a:pt x="2842" y="219"/>
                  </a:lnTo>
                  <a:cubicBezTo>
                    <a:pt x="2324" y="73"/>
                    <a:pt x="1790" y="1"/>
                    <a:pt x="1256" y="1"/>
                  </a:cubicBezTo>
                  <a:close/>
                </a:path>
              </a:pathLst>
            </a:custGeom>
            <a:solidFill>
              <a:schemeClr val="accent4"/>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30"/>
            <p:cNvSpPr/>
            <p:nvPr/>
          </p:nvSpPr>
          <p:spPr>
            <a:xfrm>
              <a:off x="7283981" y="549420"/>
              <a:ext cx="38660" cy="116608"/>
            </a:xfrm>
            <a:custGeom>
              <a:avLst/>
              <a:gdLst/>
              <a:ahLst/>
              <a:cxnLst/>
              <a:rect l="l" t="t" r="r" b="b"/>
              <a:pathLst>
                <a:path w="3392" h="10231" extrusionOk="0">
                  <a:moveTo>
                    <a:pt x="3391" y="0"/>
                  </a:moveTo>
                  <a:cubicBezTo>
                    <a:pt x="2990" y="240"/>
                    <a:pt x="2616" y="532"/>
                    <a:pt x="2270" y="875"/>
                  </a:cubicBezTo>
                  <a:cubicBezTo>
                    <a:pt x="0" y="3145"/>
                    <a:pt x="0" y="6841"/>
                    <a:pt x="2270" y="9111"/>
                  </a:cubicBezTo>
                  <a:lnTo>
                    <a:pt x="3391" y="10230"/>
                  </a:lnTo>
                  <a:lnTo>
                    <a:pt x="3391" y="0"/>
                  </a:lnTo>
                  <a:close/>
                </a:path>
              </a:pathLst>
            </a:custGeom>
            <a:solidFill>
              <a:srgbClr val="FF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30"/>
            <p:cNvSpPr/>
            <p:nvPr/>
          </p:nvSpPr>
          <p:spPr>
            <a:xfrm>
              <a:off x="7468785" y="680905"/>
              <a:ext cx="98030" cy="76933"/>
            </a:xfrm>
            <a:custGeom>
              <a:avLst/>
              <a:gdLst/>
              <a:ahLst/>
              <a:cxnLst/>
              <a:rect l="l" t="t" r="r" b="b"/>
              <a:pathLst>
                <a:path w="8601" h="6750" extrusionOk="0">
                  <a:moveTo>
                    <a:pt x="2043" y="0"/>
                  </a:moveTo>
                  <a:cubicBezTo>
                    <a:pt x="1567" y="0"/>
                    <a:pt x="1090" y="181"/>
                    <a:pt x="728" y="546"/>
                  </a:cubicBezTo>
                  <a:cubicBezTo>
                    <a:pt x="1" y="1273"/>
                    <a:pt x="1" y="2450"/>
                    <a:pt x="728" y="3178"/>
                  </a:cubicBezTo>
                  <a:lnTo>
                    <a:pt x="4299" y="6750"/>
                  </a:lnTo>
                  <a:lnTo>
                    <a:pt x="4301" y="6748"/>
                  </a:lnTo>
                  <a:lnTo>
                    <a:pt x="4304" y="6750"/>
                  </a:lnTo>
                  <a:lnTo>
                    <a:pt x="7875" y="3178"/>
                  </a:lnTo>
                  <a:cubicBezTo>
                    <a:pt x="8601" y="2452"/>
                    <a:pt x="8601" y="1273"/>
                    <a:pt x="7875" y="546"/>
                  </a:cubicBezTo>
                  <a:cubicBezTo>
                    <a:pt x="7513" y="184"/>
                    <a:pt x="7036" y="0"/>
                    <a:pt x="6560" y="0"/>
                  </a:cubicBezTo>
                  <a:cubicBezTo>
                    <a:pt x="6083" y="0"/>
                    <a:pt x="5607" y="181"/>
                    <a:pt x="5244" y="546"/>
                  </a:cubicBezTo>
                  <a:lnTo>
                    <a:pt x="4301" y="1488"/>
                  </a:lnTo>
                  <a:lnTo>
                    <a:pt x="3359" y="546"/>
                  </a:lnTo>
                  <a:cubicBezTo>
                    <a:pt x="2996" y="184"/>
                    <a:pt x="2520" y="0"/>
                    <a:pt x="2043" y="0"/>
                  </a:cubicBezTo>
                  <a:close/>
                </a:path>
              </a:pathLst>
            </a:custGeom>
            <a:solidFill>
              <a:schemeClr val="l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3"/>
        <p:cNvGrpSpPr/>
        <p:nvPr/>
      </p:nvGrpSpPr>
      <p:grpSpPr>
        <a:xfrm>
          <a:off x="0" y="0"/>
          <a:ext cx="0" cy="0"/>
          <a:chOff x="0" y="0"/>
          <a:chExt cx="0" cy="0"/>
        </a:xfrm>
      </p:grpSpPr>
      <p:sp>
        <p:nvSpPr>
          <p:cNvPr id="24" name="Google Shape;24;p4"/>
          <p:cNvSpPr/>
          <p:nvPr/>
        </p:nvSpPr>
        <p:spPr>
          <a:xfrm>
            <a:off x="213900" y="198775"/>
            <a:ext cx="8716200" cy="905400"/>
          </a:xfrm>
          <a:prstGeom prst="rect">
            <a:avLst/>
          </a:prstGeom>
          <a:solidFill>
            <a:schemeClr val="dk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4"/>
          <p:cNvSpPr/>
          <p:nvPr/>
        </p:nvSpPr>
        <p:spPr>
          <a:xfrm>
            <a:off x="213850" y="1312675"/>
            <a:ext cx="8716200" cy="3632100"/>
          </a:xfrm>
          <a:prstGeom prst="rect">
            <a:avLst/>
          </a:prstGeom>
          <a:solidFill>
            <a:schemeClr val="accent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6" name="Google Shape;26;p4"/>
          <p:cNvPicPr preferRelativeResize="0"/>
          <p:nvPr/>
        </p:nvPicPr>
        <p:blipFill>
          <a:blip r:embed="rId2">
            <a:alphaModFix/>
          </a:blip>
          <a:stretch>
            <a:fillRect/>
          </a:stretch>
        </p:blipFill>
        <p:spPr>
          <a:xfrm>
            <a:off x="1" y="0"/>
            <a:ext cx="9144003" cy="5143501"/>
          </a:xfrm>
          <a:prstGeom prst="rect">
            <a:avLst/>
          </a:prstGeom>
          <a:noFill/>
          <a:ln>
            <a:noFill/>
          </a:ln>
        </p:spPr>
      </p:pic>
      <p:sp>
        <p:nvSpPr>
          <p:cNvPr id="27" name="Google Shape;27;p4"/>
          <p:cNvSpPr txBox="1">
            <a:spLocks noGrp="1"/>
          </p:cNvSpPr>
          <p:nvPr>
            <p:ph type="title"/>
          </p:nvPr>
        </p:nvSpPr>
        <p:spPr>
          <a:xfrm>
            <a:off x="720000" y="369325"/>
            <a:ext cx="7704000" cy="5643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8" name="Google Shape;28;p4"/>
          <p:cNvSpPr txBox="1">
            <a:spLocks noGrp="1"/>
          </p:cNvSpPr>
          <p:nvPr>
            <p:ph type="body" idx="1"/>
          </p:nvPr>
        </p:nvSpPr>
        <p:spPr>
          <a:xfrm>
            <a:off x="720000" y="1406775"/>
            <a:ext cx="7704000" cy="3196500"/>
          </a:xfrm>
          <a:prstGeom prst="rect">
            <a:avLst/>
          </a:prstGeom>
        </p:spPr>
        <p:txBody>
          <a:bodyPr spcFirstLastPara="1" wrap="square" lIns="91425" tIns="91425" rIns="91425" bIns="91425" anchor="t" anchorCtr="0">
            <a:noAutofit/>
          </a:bodyPr>
          <a:lstStyle>
            <a:lvl1pPr marL="457200" lvl="0" indent="-317500" rtl="0">
              <a:lnSpc>
                <a:spcPct val="115000"/>
              </a:lnSpc>
              <a:spcBef>
                <a:spcPts val="0"/>
              </a:spcBef>
              <a:spcAft>
                <a:spcPts val="0"/>
              </a:spcAft>
              <a:buClr>
                <a:srgbClr val="FFFFFF"/>
              </a:buClr>
              <a:buSzPts val="1400"/>
              <a:buChar char="●"/>
              <a:defRPr sz="1050">
                <a:solidFill>
                  <a:srgbClr val="FFFFFF"/>
                </a:solidFill>
              </a:defRPr>
            </a:lvl1pPr>
            <a:lvl2pPr marL="914400" lvl="1" indent="-317500" rtl="0">
              <a:lnSpc>
                <a:spcPct val="115000"/>
              </a:lnSpc>
              <a:spcBef>
                <a:spcPts val="1600"/>
              </a:spcBef>
              <a:spcAft>
                <a:spcPts val="0"/>
              </a:spcAft>
              <a:buClr>
                <a:srgbClr val="FFFFFF"/>
              </a:buClr>
              <a:buSzPts val="1400"/>
              <a:buChar char="○"/>
              <a:defRPr>
                <a:solidFill>
                  <a:srgbClr val="FFFFFF"/>
                </a:solidFill>
              </a:defRPr>
            </a:lvl2pPr>
            <a:lvl3pPr marL="1371600" lvl="2" indent="-317500" rtl="0">
              <a:lnSpc>
                <a:spcPct val="115000"/>
              </a:lnSpc>
              <a:spcBef>
                <a:spcPts val="1600"/>
              </a:spcBef>
              <a:spcAft>
                <a:spcPts val="0"/>
              </a:spcAft>
              <a:buClr>
                <a:srgbClr val="FFFFFF"/>
              </a:buClr>
              <a:buSzPts val="1400"/>
              <a:buChar char="■"/>
              <a:defRPr>
                <a:solidFill>
                  <a:srgbClr val="FFFFFF"/>
                </a:solidFill>
              </a:defRPr>
            </a:lvl3pPr>
            <a:lvl4pPr marL="1828800" lvl="3" indent="-317500" rtl="0">
              <a:lnSpc>
                <a:spcPct val="115000"/>
              </a:lnSpc>
              <a:spcBef>
                <a:spcPts val="1600"/>
              </a:spcBef>
              <a:spcAft>
                <a:spcPts val="0"/>
              </a:spcAft>
              <a:buClr>
                <a:srgbClr val="FFFFFF"/>
              </a:buClr>
              <a:buSzPts val="1400"/>
              <a:buChar char="●"/>
              <a:defRPr>
                <a:solidFill>
                  <a:srgbClr val="FFFFFF"/>
                </a:solidFill>
              </a:defRPr>
            </a:lvl4pPr>
            <a:lvl5pPr marL="2286000" lvl="4" indent="-317500" rtl="0">
              <a:lnSpc>
                <a:spcPct val="115000"/>
              </a:lnSpc>
              <a:spcBef>
                <a:spcPts val="1600"/>
              </a:spcBef>
              <a:spcAft>
                <a:spcPts val="0"/>
              </a:spcAft>
              <a:buClr>
                <a:srgbClr val="FFFFFF"/>
              </a:buClr>
              <a:buSzPts val="1400"/>
              <a:buChar char="○"/>
              <a:defRPr>
                <a:solidFill>
                  <a:srgbClr val="FFFFFF"/>
                </a:solidFill>
              </a:defRPr>
            </a:lvl5pPr>
            <a:lvl6pPr marL="2743200" lvl="5" indent="-317500" rtl="0">
              <a:lnSpc>
                <a:spcPct val="115000"/>
              </a:lnSpc>
              <a:spcBef>
                <a:spcPts val="1600"/>
              </a:spcBef>
              <a:spcAft>
                <a:spcPts val="0"/>
              </a:spcAft>
              <a:buClr>
                <a:srgbClr val="FFFFFF"/>
              </a:buClr>
              <a:buSzPts val="1400"/>
              <a:buChar char="■"/>
              <a:defRPr>
                <a:solidFill>
                  <a:srgbClr val="FFFFFF"/>
                </a:solidFill>
              </a:defRPr>
            </a:lvl6pPr>
            <a:lvl7pPr marL="3200400" lvl="6" indent="-317500" rtl="0">
              <a:lnSpc>
                <a:spcPct val="115000"/>
              </a:lnSpc>
              <a:spcBef>
                <a:spcPts val="1600"/>
              </a:spcBef>
              <a:spcAft>
                <a:spcPts val="0"/>
              </a:spcAft>
              <a:buClr>
                <a:srgbClr val="FFFFFF"/>
              </a:buClr>
              <a:buSzPts val="1400"/>
              <a:buChar char="●"/>
              <a:defRPr>
                <a:solidFill>
                  <a:srgbClr val="FFFFFF"/>
                </a:solidFill>
              </a:defRPr>
            </a:lvl7pPr>
            <a:lvl8pPr marL="3657600" lvl="7" indent="-317500" rtl="0">
              <a:lnSpc>
                <a:spcPct val="115000"/>
              </a:lnSpc>
              <a:spcBef>
                <a:spcPts val="1600"/>
              </a:spcBef>
              <a:spcAft>
                <a:spcPts val="0"/>
              </a:spcAft>
              <a:buClr>
                <a:srgbClr val="FFFFFF"/>
              </a:buClr>
              <a:buSzPts val="1400"/>
              <a:buChar char="○"/>
              <a:defRPr>
                <a:solidFill>
                  <a:srgbClr val="FFFFFF"/>
                </a:solidFill>
              </a:defRPr>
            </a:lvl8pPr>
            <a:lvl9pPr marL="4114800" lvl="8" indent="-317500" rtl="0">
              <a:lnSpc>
                <a:spcPct val="115000"/>
              </a:lnSpc>
              <a:spcBef>
                <a:spcPts val="1600"/>
              </a:spcBef>
              <a:spcAft>
                <a:spcPts val="1600"/>
              </a:spcAft>
              <a:buClr>
                <a:srgbClr val="FFFFFF"/>
              </a:buClr>
              <a:buSzPts val="1400"/>
              <a:buChar char="■"/>
              <a:defRPr>
                <a:solidFill>
                  <a:srgbClr val="FFFFFF"/>
                </a:solidFill>
              </a:defRPr>
            </a:lvl9pPr>
          </a:lstStyle>
          <a:p>
            <a:endParaRPr/>
          </a:p>
        </p:txBody>
      </p:sp>
      <p:grpSp>
        <p:nvGrpSpPr>
          <p:cNvPr id="29" name="Google Shape;29;p4"/>
          <p:cNvGrpSpPr/>
          <p:nvPr/>
        </p:nvGrpSpPr>
        <p:grpSpPr>
          <a:xfrm>
            <a:off x="7300250" y="406938"/>
            <a:ext cx="629975" cy="489075"/>
            <a:chOff x="7300250" y="406938"/>
            <a:chExt cx="629975" cy="489075"/>
          </a:xfrm>
        </p:grpSpPr>
        <p:sp>
          <p:nvSpPr>
            <p:cNvPr id="30" name="Google Shape;30;p4"/>
            <p:cNvSpPr/>
            <p:nvPr/>
          </p:nvSpPr>
          <p:spPr>
            <a:xfrm>
              <a:off x="7632850" y="422988"/>
              <a:ext cx="71075" cy="473025"/>
            </a:xfrm>
            <a:custGeom>
              <a:avLst/>
              <a:gdLst/>
              <a:ahLst/>
              <a:cxnLst/>
              <a:rect l="l" t="t" r="r" b="b"/>
              <a:pathLst>
                <a:path w="2843" h="18921" extrusionOk="0">
                  <a:moveTo>
                    <a:pt x="2842" y="0"/>
                  </a:moveTo>
                  <a:cubicBezTo>
                    <a:pt x="2318" y="269"/>
                    <a:pt x="1827" y="622"/>
                    <a:pt x="1387" y="1061"/>
                  </a:cubicBezTo>
                  <a:lnTo>
                    <a:pt x="0" y="2450"/>
                  </a:lnTo>
                  <a:lnTo>
                    <a:pt x="0" y="18920"/>
                  </a:lnTo>
                  <a:lnTo>
                    <a:pt x="2831" y="16089"/>
                  </a:lnTo>
                  <a:lnTo>
                    <a:pt x="2639" y="15897"/>
                  </a:lnTo>
                  <a:cubicBezTo>
                    <a:pt x="2022" y="15279"/>
                    <a:pt x="1682" y="14458"/>
                    <a:pt x="1682" y="13583"/>
                  </a:cubicBezTo>
                  <a:cubicBezTo>
                    <a:pt x="1682" y="12710"/>
                    <a:pt x="2022" y="11888"/>
                    <a:pt x="2640" y="11269"/>
                  </a:cubicBezTo>
                  <a:cubicBezTo>
                    <a:pt x="2706" y="11203"/>
                    <a:pt x="2773" y="11144"/>
                    <a:pt x="2842" y="11084"/>
                  </a:cubicBezTo>
                  <a:lnTo>
                    <a:pt x="2842" y="0"/>
                  </a:lnTo>
                  <a:close/>
                </a:path>
              </a:pathLst>
            </a:custGeom>
            <a:solidFill>
              <a:schemeClr val="accent5"/>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4"/>
            <p:cNvSpPr/>
            <p:nvPr/>
          </p:nvSpPr>
          <p:spPr>
            <a:xfrm>
              <a:off x="7526600" y="422988"/>
              <a:ext cx="71025" cy="473025"/>
            </a:xfrm>
            <a:custGeom>
              <a:avLst/>
              <a:gdLst/>
              <a:ahLst/>
              <a:cxnLst/>
              <a:rect l="l" t="t" r="r" b="b"/>
              <a:pathLst>
                <a:path w="2841" h="18921" extrusionOk="0">
                  <a:moveTo>
                    <a:pt x="0" y="0"/>
                  </a:moveTo>
                  <a:lnTo>
                    <a:pt x="0" y="16079"/>
                  </a:lnTo>
                  <a:lnTo>
                    <a:pt x="2841" y="18920"/>
                  </a:lnTo>
                  <a:lnTo>
                    <a:pt x="2841" y="2448"/>
                  </a:lnTo>
                  <a:lnTo>
                    <a:pt x="1454" y="1061"/>
                  </a:lnTo>
                  <a:cubicBezTo>
                    <a:pt x="1017" y="623"/>
                    <a:pt x="525" y="270"/>
                    <a:pt x="0" y="0"/>
                  </a:cubicBezTo>
                  <a:close/>
                </a:path>
              </a:pathLst>
            </a:custGeom>
            <a:solidFill>
              <a:schemeClr val="lt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4"/>
            <p:cNvSpPr/>
            <p:nvPr/>
          </p:nvSpPr>
          <p:spPr>
            <a:xfrm>
              <a:off x="7845425" y="427613"/>
              <a:ext cx="84800" cy="255775"/>
            </a:xfrm>
            <a:custGeom>
              <a:avLst/>
              <a:gdLst/>
              <a:ahLst/>
              <a:cxnLst/>
              <a:rect l="l" t="t" r="r" b="b"/>
              <a:pathLst>
                <a:path w="3392" h="10231" extrusionOk="0">
                  <a:moveTo>
                    <a:pt x="1" y="0"/>
                  </a:moveTo>
                  <a:lnTo>
                    <a:pt x="1" y="10230"/>
                  </a:lnTo>
                  <a:lnTo>
                    <a:pt x="1122" y="9111"/>
                  </a:lnTo>
                  <a:cubicBezTo>
                    <a:pt x="3392" y="6841"/>
                    <a:pt x="3392" y="3145"/>
                    <a:pt x="1122" y="875"/>
                  </a:cubicBezTo>
                  <a:cubicBezTo>
                    <a:pt x="777" y="532"/>
                    <a:pt x="400" y="240"/>
                    <a:pt x="1" y="0"/>
                  </a:cubicBezTo>
                  <a:close/>
                </a:path>
              </a:pathLst>
            </a:custGeom>
            <a:solidFill>
              <a:schemeClr val="accen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4"/>
            <p:cNvSpPr/>
            <p:nvPr/>
          </p:nvSpPr>
          <p:spPr>
            <a:xfrm>
              <a:off x="7420250" y="406938"/>
              <a:ext cx="71050" cy="382725"/>
            </a:xfrm>
            <a:custGeom>
              <a:avLst/>
              <a:gdLst/>
              <a:ahLst/>
              <a:cxnLst/>
              <a:rect l="l" t="t" r="r" b="b"/>
              <a:pathLst>
                <a:path w="2842" h="15309" extrusionOk="0">
                  <a:moveTo>
                    <a:pt x="1586" y="0"/>
                  </a:moveTo>
                  <a:cubicBezTo>
                    <a:pt x="1052" y="0"/>
                    <a:pt x="519" y="73"/>
                    <a:pt x="1" y="218"/>
                  </a:cubicBezTo>
                  <a:lnTo>
                    <a:pt x="1" y="12467"/>
                  </a:lnTo>
                  <a:lnTo>
                    <a:pt x="2842" y="15309"/>
                  </a:lnTo>
                  <a:lnTo>
                    <a:pt x="2842" y="136"/>
                  </a:lnTo>
                  <a:cubicBezTo>
                    <a:pt x="2429" y="45"/>
                    <a:pt x="2008" y="0"/>
                    <a:pt x="1586" y="0"/>
                  </a:cubicBez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4"/>
            <p:cNvSpPr/>
            <p:nvPr/>
          </p:nvSpPr>
          <p:spPr>
            <a:xfrm>
              <a:off x="7739150" y="406963"/>
              <a:ext cx="71075" cy="293800"/>
            </a:xfrm>
            <a:custGeom>
              <a:avLst/>
              <a:gdLst/>
              <a:ahLst/>
              <a:cxnLst/>
              <a:rect l="l" t="t" r="r" b="b"/>
              <a:pathLst>
                <a:path w="2843" h="11752" extrusionOk="0">
                  <a:moveTo>
                    <a:pt x="1256" y="1"/>
                  </a:moveTo>
                  <a:cubicBezTo>
                    <a:pt x="835" y="1"/>
                    <a:pt x="414" y="46"/>
                    <a:pt x="0" y="136"/>
                  </a:cubicBezTo>
                  <a:lnTo>
                    <a:pt x="0" y="11028"/>
                  </a:lnTo>
                  <a:cubicBezTo>
                    <a:pt x="228" y="10978"/>
                    <a:pt x="462" y="10954"/>
                    <a:pt x="701" y="10954"/>
                  </a:cubicBezTo>
                  <a:cubicBezTo>
                    <a:pt x="1495" y="10954"/>
                    <a:pt x="2248" y="11237"/>
                    <a:pt x="2842" y="11752"/>
                  </a:cubicBezTo>
                  <a:lnTo>
                    <a:pt x="2842" y="219"/>
                  </a:lnTo>
                  <a:cubicBezTo>
                    <a:pt x="2324" y="73"/>
                    <a:pt x="1790" y="1"/>
                    <a:pt x="1256" y="1"/>
                  </a:cubicBezTo>
                  <a:close/>
                </a:path>
              </a:pathLst>
            </a:custGeom>
            <a:solidFill>
              <a:schemeClr val="accent4"/>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4"/>
            <p:cNvSpPr/>
            <p:nvPr/>
          </p:nvSpPr>
          <p:spPr>
            <a:xfrm>
              <a:off x="7300250" y="427613"/>
              <a:ext cx="84800" cy="255775"/>
            </a:xfrm>
            <a:custGeom>
              <a:avLst/>
              <a:gdLst/>
              <a:ahLst/>
              <a:cxnLst/>
              <a:rect l="l" t="t" r="r" b="b"/>
              <a:pathLst>
                <a:path w="3392" h="10231" extrusionOk="0">
                  <a:moveTo>
                    <a:pt x="3391" y="0"/>
                  </a:moveTo>
                  <a:cubicBezTo>
                    <a:pt x="2990" y="240"/>
                    <a:pt x="2616" y="532"/>
                    <a:pt x="2270" y="875"/>
                  </a:cubicBezTo>
                  <a:cubicBezTo>
                    <a:pt x="0" y="3145"/>
                    <a:pt x="0" y="6841"/>
                    <a:pt x="2270" y="9111"/>
                  </a:cubicBezTo>
                  <a:lnTo>
                    <a:pt x="3391" y="10230"/>
                  </a:lnTo>
                  <a:lnTo>
                    <a:pt x="3391" y="0"/>
                  </a:lnTo>
                  <a:close/>
                </a:path>
              </a:pathLst>
            </a:custGeom>
            <a:solidFill>
              <a:srgbClr val="FF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4"/>
            <p:cNvSpPr/>
            <p:nvPr/>
          </p:nvSpPr>
          <p:spPr>
            <a:xfrm>
              <a:off x="7705600" y="716013"/>
              <a:ext cx="215025" cy="168750"/>
            </a:xfrm>
            <a:custGeom>
              <a:avLst/>
              <a:gdLst/>
              <a:ahLst/>
              <a:cxnLst/>
              <a:rect l="l" t="t" r="r" b="b"/>
              <a:pathLst>
                <a:path w="8601" h="6750" extrusionOk="0">
                  <a:moveTo>
                    <a:pt x="2043" y="0"/>
                  </a:moveTo>
                  <a:cubicBezTo>
                    <a:pt x="1567" y="0"/>
                    <a:pt x="1090" y="181"/>
                    <a:pt x="728" y="546"/>
                  </a:cubicBezTo>
                  <a:cubicBezTo>
                    <a:pt x="1" y="1273"/>
                    <a:pt x="1" y="2450"/>
                    <a:pt x="728" y="3178"/>
                  </a:cubicBezTo>
                  <a:lnTo>
                    <a:pt x="4299" y="6750"/>
                  </a:lnTo>
                  <a:lnTo>
                    <a:pt x="4301" y="6748"/>
                  </a:lnTo>
                  <a:lnTo>
                    <a:pt x="4304" y="6750"/>
                  </a:lnTo>
                  <a:lnTo>
                    <a:pt x="7875" y="3178"/>
                  </a:lnTo>
                  <a:cubicBezTo>
                    <a:pt x="8601" y="2452"/>
                    <a:pt x="8601" y="1273"/>
                    <a:pt x="7875" y="546"/>
                  </a:cubicBezTo>
                  <a:cubicBezTo>
                    <a:pt x="7513" y="184"/>
                    <a:pt x="7036" y="0"/>
                    <a:pt x="6560" y="0"/>
                  </a:cubicBezTo>
                  <a:cubicBezTo>
                    <a:pt x="6083" y="0"/>
                    <a:pt x="5607" y="181"/>
                    <a:pt x="5244" y="546"/>
                  </a:cubicBezTo>
                  <a:lnTo>
                    <a:pt x="4301" y="1488"/>
                  </a:lnTo>
                  <a:lnTo>
                    <a:pt x="3359" y="546"/>
                  </a:lnTo>
                  <a:cubicBezTo>
                    <a:pt x="2996" y="184"/>
                    <a:pt x="2520" y="0"/>
                    <a:pt x="2043" y="0"/>
                  </a:cubicBezTo>
                  <a:close/>
                </a:path>
              </a:pathLst>
            </a:custGeom>
            <a:solidFill>
              <a:schemeClr val="l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 name="Google Shape;37;p4"/>
          <p:cNvGrpSpPr/>
          <p:nvPr/>
        </p:nvGrpSpPr>
        <p:grpSpPr>
          <a:xfrm>
            <a:off x="6806481" y="539994"/>
            <a:ext cx="287212" cy="222969"/>
            <a:chOff x="7283981" y="539994"/>
            <a:chExt cx="287212" cy="222969"/>
          </a:xfrm>
        </p:grpSpPr>
        <p:sp>
          <p:nvSpPr>
            <p:cNvPr id="38" name="Google Shape;38;p4"/>
            <p:cNvSpPr/>
            <p:nvPr/>
          </p:nvSpPr>
          <p:spPr>
            <a:xfrm>
              <a:off x="7435617" y="547311"/>
              <a:ext cx="32403" cy="215652"/>
            </a:xfrm>
            <a:custGeom>
              <a:avLst/>
              <a:gdLst/>
              <a:ahLst/>
              <a:cxnLst/>
              <a:rect l="l" t="t" r="r" b="b"/>
              <a:pathLst>
                <a:path w="2843" h="18921" extrusionOk="0">
                  <a:moveTo>
                    <a:pt x="2842" y="0"/>
                  </a:moveTo>
                  <a:cubicBezTo>
                    <a:pt x="2318" y="269"/>
                    <a:pt x="1827" y="622"/>
                    <a:pt x="1387" y="1061"/>
                  </a:cubicBezTo>
                  <a:lnTo>
                    <a:pt x="0" y="2450"/>
                  </a:lnTo>
                  <a:lnTo>
                    <a:pt x="0" y="18920"/>
                  </a:lnTo>
                  <a:lnTo>
                    <a:pt x="2831" y="16089"/>
                  </a:lnTo>
                  <a:lnTo>
                    <a:pt x="2639" y="15897"/>
                  </a:lnTo>
                  <a:cubicBezTo>
                    <a:pt x="2022" y="15279"/>
                    <a:pt x="1682" y="14458"/>
                    <a:pt x="1682" y="13583"/>
                  </a:cubicBezTo>
                  <a:cubicBezTo>
                    <a:pt x="1682" y="12710"/>
                    <a:pt x="2022" y="11888"/>
                    <a:pt x="2640" y="11269"/>
                  </a:cubicBezTo>
                  <a:cubicBezTo>
                    <a:pt x="2706" y="11203"/>
                    <a:pt x="2773" y="11144"/>
                    <a:pt x="2842" y="11084"/>
                  </a:cubicBezTo>
                  <a:lnTo>
                    <a:pt x="2842" y="0"/>
                  </a:lnTo>
                  <a:close/>
                </a:path>
              </a:pathLst>
            </a:custGeom>
            <a:solidFill>
              <a:schemeClr val="accent5"/>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4"/>
            <p:cNvSpPr/>
            <p:nvPr/>
          </p:nvSpPr>
          <p:spPr>
            <a:xfrm>
              <a:off x="7387177" y="547311"/>
              <a:ext cx="32380" cy="215652"/>
            </a:xfrm>
            <a:custGeom>
              <a:avLst/>
              <a:gdLst/>
              <a:ahLst/>
              <a:cxnLst/>
              <a:rect l="l" t="t" r="r" b="b"/>
              <a:pathLst>
                <a:path w="2841" h="18921" extrusionOk="0">
                  <a:moveTo>
                    <a:pt x="0" y="0"/>
                  </a:moveTo>
                  <a:lnTo>
                    <a:pt x="0" y="16079"/>
                  </a:lnTo>
                  <a:lnTo>
                    <a:pt x="2841" y="18920"/>
                  </a:lnTo>
                  <a:lnTo>
                    <a:pt x="2841" y="2448"/>
                  </a:lnTo>
                  <a:lnTo>
                    <a:pt x="1454" y="1061"/>
                  </a:lnTo>
                  <a:cubicBezTo>
                    <a:pt x="1017" y="623"/>
                    <a:pt x="525" y="270"/>
                    <a:pt x="0" y="0"/>
                  </a:cubicBezTo>
                  <a:close/>
                </a:path>
              </a:pathLst>
            </a:custGeom>
            <a:solidFill>
              <a:schemeClr val="lt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4"/>
            <p:cNvSpPr/>
            <p:nvPr/>
          </p:nvSpPr>
          <p:spPr>
            <a:xfrm>
              <a:off x="7532533" y="549420"/>
              <a:ext cx="38660" cy="116608"/>
            </a:xfrm>
            <a:custGeom>
              <a:avLst/>
              <a:gdLst/>
              <a:ahLst/>
              <a:cxnLst/>
              <a:rect l="l" t="t" r="r" b="b"/>
              <a:pathLst>
                <a:path w="3392" h="10231" extrusionOk="0">
                  <a:moveTo>
                    <a:pt x="1" y="0"/>
                  </a:moveTo>
                  <a:lnTo>
                    <a:pt x="1" y="10230"/>
                  </a:lnTo>
                  <a:lnTo>
                    <a:pt x="1122" y="9111"/>
                  </a:lnTo>
                  <a:cubicBezTo>
                    <a:pt x="3392" y="6841"/>
                    <a:pt x="3392" y="3145"/>
                    <a:pt x="1122" y="875"/>
                  </a:cubicBezTo>
                  <a:cubicBezTo>
                    <a:pt x="777" y="532"/>
                    <a:pt x="400" y="240"/>
                    <a:pt x="1" y="0"/>
                  </a:cubicBezTo>
                  <a:close/>
                </a:path>
              </a:pathLst>
            </a:custGeom>
            <a:solidFill>
              <a:schemeClr val="accen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4"/>
            <p:cNvSpPr/>
            <p:nvPr/>
          </p:nvSpPr>
          <p:spPr>
            <a:xfrm>
              <a:off x="7338690" y="539994"/>
              <a:ext cx="32392" cy="174484"/>
            </a:xfrm>
            <a:custGeom>
              <a:avLst/>
              <a:gdLst/>
              <a:ahLst/>
              <a:cxnLst/>
              <a:rect l="l" t="t" r="r" b="b"/>
              <a:pathLst>
                <a:path w="2842" h="15309" extrusionOk="0">
                  <a:moveTo>
                    <a:pt x="1586" y="0"/>
                  </a:moveTo>
                  <a:cubicBezTo>
                    <a:pt x="1052" y="0"/>
                    <a:pt x="519" y="73"/>
                    <a:pt x="1" y="218"/>
                  </a:cubicBezTo>
                  <a:lnTo>
                    <a:pt x="1" y="12467"/>
                  </a:lnTo>
                  <a:lnTo>
                    <a:pt x="2842" y="15309"/>
                  </a:lnTo>
                  <a:lnTo>
                    <a:pt x="2842" y="136"/>
                  </a:lnTo>
                  <a:cubicBezTo>
                    <a:pt x="2429" y="45"/>
                    <a:pt x="2008" y="0"/>
                    <a:pt x="1586" y="0"/>
                  </a:cubicBez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4"/>
            <p:cNvSpPr/>
            <p:nvPr/>
          </p:nvSpPr>
          <p:spPr>
            <a:xfrm>
              <a:off x="7484081" y="540005"/>
              <a:ext cx="32403" cy="133943"/>
            </a:xfrm>
            <a:custGeom>
              <a:avLst/>
              <a:gdLst/>
              <a:ahLst/>
              <a:cxnLst/>
              <a:rect l="l" t="t" r="r" b="b"/>
              <a:pathLst>
                <a:path w="2843" h="11752" extrusionOk="0">
                  <a:moveTo>
                    <a:pt x="1256" y="1"/>
                  </a:moveTo>
                  <a:cubicBezTo>
                    <a:pt x="835" y="1"/>
                    <a:pt x="414" y="46"/>
                    <a:pt x="0" y="136"/>
                  </a:cubicBezTo>
                  <a:lnTo>
                    <a:pt x="0" y="11028"/>
                  </a:lnTo>
                  <a:cubicBezTo>
                    <a:pt x="228" y="10978"/>
                    <a:pt x="462" y="10954"/>
                    <a:pt x="701" y="10954"/>
                  </a:cubicBezTo>
                  <a:cubicBezTo>
                    <a:pt x="1495" y="10954"/>
                    <a:pt x="2248" y="11237"/>
                    <a:pt x="2842" y="11752"/>
                  </a:cubicBezTo>
                  <a:lnTo>
                    <a:pt x="2842" y="219"/>
                  </a:lnTo>
                  <a:cubicBezTo>
                    <a:pt x="2324" y="73"/>
                    <a:pt x="1790" y="1"/>
                    <a:pt x="1256" y="1"/>
                  </a:cubicBezTo>
                  <a:close/>
                </a:path>
              </a:pathLst>
            </a:custGeom>
            <a:solidFill>
              <a:schemeClr val="accent4"/>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4"/>
            <p:cNvSpPr/>
            <p:nvPr/>
          </p:nvSpPr>
          <p:spPr>
            <a:xfrm>
              <a:off x="7283981" y="549420"/>
              <a:ext cx="38660" cy="116608"/>
            </a:xfrm>
            <a:custGeom>
              <a:avLst/>
              <a:gdLst/>
              <a:ahLst/>
              <a:cxnLst/>
              <a:rect l="l" t="t" r="r" b="b"/>
              <a:pathLst>
                <a:path w="3392" h="10231" extrusionOk="0">
                  <a:moveTo>
                    <a:pt x="3391" y="0"/>
                  </a:moveTo>
                  <a:cubicBezTo>
                    <a:pt x="2990" y="240"/>
                    <a:pt x="2616" y="532"/>
                    <a:pt x="2270" y="875"/>
                  </a:cubicBezTo>
                  <a:cubicBezTo>
                    <a:pt x="0" y="3145"/>
                    <a:pt x="0" y="6841"/>
                    <a:pt x="2270" y="9111"/>
                  </a:cubicBezTo>
                  <a:lnTo>
                    <a:pt x="3391" y="10230"/>
                  </a:lnTo>
                  <a:lnTo>
                    <a:pt x="3391" y="0"/>
                  </a:lnTo>
                  <a:close/>
                </a:path>
              </a:pathLst>
            </a:custGeom>
            <a:solidFill>
              <a:srgbClr val="FF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4"/>
            <p:cNvSpPr/>
            <p:nvPr/>
          </p:nvSpPr>
          <p:spPr>
            <a:xfrm>
              <a:off x="7468785" y="680905"/>
              <a:ext cx="98030" cy="76933"/>
            </a:xfrm>
            <a:custGeom>
              <a:avLst/>
              <a:gdLst/>
              <a:ahLst/>
              <a:cxnLst/>
              <a:rect l="l" t="t" r="r" b="b"/>
              <a:pathLst>
                <a:path w="8601" h="6750" extrusionOk="0">
                  <a:moveTo>
                    <a:pt x="2043" y="0"/>
                  </a:moveTo>
                  <a:cubicBezTo>
                    <a:pt x="1567" y="0"/>
                    <a:pt x="1090" y="181"/>
                    <a:pt x="728" y="546"/>
                  </a:cubicBezTo>
                  <a:cubicBezTo>
                    <a:pt x="1" y="1273"/>
                    <a:pt x="1" y="2450"/>
                    <a:pt x="728" y="3178"/>
                  </a:cubicBezTo>
                  <a:lnTo>
                    <a:pt x="4299" y="6750"/>
                  </a:lnTo>
                  <a:lnTo>
                    <a:pt x="4301" y="6748"/>
                  </a:lnTo>
                  <a:lnTo>
                    <a:pt x="4304" y="6750"/>
                  </a:lnTo>
                  <a:lnTo>
                    <a:pt x="7875" y="3178"/>
                  </a:lnTo>
                  <a:cubicBezTo>
                    <a:pt x="8601" y="2452"/>
                    <a:pt x="8601" y="1273"/>
                    <a:pt x="7875" y="546"/>
                  </a:cubicBezTo>
                  <a:cubicBezTo>
                    <a:pt x="7513" y="184"/>
                    <a:pt x="7036" y="0"/>
                    <a:pt x="6560" y="0"/>
                  </a:cubicBezTo>
                  <a:cubicBezTo>
                    <a:pt x="6083" y="0"/>
                    <a:pt x="5607" y="181"/>
                    <a:pt x="5244" y="546"/>
                  </a:cubicBezTo>
                  <a:lnTo>
                    <a:pt x="4301" y="1488"/>
                  </a:lnTo>
                  <a:lnTo>
                    <a:pt x="3359" y="546"/>
                  </a:lnTo>
                  <a:cubicBezTo>
                    <a:pt x="2996" y="184"/>
                    <a:pt x="2520" y="0"/>
                    <a:pt x="2043" y="0"/>
                  </a:cubicBezTo>
                  <a:close/>
                </a:path>
              </a:pathLst>
            </a:custGeom>
            <a:solidFill>
              <a:schemeClr val="l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 name="Google Shape;45;p4"/>
          <p:cNvGrpSpPr/>
          <p:nvPr/>
        </p:nvGrpSpPr>
        <p:grpSpPr>
          <a:xfrm>
            <a:off x="8136781" y="539994"/>
            <a:ext cx="287212" cy="222969"/>
            <a:chOff x="7283981" y="539994"/>
            <a:chExt cx="287212" cy="222969"/>
          </a:xfrm>
        </p:grpSpPr>
        <p:sp>
          <p:nvSpPr>
            <p:cNvPr id="46" name="Google Shape;46;p4"/>
            <p:cNvSpPr/>
            <p:nvPr/>
          </p:nvSpPr>
          <p:spPr>
            <a:xfrm>
              <a:off x="7435617" y="547311"/>
              <a:ext cx="32403" cy="215652"/>
            </a:xfrm>
            <a:custGeom>
              <a:avLst/>
              <a:gdLst/>
              <a:ahLst/>
              <a:cxnLst/>
              <a:rect l="l" t="t" r="r" b="b"/>
              <a:pathLst>
                <a:path w="2843" h="18921" extrusionOk="0">
                  <a:moveTo>
                    <a:pt x="2842" y="0"/>
                  </a:moveTo>
                  <a:cubicBezTo>
                    <a:pt x="2318" y="269"/>
                    <a:pt x="1827" y="622"/>
                    <a:pt x="1387" y="1061"/>
                  </a:cubicBezTo>
                  <a:lnTo>
                    <a:pt x="0" y="2450"/>
                  </a:lnTo>
                  <a:lnTo>
                    <a:pt x="0" y="18920"/>
                  </a:lnTo>
                  <a:lnTo>
                    <a:pt x="2831" y="16089"/>
                  </a:lnTo>
                  <a:lnTo>
                    <a:pt x="2639" y="15897"/>
                  </a:lnTo>
                  <a:cubicBezTo>
                    <a:pt x="2022" y="15279"/>
                    <a:pt x="1682" y="14458"/>
                    <a:pt x="1682" y="13583"/>
                  </a:cubicBezTo>
                  <a:cubicBezTo>
                    <a:pt x="1682" y="12710"/>
                    <a:pt x="2022" y="11888"/>
                    <a:pt x="2640" y="11269"/>
                  </a:cubicBezTo>
                  <a:cubicBezTo>
                    <a:pt x="2706" y="11203"/>
                    <a:pt x="2773" y="11144"/>
                    <a:pt x="2842" y="11084"/>
                  </a:cubicBezTo>
                  <a:lnTo>
                    <a:pt x="2842" y="0"/>
                  </a:lnTo>
                  <a:close/>
                </a:path>
              </a:pathLst>
            </a:custGeom>
            <a:solidFill>
              <a:schemeClr val="accent5"/>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4"/>
            <p:cNvSpPr/>
            <p:nvPr/>
          </p:nvSpPr>
          <p:spPr>
            <a:xfrm>
              <a:off x="7387177" y="547311"/>
              <a:ext cx="32380" cy="215652"/>
            </a:xfrm>
            <a:custGeom>
              <a:avLst/>
              <a:gdLst/>
              <a:ahLst/>
              <a:cxnLst/>
              <a:rect l="l" t="t" r="r" b="b"/>
              <a:pathLst>
                <a:path w="2841" h="18921" extrusionOk="0">
                  <a:moveTo>
                    <a:pt x="0" y="0"/>
                  </a:moveTo>
                  <a:lnTo>
                    <a:pt x="0" y="16079"/>
                  </a:lnTo>
                  <a:lnTo>
                    <a:pt x="2841" y="18920"/>
                  </a:lnTo>
                  <a:lnTo>
                    <a:pt x="2841" y="2448"/>
                  </a:lnTo>
                  <a:lnTo>
                    <a:pt x="1454" y="1061"/>
                  </a:lnTo>
                  <a:cubicBezTo>
                    <a:pt x="1017" y="623"/>
                    <a:pt x="525" y="270"/>
                    <a:pt x="0" y="0"/>
                  </a:cubicBezTo>
                  <a:close/>
                </a:path>
              </a:pathLst>
            </a:custGeom>
            <a:solidFill>
              <a:schemeClr val="lt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4"/>
            <p:cNvSpPr/>
            <p:nvPr/>
          </p:nvSpPr>
          <p:spPr>
            <a:xfrm>
              <a:off x="7532533" y="549420"/>
              <a:ext cx="38660" cy="116608"/>
            </a:xfrm>
            <a:custGeom>
              <a:avLst/>
              <a:gdLst/>
              <a:ahLst/>
              <a:cxnLst/>
              <a:rect l="l" t="t" r="r" b="b"/>
              <a:pathLst>
                <a:path w="3392" h="10231" extrusionOk="0">
                  <a:moveTo>
                    <a:pt x="1" y="0"/>
                  </a:moveTo>
                  <a:lnTo>
                    <a:pt x="1" y="10230"/>
                  </a:lnTo>
                  <a:lnTo>
                    <a:pt x="1122" y="9111"/>
                  </a:lnTo>
                  <a:cubicBezTo>
                    <a:pt x="3392" y="6841"/>
                    <a:pt x="3392" y="3145"/>
                    <a:pt x="1122" y="875"/>
                  </a:cubicBezTo>
                  <a:cubicBezTo>
                    <a:pt x="777" y="532"/>
                    <a:pt x="400" y="240"/>
                    <a:pt x="1" y="0"/>
                  </a:cubicBezTo>
                  <a:close/>
                </a:path>
              </a:pathLst>
            </a:custGeom>
            <a:solidFill>
              <a:schemeClr val="accen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4"/>
            <p:cNvSpPr/>
            <p:nvPr/>
          </p:nvSpPr>
          <p:spPr>
            <a:xfrm>
              <a:off x="7338690" y="539994"/>
              <a:ext cx="32392" cy="174484"/>
            </a:xfrm>
            <a:custGeom>
              <a:avLst/>
              <a:gdLst/>
              <a:ahLst/>
              <a:cxnLst/>
              <a:rect l="l" t="t" r="r" b="b"/>
              <a:pathLst>
                <a:path w="2842" h="15309" extrusionOk="0">
                  <a:moveTo>
                    <a:pt x="1586" y="0"/>
                  </a:moveTo>
                  <a:cubicBezTo>
                    <a:pt x="1052" y="0"/>
                    <a:pt x="519" y="73"/>
                    <a:pt x="1" y="218"/>
                  </a:cubicBezTo>
                  <a:lnTo>
                    <a:pt x="1" y="12467"/>
                  </a:lnTo>
                  <a:lnTo>
                    <a:pt x="2842" y="15309"/>
                  </a:lnTo>
                  <a:lnTo>
                    <a:pt x="2842" y="136"/>
                  </a:lnTo>
                  <a:cubicBezTo>
                    <a:pt x="2429" y="45"/>
                    <a:pt x="2008" y="0"/>
                    <a:pt x="1586" y="0"/>
                  </a:cubicBez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4"/>
            <p:cNvSpPr/>
            <p:nvPr/>
          </p:nvSpPr>
          <p:spPr>
            <a:xfrm>
              <a:off x="7484081" y="540005"/>
              <a:ext cx="32403" cy="133943"/>
            </a:xfrm>
            <a:custGeom>
              <a:avLst/>
              <a:gdLst/>
              <a:ahLst/>
              <a:cxnLst/>
              <a:rect l="l" t="t" r="r" b="b"/>
              <a:pathLst>
                <a:path w="2843" h="11752" extrusionOk="0">
                  <a:moveTo>
                    <a:pt x="1256" y="1"/>
                  </a:moveTo>
                  <a:cubicBezTo>
                    <a:pt x="835" y="1"/>
                    <a:pt x="414" y="46"/>
                    <a:pt x="0" y="136"/>
                  </a:cubicBezTo>
                  <a:lnTo>
                    <a:pt x="0" y="11028"/>
                  </a:lnTo>
                  <a:cubicBezTo>
                    <a:pt x="228" y="10978"/>
                    <a:pt x="462" y="10954"/>
                    <a:pt x="701" y="10954"/>
                  </a:cubicBezTo>
                  <a:cubicBezTo>
                    <a:pt x="1495" y="10954"/>
                    <a:pt x="2248" y="11237"/>
                    <a:pt x="2842" y="11752"/>
                  </a:cubicBezTo>
                  <a:lnTo>
                    <a:pt x="2842" y="219"/>
                  </a:lnTo>
                  <a:cubicBezTo>
                    <a:pt x="2324" y="73"/>
                    <a:pt x="1790" y="1"/>
                    <a:pt x="1256" y="1"/>
                  </a:cubicBezTo>
                  <a:close/>
                </a:path>
              </a:pathLst>
            </a:custGeom>
            <a:solidFill>
              <a:schemeClr val="accent4"/>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4"/>
            <p:cNvSpPr/>
            <p:nvPr/>
          </p:nvSpPr>
          <p:spPr>
            <a:xfrm>
              <a:off x="7283981" y="549420"/>
              <a:ext cx="38660" cy="116608"/>
            </a:xfrm>
            <a:custGeom>
              <a:avLst/>
              <a:gdLst/>
              <a:ahLst/>
              <a:cxnLst/>
              <a:rect l="l" t="t" r="r" b="b"/>
              <a:pathLst>
                <a:path w="3392" h="10231" extrusionOk="0">
                  <a:moveTo>
                    <a:pt x="3391" y="0"/>
                  </a:moveTo>
                  <a:cubicBezTo>
                    <a:pt x="2990" y="240"/>
                    <a:pt x="2616" y="532"/>
                    <a:pt x="2270" y="875"/>
                  </a:cubicBezTo>
                  <a:cubicBezTo>
                    <a:pt x="0" y="3145"/>
                    <a:pt x="0" y="6841"/>
                    <a:pt x="2270" y="9111"/>
                  </a:cubicBezTo>
                  <a:lnTo>
                    <a:pt x="3391" y="10230"/>
                  </a:lnTo>
                  <a:lnTo>
                    <a:pt x="3391" y="0"/>
                  </a:lnTo>
                  <a:close/>
                </a:path>
              </a:pathLst>
            </a:custGeom>
            <a:solidFill>
              <a:srgbClr val="FF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4"/>
            <p:cNvSpPr/>
            <p:nvPr/>
          </p:nvSpPr>
          <p:spPr>
            <a:xfrm>
              <a:off x="7468785" y="680905"/>
              <a:ext cx="98030" cy="76933"/>
            </a:xfrm>
            <a:custGeom>
              <a:avLst/>
              <a:gdLst/>
              <a:ahLst/>
              <a:cxnLst/>
              <a:rect l="l" t="t" r="r" b="b"/>
              <a:pathLst>
                <a:path w="8601" h="6750" extrusionOk="0">
                  <a:moveTo>
                    <a:pt x="2043" y="0"/>
                  </a:moveTo>
                  <a:cubicBezTo>
                    <a:pt x="1567" y="0"/>
                    <a:pt x="1090" y="181"/>
                    <a:pt x="728" y="546"/>
                  </a:cubicBezTo>
                  <a:cubicBezTo>
                    <a:pt x="1" y="1273"/>
                    <a:pt x="1" y="2450"/>
                    <a:pt x="728" y="3178"/>
                  </a:cubicBezTo>
                  <a:lnTo>
                    <a:pt x="4299" y="6750"/>
                  </a:lnTo>
                  <a:lnTo>
                    <a:pt x="4301" y="6748"/>
                  </a:lnTo>
                  <a:lnTo>
                    <a:pt x="4304" y="6750"/>
                  </a:lnTo>
                  <a:lnTo>
                    <a:pt x="7875" y="3178"/>
                  </a:lnTo>
                  <a:cubicBezTo>
                    <a:pt x="8601" y="2452"/>
                    <a:pt x="8601" y="1273"/>
                    <a:pt x="7875" y="546"/>
                  </a:cubicBezTo>
                  <a:cubicBezTo>
                    <a:pt x="7513" y="184"/>
                    <a:pt x="7036" y="0"/>
                    <a:pt x="6560" y="0"/>
                  </a:cubicBezTo>
                  <a:cubicBezTo>
                    <a:pt x="6083" y="0"/>
                    <a:pt x="5607" y="181"/>
                    <a:pt x="5244" y="546"/>
                  </a:cubicBezTo>
                  <a:lnTo>
                    <a:pt x="4301" y="1488"/>
                  </a:lnTo>
                  <a:lnTo>
                    <a:pt x="3359" y="546"/>
                  </a:lnTo>
                  <a:cubicBezTo>
                    <a:pt x="2996" y="184"/>
                    <a:pt x="2520" y="0"/>
                    <a:pt x="2043" y="0"/>
                  </a:cubicBezTo>
                  <a:close/>
                </a:path>
              </a:pathLst>
            </a:custGeom>
            <a:solidFill>
              <a:schemeClr val="l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two columns 1">
  <p:cSld name="TITLE_AND_BODY_1">
    <p:spTree>
      <p:nvGrpSpPr>
        <p:cNvPr id="1" name="Shape 378"/>
        <p:cNvGrpSpPr/>
        <p:nvPr/>
      </p:nvGrpSpPr>
      <p:grpSpPr>
        <a:xfrm>
          <a:off x="0" y="0"/>
          <a:ext cx="0" cy="0"/>
          <a:chOff x="0" y="0"/>
          <a:chExt cx="0" cy="0"/>
        </a:xfrm>
      </p:grpSpPr>
      <p:sp>
        <p:nvSpPr>
          <p:cNvPr id="379" name="Google Shape;379;p31"/>
          <p:cNvSpPr/>
          <p:nvPr/>
        </p:nvSpPr>
        <p:spPr>
          <a:xfrm>
            <a:off x="213900" y="198775"/>
            <a:ext cx="8716200" cy="905400"/>
          </a:xfrm>
          <a:prstGeom prst="rect">
            <a:avLst/>
          </a:prstGeom>
          <a:solidFill>
            <a:schemeClr val="dk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31"/>
          <p:cNvSpPr/>
          <p:nvPr/>
        </p:nvSpPr>
        <p:spPr>
          <a:xfrm>
            <a:off x="213850" y="1312675"/>
            <a:ext cx="8716200" cy="3632100"/>
          </a:xfrm>
          <a:prstGeom prst="rect">
            <a:avLst/>
          </a:prstGeom>
          <a:solidFill>
            <a:schemeClr val="accent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81" name="Google Shape;381;p31"/>
          <p:cNvPicPr preferRelativeResize="0"/>
          <p:nvPr/>
        </p:nvPicPr>
        <p:blipFill>
          <a:blip r:embed="rId2">
            <a:alphaModFix/>
          </a:blip>
          <a:stretch>
            <a:fillRect/>
          </a:stretch>
        </p:blipFill>
        <p:spPr>
          <a:xfrm>
            <a:off x="1" y="0"/>
            <a:ext cx="9144003" cy="5143501"/>
          </a:xfrm>
          <a:prstGeom prst="rect">
            <a:avLst/>
          </a:prstGeom>
          <a:noFill/>
          <a:ln>
            <a:noFill/>
          </a:ln>
        </p:spPr>
      </p:pic>
      <p:sp>
        <p:nvSpPr>
          <p:cNvPr id="382" name="Google Shape;382;p31"/>
          <p:cNvSpPr txBox="1">
            <a:spLocks noGrp="1"/>
          </p:cNvSpPr>
          <p:nvPr>
            <p:ph type="body" idx="1"/>
          </p:nvPr>
        </p:nvSpPr>
        <p:spPr>
          <a:xfrm>
            <a:off x="716625" y="1640125"/>
            <a:ext cx="3742800" cy="29592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chemeClr val="accent1"/>
              </a:buClr>
              <a:buSzPts val="1400"/>
              <a:buChar char="●"/>
              <a:defRPr sz="1200">
                <a:solidFill>
                  <a:srgbClr val="FFFFFF"/>
                </a:solidFill>
              </a:defRPr>
            </a:lvl1pPr>
            <a:lvl2pPr marL="914400" lvl="1" indent="-317500" rtl="0">
              <a:lnSpc>
                <a:spcPct val="115000"/>
              </a:lnSpc>
              <a:spcBef>
                <a:spcPts val="1600"/>
              </a:spcBef>
              <a:spcAft>
                <a:spcPts val="0"/>
              </a:spcAft>
              <a:buClr>
                <a:srgbClr val="FFFFFF"/>
              </a:buClr>
              <a:buSzPts val="1400"/>
              <a:buChar char="○"/>
              <a:defRPr>
                <a:solidFill>
                  <a:srgbClr val="FFFFFF"/>
                </a:solidFill>
              </a:defRPr>
            </a:lvl2pPr>
            <a:lvl3pPr marL="1371600" lvl="2" indent="-317500" rtl="0">
              <a:lnSpc>
                <a:spcPct val="115000"/>
              </a:lnSpc>
              <a:spcBef>
                <a:spcPts val="1600"/>
              </a:spcBef>
              <a:spcAft>
                <a:spcPts val="0"/>
              </a:spcAft>
              <a:buClr>
                <a:srgbClr val="FFFFFF"/>
              </a:buClr>
              <a:buSzPts val="1400"/>
              <a:buChar char="■"/>
              <a:defRPr>
                <a:solidFill>
                  <a:srgbClr val="FFFFFF"/>
                </a:solidFill>
              </a:defRPr>
            </a:lvl3pPr>
            <a:lvl4pPr marL="1828800" lvl="3" indent="-317500" rtl="0">
              <a:lnSpc>
                <a:spcPct val="115000"/>
              </a:lnSpc>
              <a:spcBef>
                <a:spcPts val="1600"/>
              </a:spcBef>
              <a:spcAft>
                <a:spcPts val="0"/>
              </a:spcAft>
              <a:buClr>
                <a:srgbClr val="FFFFFF"/>
              </a:buClr>
              <a:buSzPts val="1400"/>
              <a:buChar char="●"/>
              <a:defRPr>
                <a:solidFill>
                  <a:srgbClr val="FFFFFF"/>
                </a:solidFill>
              </a:defRPr>
            </a:lvl4pPr>
            <a:lvl5pPr marL="2286000" lvl="4" indent="-317500" rtl="0">
              <a:lnSpc>
                <a:spcPct val="115000"/>
              </a:lnSpc>
              <a:spcBef>
                <a:spcPts val="1600"/>
              </a:spcBef>
              <a:spcAft>
                <a:spcPts val="0"/>
              </a:spcAft>
              <a:buClr>
                <a:srgbClr val="FFFFFF"/>
              </a:buClr>
              <a:buSzPts val="1400"/>
              <a:buChar char="○"/>
              <a:defRPr>
                <a:solidFill>
                  <a:srgbClr val="FFFFFF"/>
                </a:solidFill>
              </a:defRPr>
            </a:lvl5pPr>
            <a:lvl6pPr marL="2743200" lvl="5" indent="-317500" rtl="0">
              <a:lnSpc>
                <a:spcPct val="115000"/>
              </a:lnSpc>
              <a:spcBef>
                <a:spcPts val="1600"/>
              </a:spcBef>
              <a:spcAft>
                <a:spcPts val="0"/>
              </a:spcAft>
              <a:buClr>
                <a:srgbClr val="FFFFFF"/>
              </a:buClr>
              <a:buSzPts val="1400"/>
              <a:buChar char="■"/>
              <a:defRPr>
                <a:solidFill>
                  <a:srgbClr val="FFFFFF"/>
                </a:solidFill>
              </a:defRPr>
            </a:lvl6pPr>
            <a:lvl7pPr marL="3200400" lvl="6" indent="-317500" rtl="0">
              <a:lnSpc>
                <a:spcPct val="115000"/>
              </a:lnSpc>
              <a:spcBef>
                <a:spcPts val="1600"/>
              </a:spcBef>
              <a:spcAft>
                <a:spcPts val="0"/>
              </a:spcAft>
              <a:buClr>
                <a:srgbClr val="FFFFFF"/>
              </a:buClr>
              <a:buSzPts val="1400"/>
              <a:buChar char="●"/>
              <a:defRPr>
                <a:solidFill>
                  <a:srgbClr val="FFFFFF"/>
                </a:solidFill>
              </a:defRPr>
            </a:lvl7pPr>
            <a:lvl8pPr marL="3657600" lvl="7" indent="-317500" rtl="0">
              <a:lnSpc>
                <a:spcPct val="115000"/>
              </a:lnSpc>
              <a:spcBef>
                <a:spcPts val="1600"/>
              </a:spcBef>
              <a:spcAft>
                <a:spcPts val="0"/>
              </a:spcAft>
              <a:buClr>
                <a:srgbClr val="FFFFFF"/>
              </a:buClr>
              <a:buSzPts val="1400"/>
              <a:buChar char="○"/>
              <a:defRPr>
                <a:solidFill>
                  <a:srgbClr val="FFFFFF"/>
                </a:solidFill>
              </a:defRPr>
            </a:lvl8pPr>
            <a:lvl9pPr marL="4114800" lvl="8" indent="-317500" rtl="0">
              <a:lnSpc>
                <a:spcPct val="115000"/>
              </a:lnSpc>
              <a:spcBef>
                <a:spcPts val="1600"/>
              </a:spcBef>
              <a:spcAft>
                <a:spcPts val="1600"/>
              </a:spcAft>
              <a:buClr>
                <a:srgbClr val="FFFFFF"/>
              </a:buClr>
              <a:buSzPts val="1400"/>
              <a:buChar char="■"/>
              <a:defRPr>
                <a:solidFill>
                  <a:srgbClr val="FFFFFF"/>
                </a:solidFill>
              </a:defRPr>
            </a:lvl9pPr>
          </a:lstStyle>
          <a:p>
            <a:endParaRPr/>
          </a:p>
        </p:txBody>
      </p:sp>
      <p:grpSp>
        <p:nvGrpSpPr>
          <p:cNvPr id="383" name="Google Shape;383;p31"/>
          <p:cNvGrpSpPr/>
          <p:nvPr/>
        </p:nvGrpSpPr>
        <p:grpSpPr>
          <a:xfrm>
            <a:off x="7300250" y="406938"/>
            <a:ext cx="629975" cy="489075"/>
            <a:chOff x="7300250" y="406938"/>
            <a:chExt cx="629975" cy="489075"/>
          </a:xfrm>
        </p:grpSpPr>
        <p:sp>
          <p:nvSpPr>
            <p:cNvPr id="384" name="Google Shape;384;p31"/>
            <p:cNvSpPr/>
            <p:nvPr/>
          </p:nvSpPr>
          <p:spPr>
            <a:xfrm>
              <a:off x="7632850" y="422988"/>
              <a:ext cx="71075" cy="473025"/>
            </a:xfrm>
            <a:custGeom>
              <a:avLst/>
              <a:gdLst/>
              <a:ahLst/>
              <a:cxnLst/>
              <a:rect l="l" t="t" r="r" b="b"/>
              <a:pathLst>
                <a:path w="2843" h="18921" extrusionOk="0">
                  <a:moveTo>
                    <a:pt x="2842" y="0"/>
                  </a:moveTo>
                  <a:cubicBezTo>
                    <a:pt x="2318" y="269"/>
                    <a:pt x="1827" y="622"/>
                    <a:pt x="1387" y="1061"/>
                  </a:cubicBezTo>
                  <a:lnTo>
                    <a:pt x="0" y="2450"/>
                  </a:lnTo>
                  <a:lnTo>
                    <a:pt x="0" y="18920"/>
                  </a:lnTo>
                  <a:lnTo>
                    <a:pt x="2831" y="16089"/>
                  </a:lnTo>
                  <a:lnTo>
                    <a:pt x="2639" y="15897"/>
                  </a:lnTo>
                  <a:cubicBezTo>
                    <a:pt x="2022" y="15279"/>
                    <a:pt x="1682" y="14458"/>
                    <a:pt x="1682" y="13583"/>
                  </a:cubicBezTo>
                  <a:cubicBezTo>
                    <a:pt x="1682" y="12710"/>
                    <a:pt x="2022" y="11888"/>
                    <a:pt x="2640" y="11269"/>
                  </a:cubicBezTo>
                  <a:cubicBezTo>
                    <a:pt x="2706" y="11203"/>
                    <a:pt x="2773" y="11144"/>
                    <a:pt x="2842" y="11084"/>
                  </a:cubicBezTo>
                  <a:lnTo>
                    <a:pt x="2842" y="0"/>
                  </a:lnTo>
                  <a:close/>
                </a:path>
              </a:pathLst>
            </a:custGeom>
            <a:solidFill>
              <a:schemeClr val="accent5"/>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31"/>
            <p:cNvSpPr/>
            <p:nvPr/>
          </p:nvSpPr>
          <p:spPr>
            <a:xfrm>
              <a:off x="7526600" y="422988"/>
              <a:ext cx="71025" cy="473025"/>
            </a:xfrm>
            <a:custGeom>
              <a:avLst/>
              <a:gdLst/>
              <a:ahLst/>
              <a:cxnLst/>
              <a:rect l="l" t="t" r="r" b="b"/>
              <a:pathLst>
                <a:path w="2841" h="18921" extrusionOk="0">
                  <a:moveTo>
                    <a:pt x="0" y="0"/>
                  </a:moveTo>
                  <a:lnTo>
                    <a:pt x="0" y="16079"/>
                  </a:lnTo>
                  <a:lnTo>
                    <a:pt x="2841" y="18920"/>
                  </a:lnTo>
                  <a:lnTo>
                    <a:pt x="2841" y="2448"/>
                  </a:lnTo>
                  <a:lnTo>
                    <a:pt x="1454" y="1061"/>
                  </a:lnTo>
                  <a:cubicBezTo>
                    <a:pt x="1017" y="623"/>
                    <a:pt x="525" y="270"/>
                    <a:pt x="0" y="0"/>
                  </a:cubicBezTo>
                  <a:close/>
                </a:path>
              </a:pathLst>
            </a:custGeom>
            <a:solidFill>
              <a:schemeClr val="lt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31"/>
            <p:cNvSpPr/>
            <p:nvPr/>
          </p:nvSpPr>
          <p:spPr>
            <a:xfrm>
              <a:off x="7845425" y="427613"/>
              <a:ext cx="84800" cy="255775"/>
            </a:xfrm>
            <a:custGeom>
              <a:avLst/>
              <a:gdLst/>
              <a:ahLst/>
              <a:cxnLst/>
              <a:rect l="l" t="t" r="r" b="b"/>
              <a:pathLst>
                <a:path w="3392" h="10231" extrusionOk="0">
                  <a:moveTo>
                    <a:pt x="1" y="0"/>
                  </a:moveTo>
                  <a:lnTo>
                    <a:pt x="1" y="10230"/>
                  </a:lnTo>
                  <a:lnTo>
                    <a:pt x="1122" y="9111"/>
                  </a:lnTo>
                  <a:cubicBezTo>
                    <a:pt x="3392" y="6841"/>
                    <a:pt x="3392" y="3145"/>
                    <a:pt x="1122" y="875"/>
                  </a:cubicBezTo>
                  <a:cubicBezTo>
                    <a:pt x="777" y="532"/>
                    <a:pt x="400" y="240"/>
                    <a:pt x="1" y="0"/>
                  </a:cubicBezTo>
                  <a:close/>
                </a:path>
              </a:pathLst>
            </a:custGeom>
            <a:solidFill>
              <a:schemeClr val="accen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31"/>
            <p:cNvSpPr/>
            <p:nvPr/>
          </p:nvSpPr>
          <p:spPr>
            <a:xfrm>
              <a:off x="7420250" y="406938"/>
              <a:ext cx="71050" cy="382725"/>
            </a:xfrm>
            <a:custGeom>
              <a:avLst/>
              <a:gdLst/>
              <a:ahLst/>
              <a:cxnLst/>
              <a:rect l="l" t="t" r="r" b="b"/>
              <a:pathLst>
                <a:path w="2842" h="15309" extrusionOk="0">
                  <a:moveTo>
                    <a:pt x="1586" y="0"/>
                  </a:moveTo>
                  <a:cubicBezTo>
                    <a:pt x="1052" y="0"/>
                    <a:pt x="519" y="73"/>
                    <a:pt x="1" y="218"/>
                  </a:cubicBezTo>
                  <a:lnTo>
                    <a:pt x="1" y="12467"/>
                  </a:lnTo>
                  <a:lnTo>
                    <a:pt x="2842" y="15309"/>
                  </a:lnTo>
                  <a:lnTo>
                    <a:pt x="2842" y="136"/>
                  </a:lnTo>
                  <a:cubicBezTo>
                    <a:pt x="2429" y="45"/>
                    <a:pt x="2008" y="0"/>
                    <a:pt x="1586" y="0"/>
                  </a:cubicBez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31"/>
            <p:cNvSpPr/>
            <p:nvPr/>
          </p:nvSpPr>
          <p:spPr>
            <a:xfrm>
              <a:off x="7739150" y="406963"/>
              <a:ext cx="71075" cy="293800"/>
            </a:xfrm>
            <a:custGeom>
              <a:avLst/>
              <a:gdLst/>
              <a:ahLst/>
              <a:cxnLst/>
              <a:rect l="l" t="t" r="r" b="b"/>
              <a:pathLst>
                <a:path w="2843" h="11752" extrusionOk="0">
                  <a:moveTo>
                    <a:pt x="1256" y="1"/>
                  </a:moveTo>
                  <a:cubicBezTo>
                    <a:pt x="835" y="1"/>
                    <a:pt x="414" y="46"/>
                    <a:pt x="0" y="136"/>
                  </a:cubicBezTo>
                  <a:lnTo>
                    <a:pt x="0" y="11028"/>
                  </a:lnTo>
                  <a:cubicBezTo>
                    <a:pt x="228" y="10978"/>
                    <a:pt x="462" y="10954"/>
                    <a:pt x="701" y="10954"/>
                  </a:cubicBezTo>
                  <a:cubicBezTo>
                    <a:pt x="1495" y="10954"/>
                    <a:pt x="2248" y="11237"/>
                    <a:pt x="2842" y="11752"/>
                  </a:cubicBezTo>
                  <a:lnTo>
                    <a:pt x="2842" y="219"/>
                  </a:lnTo>
                  <a:cubicBezTo>
                    <a:pt x="2324" y="73"/>
                    <a:pt x="1790" y="1"/>
                    <a:pt x="1256" y="1"/>
                  </a:cubicBezTo>
                  <a:close/>
                </a:path>
              </a:pathLst>
            </a:custGeom>
            <a:solidFill>
              <a:schemeClr val="accent4"/>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31"/>
            <p:cNvSpPr/>
            <p:nvPr/>
          </p:nvSpPr>
          <p:spPr>
            <a:xfrm>
              <a:off x="7300250" y="427613"/>
              <a:ext cx="84800" cy="255775"/>
            </a:xfrm>
            <a:custGeom>
              <a:avLst/>
              <a:gdLst/>
              <a:ahLst/>
              <a:cxnLst/>
              <a:rect l="l" t="t" r="r" b="b"/>
              <a:pathLst>
                <a:path w="3392" h="10231" extrusionOk="0">
                  <a:moveTo>
                    <a:pt x="3391" y="0"/>
                  </a:moveTo>
                  <a:cubicBezTo>
                    <a:pt x="2990" y="240"/>
                    <a:pt x="2616" y="532"/>
                    <a:pt x="2270" y="875"/>
                  </a:cubicBezTo>
                  <a:cubicBezTo>
                    <a:pt x="0" y="3145"/>
                    <a:pt x="0" y="6841"/>
                    <a:pt x="2270" y="9111"/>
                  </a:cubicBezTo>
                  <a:lnTo>
                    <a:pt x="3391" y="10230"/>
                  </a:lnTo>
                  <a:lnTo>
                    <a:pt x="3391" y="0"/>
                  </a:lnTo>
                  <a:close/>
                </a:path>
              </a:pathLst>
            </a:custGeom>
            <a:solidFill>
              <a:srgbClr val="FF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31"/>
            <p:cNvSpPr/>
            <p:nvPr/>
          </p:nvSpPr>
          <p:spPr>
            <a:xfrm>
              <a:off x="7705600" y="716013"/>
              <a:ext cx="215025" cy="168750"/>
            </a:xfrm>
            <a:custGeom>
              <a:avLst/>
              <a:gdLst/>
              <a:ahLst/>
              <a:cxnLst/>
              <a:rect l="l" t="t" r="r" b="b"/>
              <a:pathLst>
                <a:path w="8601" h="6750" extrusionOk="0">
                  <a:moveTo>
                    <a:pt x="2043" y="0"/>
                  </a:moveTo>
                  <a:cubicBezTo>
                    <a:pt x="1567" y="0"/>
                    <a:pt x="1090" y="181"/>
                    <a:pt x="728" y="546"/>
                  </a:cubicBezTo>
                  <a:cubicBezTo>
                    <a:pt x="1" y="1273"/>
                    <a:pt x="1" y="2450"/>
                    <a:pt x="728" y="3178"/>
                  </a:cubicBezTo>
                  <a:lnTo>
                    <a:pt x="4299" y="6750"/>
                  </a:lnTo>
                  <a:lnTo>
                    <a:pt x="4301" y="6748"/>
                  </a:lnTo>
                  <a:lnTo>
                    <a:pt x="4304" y="6750"/>
                  </a:lnTo>
                  <a:lnTo>
                    <a:pt x="7875" y="3178"/>
                  </a:lnTo>
                  <a:cubicBezTo>
                    <a:pt x="8601" y="2452"/>
                    <a:pt x="8601" y="1273"/>
                    <a:pt x="7875" y="546"/>
                  </a:cubicBezTo>
                  <a:cubicBezTo>
                    <a:pt x="7513" y="184"/>
                    <a:pt x="7036" y="0"/>
                    <a:pt x="6560" y="0"/>
                  </a:cubicBezTo>
                  <a:cubicBezTo>
                    <a:pt x="6083" y="0"/>
                    <a:pt x="5607" y="181"/>
                    <a:pt x="5244" y="546"/>
                  </a:cubicBezTo>
                  <a:lnTo>
                    <a:pt x="4301" y="1488"/>
                  </a:lnTo>
                  <a:lnTo>
                    <a:pt x="3359" y="546"/>
                  </a:lnTo>
                  <a:cubicBezTo>
                    <a:pt x="2996" y="184"/>
                    <a:pt x="2520" y="0"/>
                    <a:pt x="2043" y="0"/>
                  </a:cubicBezTo>
                  <a:close/>
                </a:path>
              </a:pathLst>
            </a:custGeom>
            <a:solidFill>
              <a:schemeClr val="l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1" name="Google Shape;391;p31"/>
          <p:cNvGrpSpPr/>
          <p:nvPr/>
        </p:nvGrpSpPr>
        <p:grpSpPr>
          <a:xfrm>
            <a:off x="6806481" y="539994"/>
            <a:ext cx="287212" cy="222969"/>
            <a:chOff x="7283981" y="539994"/>
            <a:chExt cx="287212" cy="222969"/>
          </a:xfrm>
        </p:grpSpPr>
        <p:sp>
          <p:nvSpPr>
            <p:cNvPr id="392" name="Google Shape;392;p31"/>
            <p:cNvSpPr/>
            <p:nvPr/>
          </p:nvSpPr>
          <p:spPr>
            <a:xfrm>
              <a:off x="7435617" y="547311"/>
              <a:ext cx="32403" cy="215652"/>
            </a:xfrm>
            <a:custGeom>
              <a:avLst/>
              <a:gdLst/>
              <a:ahLst/>
              <a:cxnLst/>
              <a:rect l="l" t="t" r="r" b="b"/>
              <a:pathLst>
                <a:path w="2843" h="18921" extrusionOk="0">
                  <a:moveTo>
                    <a:pt x="2842" y="0"/>
                  </a:moveTo>
                  <a:cubicBezTo>
                    <a:pt x="2318" y="269"/>
                    <a:pt x="1827" y="622"/>
                    <a:pt x="1387" y="1061"/>
                  </a:cubicBezTo>
                  <a:lnTo>
                    <a:pt x="0" y="2450"/>
                  </a:lnTo>
                  <a:lnTo>
                    <a:pt x="0" y="18920"/>
                  </a:lnTo>
                  <a:lnTo>
                    <a:pt x="2831" y="16089"/>
                  </a:lnTo>
                  <a:lnTo>
                    <a:pt x="2639" y="15897"/>
                  </a:lnTo>
                  <a:cubicBezTo>
                    <a:pt x="2022" y="15279"/>
                    <a:pt x="1682" y="14458"/>
                    <a:pt x="1682" y="13583"/>
                  </a:cubicBezTo>
                  <a:cubicBezTo>
                    <a:pt x="1682" y="12710"/>
                    <a:pt x="2022" y="11888"/>
                    <a:pt x="2640" y="11269"/>
                  </a:cubicBezTo>
                  <a:cubicBezTo>
                    <a:pt x="2706" y="11203"/>
                    <a:pt x="2773" y="11144"/>
                    <a:pt x="2842" y="11084"/>
                  </a:cubicBezTo>
                  <a:lnTo>
                    <a:pt x="2842" y="0"/>
                  </a:lnTo>
                  <a:close/>
                </a:path>
              </a:pathLst>
            </a:custGeom>
            <a:solidFill>
              <a:schemeClr val="accent5"/>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31"/>
            <p:cNvSpPr/>
            <p:nvPr/>
          </p:nvSpPr>
          <p:spPr>
            <a:xfrm>
              <a:off x="7387177" y="547311"/>
              <a:ext cx="32380" cy="215652"/>
            </a:xfrm>
            <a:custGeom>
              <a:avLst/>
              <a:gdLst/>
              <a:ahLst/>
              <a:cxnLst/>
              <a:rect l="l" t="t" r="r" b="b"/>
              <a:pathLst>
                <a:path w="2841" h="18921" extrusionOk="0">
                  <a:moveTo>
                    <a:pt x="0" y="0"/>
                  </a:moveTo>
                  <a:lnTo>
                    <a:pt x="0" y="16079"/>
                  </a:lnTo>
                  <a:lnTo>
                    <a:pt x="2841" y="18920"/>
                  </a:lnTo>
                  <a:lnTo>
                    <a:pt x="2841" y="2448"/>
                  </a:lnTo>
                  <a:lnTo>
                    <a:pt x="1454" y="1061"/>
                  </a:lnTo>
                  <a:cubicBezTo>
                    <a:pt x="1017" y="623"/>
                    <a:pt x="525" y="270"/>
                    <a:pt x="0" y="0"/>
                  </a:cubicBezTo>
                  <a:close/>
                </a:path>
              </a:pathLst>
            </a:custGeom>
            <a:solidFill>
              <a:schemeClr val="lt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31"/>
            <p:cNvSpPr/>
            <p:nvPr/>
          </p:nvSpPr>
          <p:spPr>
            <a:xfrm>
              <a:off x="7532533" y="549420"/>
              <a:ext cx="38660" cy="116608"/>
            </a:xfrm>
            <a:custGeom>
              <a:avLst/>
              <a:gdLst/>
              <a:ahLst/>
              <a:cxnLst/>
              <a:rect l="l" t="t" r="r" b="b"/>
              <a:pathLst>
                <a:path w="3392" h="10231" extrusionOk="0">
                  <a:moveTo>
                    <a:pt x="1" y="0"/>
                  </a:moveTo>
                  <a:lnTo>
                    <a:pt x="1" y="10230"/>
                  </a:lnTo>
                  <a:lnTo>
                    <a:pt x="1122" y="9111"/>
                  </a:lnTo>
                  <a:cubicBezTo>
                    <a:pt x="3392" y="6841"/>
                    <a:pt x="3392" y="3145"/>
                    <a:pt x="1122" y="875"/>
                  </a:cubicBezTo>
                  <a:cubicBezTo>
                    <a:pt x="777" y="532"/>
                    <a:pt x="400" y="240"/>
                    <a:pt x="1" y="0"/>
                  </a:cubicBezTo>
                  <a:close/>
                </a:path>
              </a:pathLst>
            </a:custGeom>
            <a:solidFill>
              <a:schemeClr val="accen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31"/>
            <p:cNvSpPr/>
            <p:nvPr/>
          </p:nvSpPr>
          <p:spPr>
            <a:xfrm>
              <a:off x="7338690" y="539994"/>
              <a:ext cx="32392" cy="174484"/>
            </a:xfrm>
            <a:custGeom>
              <a:avLst/>
              <a:gdLst/>
              <a:ahLst/>
              <a:cxnLst/>
              <a:rect l="l" t="t" r="r" b="b"/>
              <a:pathLst>
                <a:path w="2842" h="15309" extrusionOk="0">
                  <a:moveTo>
                    <a:pt x="1586" y="0"/>
                  </a:moveTo>
                  <a:cubicBezTo>
                    <a:pt x="1052" y="0"/>
                    <a:pt x="519" y="73"/>
                    <a:pt x="1" y="218"/>
                  </a:cubicBezTo>
                  <a:lnTo>
                    <a:pt x="1" y="12467"/>
                  </a:lnTo>
                  <a:lnTo>
                    <a:pt x="2842" y="15309"/>
                  </a:lnTo>
                  <a:lnTo>
                    <a:pt x="2842" y="136"/>
                  </a:lnTo>
                  <a:cubicBezTo>
                    <a:pt x="2429" y="45"/>
                    <a:pt x="2008" y="0"/>
                    <a:pt x="1586" y="0"/>
                  </a:cubicBez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31"/>
            <p:cNvSpPr/>
            <p:nvPr/>
          </p:nvSpPr>
          <p:spPr>
            <a:xfrm>
              <a:off x="7484081" y="540005"/>
              <a:ext cx="32403" cy="133943"/>
            </a:xfrm>
            <a:custGeom>
              <a:avLst/>
              <a:gdLst/>
              <a:ahLst/>
              <a:cxnLst/>
              <a:rect l="l" t="t" r="r" b="b"/>
              <a:pathLst>
                <a:path w="2843" h="11752" extrusionOk="0">
                  <a:moveTo>
                    <a:pt x="1256" y="1"/>
                  </a:moveTo>
                  <a:cubicBezTo>
                    <a:pt x="835" y="1"/>
                    <a:pt x="414" y="46"/>
                    <a:pt x="0" y="136"/>
                  </a:cubicBezTo>
                  <a:lnTo>
                    <a:pt x="0" y="11028"/>
                  </a:lnTo>
                  <a:cubicBezTo>
                    <a:pt x="228" y="10978"/>
                    <a:pt x="462" y="10954"/>
                    <a:pt x="701" y="10954"/>
                  </a:cubicBezTo>
                  <a:cubicBezTo>
                    <a:pt x="1495" y="10954"/>
                    <a:pt x="2248" y="11237"/>
                    <a:pt x="2842" y="11752"/>
                  </a:cubicBezTo>
                  <a:lnTo>
                    <a:pt x="2842" y="219"/>
                  </a:lnTo>
                  <a:cubicBezTo>
                    <a:pt x="2324" y="73"/>
                    <a:pt x="1790" y="1"/>
                    <a:pt x="1256" y="1"/>
                  </a:cubicBezTo>
                  <a:close/>
                </a:path>
              </a:pathLst>
            </a:custGeom>
            <a:solidFill>
              <a:schemeClr val="accent4"/>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31"/>
            <p:cNvSpPr/>
            <p:nvPr/>
          </p:nvSpPr>
          <p:spPr>
            <a:xfrm>
              <a:off x="7283981" y="549420"/>
              <a:ext cx="38660" cy="116608"/>
            </a:xfrm>
            <a:custGeom>
              <a:avLst/>
              <a:gdLst/>
              <a:ahLst/>
              <a:cxnLst/>
              <a:rect l="l" t="t" r="r" b="b"/>
              <a:pathLst>
                <a:path w="3392" h="10231" extrusionOk="0">
                  <a:moveTo>
                    <a:pt x="3391" y="0"/>
                  </a:moveTo>
                  <a:cubicBezTo>
                    <a:pt x="2990" y="240"/>
                    <a:pt x="2616" y="532"/>
                    <a:pt x="2270" y="875"/>
                  </a:cubicBezTo>
                  <a:cubicBezTo>
                    <a:pt x="0" y="3145"/>
                    <a:pt x="0" y="6841"/>
                    <a:pt x="2270" y="9111"/>
                  </a:cubicBezTo>
                  <a:lnTo>
                    <a:pt x="3391" y="10230"/>
                  </a:lnTo>
                  <a:lnTo>
                    <a:pt x="3391" y="0"/>
                  </a:lnTo>
                  <a:close/>
                </a:path>
              </a:pathLst>
            </a:custGeom>
            <a:solidFill>
              <a:srgbClr val="FF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31"/>
            <p:cNvSpPr/>
            <p:nvPr/>
          </p:nvSpPr>
          <p:spPr>
            <a:xfrm>
              <a:off x="7468785" y="680905"/>
              <a:ext cx="98030" cy="76933"/>
            </a:xfrm>
            <a:custGeom>
              <a:avLst/>
              <a:gdLst/>
              <a:ahLst/>
              <a:cxnLst/>
              <a:rect l="l" t="t" r="r" b="b"/>
              <a:pathLst>
                <a:path w="8601" h="6750" extrusionOk="0">
                  <a:moveTo>
                    <a:pt x="2043" y="0"/>
                  </a:moveTo>
                  <a:cubicBezTo>
                    <a:pt x="1567" y="0"/>
                    <a:pt x="1090" y="181"/>
                    <a:pt x="728" y="546"/>
                  </a:cubicBezTo>
                  <a:cubicBezTo>
                    <a:pt x="1" y="1273"/>
                    <a:pt x="1" y="2450"/>
                    <a:pt x="728" y="3178"/>
                  </a:cubicBezTo>
                  <a:lnTo>
                    <a:pt x="4299" y="6750"/>
                  </a:lnTo>
                  <a:lnTo>
                    <a:pt x="4301" y="6748"/>
                  </a:lnTo>
                  <a:lnTo>
                    <a:pt x="4304" y="6750"/>
                  </a:lnTo>
                  <a:lnTo>
                    <a:pt x="7875" y="3178"/>
                  </a:lnTo>
                  <a:cubicBezTo>
                    <a:pt x="8601" y="2452"/>
                    <a:pt x="8601" y="1273"/>
                    <a:pt x="7875" y="546"/>
                  </a:cubicBezTo>
                  <a:cubicBezTo>
                    <a:pt x="7513" y="184"/>
                    <a:pt x="7036" y="0"/>
                    <a:pt x="6560" y="0"/>
                  </a:cubicBezTo>
                  <a:cubicBezTo>
                    <a:pt x="6083" y="0"/>
                    <a:pt x="5607" y="181"/>
                    <a:pt x="5244" y="546"/>
                  </a:cubicBezTo>
                  <a:lnTo>
                    <a:pt x="4301" y="1488"/>
                  </a:lnTo>
                  <a:lnTo>
                    <a:pt x="3359" y="546"/>
                  </a:lnTo>
                  <a:cubicBezTo>
                    <a:pt x="2996" y="184"/>
                    <a:pt x="2520" y="0"/>
                    <a:pt x="2043" y="0"/>
                  </a:cubicBezTo>
                  <a:close/>
                </a:path>
              </a:pathLst>
            </a:custGeom>
            <a:solidFill>
              <a:schemeClr val="l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9" name="Google Shape;399;p31"/>
          <p:cNvGrpSpPr/>
          <p:nvPr/>
        </p:nvGrpSpPr>
        <p:grpSpPr>
          <a:xfrm>
            <a:off x="8136781" y="539994"/>
            <a:ext cx="287212" cy="222969"/>
            <a:chOff x="7283981" y="539994"/>
            <a:chExt cx="287212" cy="222969"/>
          </a:xfrm>
        </p:grpSpPr>
        <p:sp>
          <p:nvSpPr>
            <p:cNvPr id="400" name="Google Shape;400;p31"/>
            <p:cNvSpPr/>
            <p:nvPr/>
          </p:nvSpPr>
          <p:spPr>
            <a:xfrm>
              <a:off x="7435617" y="547311"/>
              <a:ext cx="32403" cy="215652"/>
            </a:xfrm>
            <a:custGeom>
              <a:avLst/>
              <a:gdLst/>
              <a:ahLst/>
              <a:cxnLst/>
              <a:rect l="l" t="t" r="r" b="b"/>
              <a:pathLst>
                <a:path w="2843" h="18921" extrusionOk="0">
                  <a:moveTo>
                    <a:pt x="2842" y="0"/>
                  </a:moveTo>
                  <a:cubicBezTo>
                    <a:pt x="2318" y="269"/>
                    <a:pt x="1827" y="622"/>
                    <a:pt x="1387" y="1061"/>
                  </a:cubicBezTo>
                  <a:lnTo>
                    <a:pt x="0" y="2450"/>
                  </a:lnTo>
                  <a:lnTo>
                    <a:pt x="0" y="18920"/>
                  </a:lnTo>
                  <a:lnTo>
                    <a:pt x="2831" y="16089"/>
                  </a:lnTo>
                  <a:lnTo>
                    <a:pt x="2639" y="15897"/>
                  </a:lnTo>
                  <a:cubicBezTo>
                    <a:pt x="2022" y="15279"/>
                    <a:pt x="1682" y="14458"/>
                    <a:pt x="1682" y="13583"/>
                  </a:cubicBezTo>
                  <a:cubicBezTo>
                    <a:pt x="1682" y="12710"/>
                    <a:pt x="2022" y="11888"/>
                    <a:pt x="2640" y="11269"/>
                  </a:cubicBezTo>
                  <a:cubicBezTo>
                    <a:pt x="2706" y="11203"/>
                    <a:pt x="2773" y="11144"/>
                    <a:pt x="2842" y="11084"/>
                  </a:cubicBezTo>
                  <a:lnTo>
                    <a:pt x="2842" y="0"/>
                  </a:lnTo>
                  <a:close/>
                </a:path>
              </a:pathLst>
            </a:custGeom>
            <a:solidFill>
              <a:schemeClr val="accent5"/>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31"/>
            <p:cNvSpPr/>
            <p:nvPr/>
          </p:nvSpPr>
          <p:spPr>
            <a:xfrm>
              <a:off x="7387177" y="547311"/>
              <a:ext cx="32380" cy="215652"/>
            </a:xfrm>
            <a:custGeom>
              <a:avLst/>
              <a:gdLst/>
              <a:ahLst/>
              <a:cxnLst/>
              <a:rect l="l" t="t" r="r" b="b"/>
              <a:pathLst>
                <a:path w="2841" h="18921" extrusionOk="0">
                  <a:moveTo>
                    <a:pt x="0" y="0"/>
                  </a:moveTo>
                  <a:lnTo>
                    <a:pt x="0" y="16079"/>
                  </a:lnTo>
                  <a:lnTo>
                    <a:pt x="2841" y="18920"/>
                  </a:lnTo>
                  <a:lnTo>
                    <a:pt x="2841" y="2448"/>
                  </a:lnTo>
                  <a:lnTo>
                    <a:pt x="1454" y="1061"/>
                  </a:lnTo>
                  <a:cubicBezTo>
                    <a:pt x="1017" y="623"/>
                    <a:pt x="525" y="270"/>
                    <a:pt x="0" y="0"/>
                  </a:cubicBezTo>
                  <a:close/>
                </a:path>
              </a:pathLst>
            </a:custGeom>
            <a:solidFill>
              <a:schemeClr val="lt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31"/>
            <p:cNvSpPr/>
            <p:nvPr/>
          </p:nvSpPr>
          <p:spPr>
            <a:xfrm>
              <a:off x="7532533" y="549420"/>
              <a:ext cx="38660" cy="116608"/>
            </a:xfrm>
            <a:custGeom>
              <a:avLst/>
              <a:gdLst/>
              <a:ahLst/>
              <a:cxnLst/>
              <a:rect l="l" t="t" r="r" b="b"/>
              <a:pathLst>
                <a:path w="3392" h="10231" extrusionOk="0">
                  <a:moveTo>
                    <a:pt x="1" y="0"/>
                  </a:moveTo>
                  <a:lnTo>
                    <a:pt x="1" y="10230"/>
                  </a:lnTo>
                  <a:lnTo>
                    <a:pt x="1122" y="9111"/>
                  </a:lnTo>
                  <a:cubicBezTo>
                    <a:pt x="3392" y="6841"/>
                    <a:pt x="3392" y="3145"/>
                    <a:pt x="1122" y="875"/>
                  </a:cubicBezTo>
                  <a:cubicBezTo>
                    <a:pt x="777" y="532"/>
                    <a:pt x="400" y="240"/>
                    <a:pt x="1" y="0"/>
                  </a:cubicBezTo>
                  <a:close/>
                </a:path>
              </a:pathLst>
            </a:custGeom>
            <a:solidFill>
              <a:schemeClr val="accen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31"/>
            <p:cNvSpPr/>
            <p:nvPr/>
          </p:nvSpPr>
          <p:spPr>
            <a:xfrm>
              <a:off x="7338690" y="539994"/>
              <a:ext cx="32392" cy="174484"/>
            </a:xfrm>
            <a:custGeom>
              <a:avLst/>
              <a:gdLst/>
              <a:ahLst/>
              <a:cxnLst/>
              <a:rect l="l" t="t" r="r" b="b"/>
              <a:pathLst>
                <a:path w="2842" h="15309" extrusionOk="0">
                  <a:moveTo>
                    <a:pt x="1586" y="0"/>
                  </a:moveTo>
                  <a:cubicBezTo>
                    <a:pt x="1052" y="0"/>
                    <a:pt x="519" y="73"/>
                    <a:pt x="1" y="218"/>
                  </a:cubicBezTo>
                  <a:lnTo>
                    <a:pt x="1" y="12467"/>
                  </a:lnTo>
                  <a:lnTo>
                    <a:pt x="2842" y="15309"/>
                  </a:lnTo>
                  <a:lnTo>
                    <a:pt x="2842" y="136"/>
                  </a:lnTo>
                  <a:cubicBezTo>
                    <a:pt x="2429" y="45"/>
                    <a:pt x="2008" y="0"/>
                    <a:pt x="1586" y="0"/>
                  </a:cubicBez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31"/>
            <p:cNvSpPr/>
            <p:nvPr/>
          </p:nvSpPr>
          <p:spPr>
            <a:xfrm>
              <a:off x="7484081" y="540005"/>
              <a:ext cx="32403" cy="133943"/>
            </a:xfrm>
            <a:custGeom>
              <a:avLst/>
              <a:gdLst/>
              <a:ahLst/>
              <a:cxnLst/>
              <a:rect l="l" t="t" r="r" b="b"/>
              <a:pathLst>
                <a:path w="2843" h="11752" extrusionOk="0">
                  <a:moveTo>
                    <a:pt x="1256" y="1"/>
                  </a:moveTo>
                  <a:cubicBezTo>
                    <a:pt x="835" y="1"/>
                    <a:pt x="414" y="46"/>
                    <a:pt x="0" y="136"/>
                  </a:cubicBezTo>
                  <a:lnTo>
                    <a:pt x="0" y="11028"/>
                  </a:lnTo>
                  <a:cubicBezTo>
                    <a:pt x="228" y="10978"/>
                    <a:pt x="462" y="10954"/>
                    <a:pt x="701" y="10954"/>
                  </a:cubicBezTo>
                  <a:cubicBezTo>
                    <a:pt x="1495" y="10954"/>
                    <a:pt x="2248" y="11237"/>
                    <a:pt x="2842" y="11752"/>
                  </a:cubicBezTo>
                  <a:lnTo>
                    <a:pt x="2842" y="219"/>
                  </a:lnTo>
                  <a:cubicBezTo>
                    <a:pt x="2324" y="73"/>
                    <a:pt x="1790" y="1"/>
                    <a:pt x="1256" y="1"/>
                  </a:cubicBezTo>
                  <a:close/>
                </a:path>
              </a:pathLst>
            </a:custGeom>
            <a:solidFill>
              <a:schemeClr val="accent4"/>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31"/>
            <p:cNvSpPr/>
            <p:nvPr/>
          </p:nvSpPr>
          <p:spPr>
            <a:xfrm>
              <a:off x="7283981" y="549420"/>
              <a:ext cx="38660" cy="116608"/>
            </a:xfrm>
            <a:custGeom>
              <a:avLst/>
              <a:gdLst/>
              <a:ahLst/>
              <a:cxnLst/>
              <a:rect l="l" t="t" r="r" b="b"/>
              <a:pathLst>
                <a:path w="3392" h="10231" extrusionOk="0">
                  <a:moveTo>
                    <a:pt x="3391" y="0"/>
                  </a:moveTo>
                  <a:cubicBezTo>
                    <a:pt x="2990" y="240"/>
                    <a:pt x="2616" y="532"/>
                    <a:pt x="2270" y="875"/>
                  </a:cubicBezTo>
                  <a:cubicBezTo>
                    <a:pt x="0" y="3145"/>
                    <a:pt x="0" y="6841"/>
                    <a:pt x="2270" y="9111"/>
                  </a:cubicBezTo>
                  <a:lnTo>
                    <a:pt x="3391" y="10230"/>
                  </a:lnTo>
                  <a:lnTo>
                    <a:pt x="3391" y="0"/>
                  </a:lnTo>
                  <a:close/>
                </a:path>
              </a:pathLst>
            </a:custGeom>
            <a:solidFill>
              <a:srgbClr val="FF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31"/>
            <p:cNvSpPr/>
            <p:nvPr/>
          </p:nvSpPr>
          <p:spPr>
            <a:xfrm>
              <a:off x="7468785" y="680905"/>
              <a:ext cx="98030" cy="76933"/>
            </a:xfrm>
            <a:custGeom>
              <a:avLst/>
              <a:gdLst/>
              <a:ahLst/>
              <a:cxnLst/>
              <a:rect l="l" t="t" r="r" b="b"/>
              <a:pathLst>
                <a:path w="8601" h="6750" extrusionOk="0">
                  <a:moveTo>
                    <a:pt x="2043" y="0"/>
                  </a:moveTo>
                  <a:cubicBezTo>
                    <a:pt x="1567" y="0"/>
                    <a:pt x="1090" y="181"/>
                    <a:pt x="728" y="546"/>
                  </a:cubicBezTo>
                  <a:cubicBezTo>
                    <a:pt x="1" y="1273"/>
                    <a:pt x="1" y="2450"/>
                    <a:pt x="728" y="3178"/>
                  </a:cubicBezTo>
                  <a:lnTo>
                    <a:pt x="4299" y="6750"/>
                  </a:lnTo>
                  <a:lnTo>
                    <a:pt x="4301" y="6748"/>
                  </a:lnTo>
                  <a:lnTo>
                    <a:pt x="4304" y="6750"/>
                  </a:lnTo>
                  <a:lnTo>
                    <a:pt x="7875" y="3178"/>
                  </a:lnTo>
                  <a:cubicBezTo>
                    <a:pt x="8601" y="2452"/>
                    <a:pt x="8601" y="1273"/>
                    <a:pt x="7875" y="546"/>
                  </a:cubicBezTo>
                  <a:cubicBezTo>
                    <a:pt x="7513" y="184"/>
                    <a:pt x="7036" y="0"/>
                    <a:pt x="6560" y="0"/>
                  </a:cubicBezTo>
                  <a:cubicBezTo>
                    <a:pt x="6083" y="0"/>
                    <a:pt x="5607" y="181"/>
                    <a:pt x="5244" y="546"/>
                  </a:cubicBezTo>
                  <a:lnTo>
                    <a:pt x="4301" y="1488"/>
                  </a:lnTo>
                  <a:lnTo>
                    <a:pt x="3359" y="546"/>
                  </a:lnTo>
                  <a:cubicBezTo>
                    <a:pt x="2996" y="184"/>
                    <a:pt x="2520" y="0"/>
                    <a:pt x="2043" y="0"/>
                  </a:cubicBezTo>
                  <a:close/>
                </a:path>
              </a:pathLst>
            </a:custGeom>
            <a:solidFill>
              <a:schemeClr val="l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7" name="Google Shape;407;p31"/>
          <p:cNvSpPr txBox="1">
            <a:spLocks noGrp="1"/>
          </p:cNvSpPr>
          <p:nvPr>
            <p:ph type="body" idx="2"/>
          </p:nvPr>
        </p:nvSpPr>
        <p:spPr>
          <a:xfrm>
            <a:off x="4684600" y="1640125"/>
            <a:ext cx="3742800" cy="29592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Clr>
                <a:schemeClr val="accent1"/>
              </a:buClr>
              <a:buSzPts val="1200"/>
              <a:buChar char="●"/>
              <a:defRPr sz="1200">
                <a:solidFill>
                  <a:srgbClr val="FFFFFF"/>
                </a:solidFill>
              </a:defRPr>
            </a:lvl1pPr>
            <a:lvl2pPr marL="914400" lvl="1" indent="-317500" rtl="0">
              <a:lnSpc>
                <a:spcPct val="115000"/>
              </a:lnSpc>
              <a:spcBef>
                <a:spcPts val="1600"/>
              </a:spcBef>
              <a:spcAft>
                <a:spcPts val="0"/>
              </a:spcAft>
              <a:buClr>
                <a:schemeClr val="hlink"/>
              </a:buClr>
              <a:buSzPts val="1400"/>
              <a:buChar char="○"/>
              <a:defRPr>
                <a:solidFill>
                  <a:srgbClr val="FFFFFF"/>
                </a:solidFill>
              </a:defRPr>
            </a:lvl2pPr>
            <a:lvl3pPr marL="1371600" lvl="2" indent="-317500" rtl="0">
              <a:lnSpc>
                <a:spcPct val="115000"/>
              </a:lnSpc>
              <a:spcBef>
                <a:spcPts val="1600"/>
              </a:spcBef>
              <a:spcAft>
                <a:spcPts val="0"/>
              </a:spcAft>
              <a:buClr>
                <a:schemeClr val="hlink"/>
              </a:buClr>
              <a:buSzPts val="1400"/>
              <a:buChar char="■"/>
              <a:defRPr>
                <a:solidFill>
                  <a:srgbClr val="FFFFFF"/>
                </a:solidFill>
              </a:defRPr>
            </a:lvl3pPr>
            <a:lvl4pPr marL="1828800" lvl="3" indent="-317500" rtl="0">
              <a:lnSpc>
                <a:spcPct val="115000"/>
              </a:lnSpc>
              <a:spcBef>
                <a:spcPts val="1600"/>
              </a:spcBef>
              <a:spcAft>
                <a:spcPts val="0"/>
              </a:spcAft>
              <a:buClr>
                <a:schemeClr val="hlink"/>
              </a:buClr>
              <a:buSzPts val="1400"/>
              <a:buChar char="●"/>
              <a:defRPr>
                <a:solidFill>
                  <a:srgbClr val="FFFFFF"/>
                </a:solidFill>
              </a:defRPr>
            </a:lvl4pPr>
            <a:lvl5pPr marL="2286000" lvl="4" indent="-317500" rtl="0">
              <a:lnSpc>
                <a:spcPct val="115000"/>
              </a:lnSpc>
              <a:spcBef>
                <a:spcPts val="1600"/>
              </a:spcBef>
              <a:spcAft>
                <a:spcPts val="0"/>
              </a:spcAft>
              <a:buClr>
                <a:schemeClr val="hlink"/>
              </a:buClr>
              <a:buSzPts val="1400"/>
              <a:buChar char="○"/>
              <a:defRPr>
                <a:solidFill>
                  <a:srgbClr val="FFFFFF"/>
                </a:solidFill>
              </a:defRPr>
            </a:lvl5pPr>
            <a:lvl6pPr marL="2743200" lvl="5" indent="-317500" rtl="0">
              <a:lnSpc>
                <a:spcPct val="115000"/>
              </a:lnSpc>
              <a:spcBef>
                <a:spcPts val="1600"/>
              </a:spcBef>
              <a:spcAft>
                <a:spcPts val="0"/>
              </a:spcAft>
              <a:buClr>
                <a:schemeClr val="hlink"/>
              </a:buClr>
              <a:buSzPts val="1400"/>
              <a:buChar char="■"/>
              <a:defRPr>
                <a:solidFill>
                  <a:srgbClr val="FFFFFF"/>
                </a:solidFill>
              </a:defRPr>
            </a:lvl6pPr>
            <a:lvl7pPr marL="3200400" lvl="6" indent="-317500" rtl="0">
              <a:lnSpc>
                <a:spcPct val="115000"/>
              </a:lnSpc>
              <a:spcBef>
                <a:spcPts val="1600"/>
              </a:spcBef>
              <a:spcAft>
                <a:spcPts val="0"/>
              </a:spcAft>
              <a:buClr>
                <a:schemeClr val="hlink"/>
              </a:buClr>
              <a:buSzPts val="1400"/>
              <a:buChar char="●"/>
              <a:defRPr>
                <a:solidFill>
                  <a:srgbClr val="FFFFFF"/>
                </a:solidFill>
              </a:defRPr>
            </a:lvl7pPr>
            <a:lvl8pPr marL="3657600" lvl="7" indent="-317500" rtl="0">
              <a:lnSpc>
                <a:spcPct val="115000"/>
              </a:lnSpc>
              <a:spcBef>
                <a:spcPts val="1600"/>
              </a:spcBef>
              <a:spcAft>
                <a:spcPts val="0"/>
              </a:spcAft>
              <a:buClr>
                <a:schemeClr val="hlink"/>
              </a:buClr>
              <a:buSzPts val="1400"/>
              <a:buChar char="○"/>
              <a:defRPr>
                <a:solidFill>
                  <a:srgbClr val="FFFFFF"/>
                </a:solidFill>
              </a:defRPr>
            </a:lvl8pPr>
            <a:lvl9pPr marL="4114800" lvl="8" indent="-317500" rtl="0">
              <a:lnSpc>
                <a:spcPct val="115000"/>
              </a:lnSpc>
              <a:spcBef>
                <a:spcPts val="1600"/>
              </a:spcBef>
              <a:spcAft>
                <a:spcPts val="1600"/>
              </a:spcAft>
              <a:buClr>
                <a:schemeClr val="hlink"/>
              </a:buClr>
              <a:buSzPts val="1400"/>
              <a:buChar char="■"/>
              <a:defRPr>
                <a:solidFill>
                  <a:srgbClr val="FFFFFF"/>
                </a:solidFill>
              </a:defRPr>
            </a:lvl9pPr>
          </a:lstStyle>
          <a:p>
            <a:endParaRPr/>
          </a:p>
        </p:txBody>
      </p:sp>
      <p:sp>
        <p:nvSpPr>
          <p:cNvPr id="408" name="Google Shape;408;p31"/>
          <p:cNvSpPr txBox="1">
            <a:spLocks noGrp="1"/>
          </p:cNvSpPr>
          <p:nvPr>
            <p:ph type="title"/>
          </p:nvPr>
        </p:nvSpPr>
        <p:spPr>
          <a:xfrm>
            <a:off x="720000" y="369325"/>
            <a:ext cx="7704000" cy="5643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two columns 2">
  <p:cSld name="BLANK_1_1_1_1_2">
    <p:spTree>
      <p:nvGrpSpPr>
        <p:cNvPr id="1" name="Shape 409"/>
        <p:cNvGrpSpPr/>
        <p:nvPr/>
      </p:nvGrpSpPr>
      <p:grpSpPr>
        <a:xfrm>
          <a:off x="0" y="0"/>
          <a:ext cx="0" cy="0"/>
          <a:chOff x="0" y="0"/>
          <a:chExt cx="0" cy="0"/>
        </a:xfrm>
      </p:grpSpPr>
      <p:sp>
        <p:nvSpPr>
          <p:cNvPr id="410" name="Google Shape;410;p32"/>
          <p:cNvSpPr/>
          <p:nvPr/>
        </p:nvSpPr>
        <p:spPr>
          <a:xfrm>
            <a:off x="213850" y="1312675"/>
            <a:ext cx="8716200" cy="3632100"/>
          </a:xfrm>
          <a:prstGeom prst="rect">
            <a:avLst/>
          </a:prstGeom>
          <a:solidFill>
            <a:schemeClr val="accent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32"/>
          <p:cNvSpPr/>
          <p:nvPr/>
        </p:nvSpPr>
        <p:spPr>
          <a:xfrm>
            <a:off x="213900" y="198775"/>
            <a:ext cx="8716200" cy="905400"/>
          </a:xfrm>
          <a:prstGeom prst="rect">
            <a:avLst/>
          </a:prstGeom>
          <a:solidFill>
            <a:schemeClr val="dk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12" name="Google Shape;412;p32"/>
          <p:cNvPicPr preferRelativeResize="0"/>
          <p:nvPr/>
        </p:nvPicPr>
        <p:blipFill>
          <a:blip r:embed="rId2">
            <a:alphaModFix/>
          </a:blip>
          <a:stretch>
            <a:fillRect/>
          </a:stretch>
        </p:blipFill>
        <p:spPr>
          <a:xfrm>
            <a:off x="1" y="0"/>
            <a:ext cx="9144003" cy="5143501"/>
          </a:xfrm>
          <a:prstGeom prst="rect">
            <a:avLst/>
          </a:prstGeom>
          <a:noFill/>
          <a:ln>
            <a:noFill/>
          </a:ln>
        </p:spPr>
      </p:pic>
      <p:sp>
        <p:nvSpPr>
          <p:cNvPr id="413" name="Google Shape;413;p32"/>
          <p:cNvSpPr txBox="1">
            <a:spLocks noGrp="1"/>
          </p:cNvSpPr>
          <p:nvPr>
            <p:ph type="title"/>
          </p:nvPr>
        </p:nvSpPr>
        <p:spPr>
          <a:xfrm>
            <a:off x="720000" y="369375"/>
            <a:ext cx="7704000" cy="5643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414" name="Google Shape;414;p32"/>
          <p:cNvSpPr txBox="1">
            <a:spLocks noGrp="1"/>
          </p:cNvSpPr>
          <p:nvPr>
            <p:ph type="title" idx="2"/>
          </p:nvPr>
        </p:nvSpPr>
        <p:spPr>
          <a:xfrm>
            <a:off x="3167688" y="1730138"/>
            <a:ext cx="4264500" cy="5277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hlink"/>
              </a:buClr>
              <a:buSzPts val="2000"/>
              <a:buNone/>
              <a:defRPr sz="2000">
                <a:solidFill>
                  <a:schemeClr val="hlink"/>
                </a:solidFill>
              </a:defRPr>
            </a:lvl1pPr>
            <a:lvl2pPr lvl="1" algn="ctr" rtl="0">
              <a:spcBef>
                <a:spcPts val="0"/>
              </a:spcBef>
              <a:spcAft>
                <a:spcPts val="0"/>
              </a:spcAft>
              <a:buClr>
                <a:schemeClr val="hlink"/>
              </a:buClr>
              <a:buSzPts val="2000"/>
              <a:buNone/>
              <a:defRPr sz="2000">
                <a:solidFill>
                  <a:schemeClr val="hlink"/>
                </a:solidFill>
              </a:defRPr>
            </a:lvl2pPr>
            <a:lvl3pPr lvl="2" algn="ctr" rtl="0">
              <a:spcBef>
                <a:spcPts val="0"/>
              </a:spcBef>
              <a:spcAft>
                <a:spcPts val="0"/>
              </a:spcAft>
              <a:buClr>
                <a:schemeClr val="hlink"/>
              </a:buClr>
              <a:buSzPts val="2000"/>
              <a:buNone/>
              <a:defRPr sz="2000">
                <a:solidFill>
                  <a:schemeClr val="hlink"/>
                </a:solidFill>
              </a:defRPr>
            </a:lvl3pPr>
            <a:lvl4pPr lvl="3" algn="ctr" rtl="0">
              <a:spcBef>
                <a:spcPts val="0"/>
              </a:spcBef>
              <a:spcAft>
                <a:spcPts val="0"/>
              </a:spcAft>
              <a:buClr>
                <a:schemeClr val="hlink"/>
              </a:buClr>
              <a:buSzPts val="2000"/>
              <a:buNone/>
              <a:defRPr sz="2000">
                <a:solidFill>
                  <a:schemeClr val="hlink"/>
                </a:solidFill>
              </a:defRPr>
            </a:lvl4pPr>
            <a:lvl5pPr lvl="4" algn="ctr" rtl="0">
              <a:spcBef>
                <a:spcPts val="0"/>
              </a:spcBef>
              <a:spcAft>
                <a:spcPts val="0"/>
              </a:spcAft>
              <a:buClr>
                <a:schemeClr val="hlink"/>
              </a:buClr>
              <a:buSzPts val="2000"/>
              <a:buNone/>
              <a:defRPr sz="2000">
                <a:solidFill>
                  <a:schemeClr val="hlink"/>
                </a:solidFill>
              </a:defRPr>
            </a:lvl5pPr>
            <a:lvl6pPr lvl="5" algn="ctr" rtl="0">
              <a:spcBef>
                <a:spcPts val="0"/>
              </a:spcBef>
              <a:spcAft>
                <a:spcPts val="0"/>
              </a:spcAft>
              <a:buClr>
                <a:schemeClr val="hlink"/>
              </a:buClr>
              <a:buSzPts val="2000"/>
              <a:buNone/>
              <a:defRPr sz="2000">
                <a:solidFill>
                  <a:schemeClr val="hlink"/>
                </a:solidFill>
              </a:defRPr>
            </a:lvl6pPr>
            <a:lvl7pPr lvl="6" algn="ctr" rtl="0">
              <a:spcBef>
                <a:spcPts val="0"/>
              </a:spcBef>
              <a:spcAft>
                <a:spcPts val="0"/>
              </a:spcAft>
              <a:buClr>
                <a:schemeClr val="hlink"/>
              </a:buClr>
              <a:buSzPts val="2000"/>
              <a:buNone/>
              <a:defRPr sz="2000">
                <a:solidFill>
                  <a:schemeClr val="hlink"/>
                </a:solidFill>
              </a:defRPr>
            </a:lvl7pPr>
            <a:lvl8pPr lvl="7" algn="ctr" rtl="0">
              <a:spcBef>
                <a:spcPts val="0"/>
              </a:spcBef>
              <a:spcAft>
                <a:spcPts val="0"/>
              </a:spcAft>
              <a:buClr>
                <a:schemeClr val="hlink"/>
              </a:buClr>
              <a:buSzPts val="2000"/>
              <a:buNone/>
              <a:defRPr sz="2000">
                <a:solidFill>
                  <a:schemeClr val="hlink"/>
                </a:solidFill>
              </a:defRPr>
            </a:lvl8pPr>
            <a:lvl9pPr lvl="8" algn="ctr" rtl="0">
              <a:spcBef>
                <a:spcPts val="0"/>
              </a:spcBef>
              <a:spcAft>
                <a:spcPts val="0"/>
              </a:spcAft>
              <a:buClr>
                <a:schemeClr val="hlink"/>
              </a:buClr>
              <a:buSzPts val="2000"/>
              <a:buNone/>
              <a:defRPr sz="2000">
                <a:solidFill>
                  <a:schemeClr val="hlink"/>
                </a:solidFill>
              </a:defRPr>
            </a:lvl9pPr>
          </a:lstStyle>
          <a:p>
            <a:endParaRPr/>
          </a:p>
        </p:txBody>
      </p:sp>
      <p:sp>
        <p:nvSpPr>
          <p:cNvPr id="415" name="Google Shape;415;p32"/>
          <p:cNvSpPr txBox="1">
            <a:spLocks noGrp="1"/>
          </p:cNvSpPr>
          <p:nvPr>
            <p:ph type="subTitle" idx="1"/>
          </p:nvPr>
        </p:nvSpPr>
        <p:spPr>
          <a:xfrm>
            <a:off x="3167688" y="2316663"/>
            <a:ext cx="4264500" cy="608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hlink"/>
              </a:buClr>
              <a:buSzPts val="1400"/>
              <a:buNone/>
              <a:defRPr sz="1400">
                <a:solidFill>
                  <a:schemeClr val="hlink"/>
                </a:solidFill>
              </a:defRPr>
            </a:lvl1pPr>
            <a:lvl2pPr lvl="1" algn="ctr" rtl="0">
              <a:lnSpc>
                <a:spcPct val="100000"/>
              </a:lnSpc>
              <a:spcBef>
                <a:spcPts val="0"/>
              </a:spcBef>
              <a:spcAft>
                <a:spcPts val="0"/>
              </a:spcAft>
              <a:buClr>
                <a:schemeClr val="hlink"/>
              </a:buClr>
              <a:buSzPts val="1400"/>
              <a:buNone/>
              <a:defRPr>
                <a:solidFill>
                  <a:schemeClr val="hlink"/>
                </a:solidFill>
              </a:defRPr>
            </a:lvl2pPr>
            <a:lvl3pPr lvl="2" algn="ctr" rtl="0">
              <a:lnSpc>
                <a:spcPct val="100000"/>
              </a:lnSpc>
              <a:spcBef>
                <a:spcPts val="1600"/>
              </a:spcBef>
              <a:spcAft>
                <a:spcPts val="0"/>
              </a:spcAft>
              <a:buClr>
                <a:schemeClr val="hlink"/>
              </a:buClr>
              <a:buSzPts val="1400"/>
              <a:buNone/>
              <a:defRPr>
                <a:solidFill>
                  <a:schemeClr val="hlink"/>
                </a:solidFill>
              </a:defRPr>
            </a:lvl3pPr>
            <a:lvl4pPr lvl="3" algn="ctr" rtl="0">
              <a:lnSpc>
                <a:spcPct val="100000"/>
              </a:lnSpc>
              <a:spcBef>
                <a:spcPts val="1600"/>
              </a:spcBef>
              <a:spcAft>
                <a:spcPts val="0"/>
              </a:spcAft>
              <a:buClr>
                <a:schemeClr val="hlink"/>
              </a:buClr>
              <a:buSzPts val="1400"/>
              <a:buNone/>
              <a:defRPr>
                <a:solidFill>
                  <a:schemeClr val="hlink"/>
                </a:solidFill>
              </a:defRPr>
            </a:lvl4pPr>
            <a:lvl5pPr lvl="4" algn="ctr" rtl="0">
              <a:lnSpc>
                <a:spcPct val="100000"/>
              </a:lnSpc>
              <a:spcBef>
                <a:spcPts val="1600"/>
              </a:spcBef>
              <a:spcAft>
                <a:spcPts val="0"/>
              </a:spcAft>
              <a:buClr>
                <a:schemeClr val="hlink"/>
              </a:buClr>
              <a:buSzPts val="1400"/>
              <a:buNone/>
              <a:defRPr>
                <a:solidFill>
                  <a:schemeClr val="hlink"/>
                </a:solidFill>
              </a:defRPr>
            </a:lvl5pPr>
            <a:lvl6pPr lvl="5" algn="ctr" rtl="0">
              <a:lnSpc>
                <a:spcPct val="100000"/>
              </a:lnSpc>
              <a:spcBef>
                <a:spcPts val="1600"/>
              </a:spcBef>
              <a:spcAft>
                <a:spcPts val="0"/>
              </a:spcAft>
              <a:buClr>
                <a:schemeClr val="hlink"/>
              </a:buClr>
              <a:buSzPts val="1400"/>
              <a:buNone/>
              <a:defRPr>
                <a:solidFill>
                  <a:schemeClr val="hlink"/>
                </a:solidFill>
              </a:defRPr>
            </a:lvl6pPr>
            <a:lvl7pPr lvl="6" algn="ctr" rtl="0">
              <a:lnSpc>
                <a:spcPct val="100000"/>
              </a:lnSpc>
              <a:spcBef>
                <a:spcPts val="1600"/>
              </a:spcBef>
              <a:spcAft>
                <a:spcPts val="0"/>
              </a:spcAft>
              <a:buClr>
                <a:schemeClr val="hlink"/>
              </a:buClr>
              <a:buSzPts val="1400"/>
              <a:buNone/>
              <a:defRPr>
                <a:solidFill>
                  <a:schemeClr val="hlink"/>
                </a:solidFill>
              </a:defRPr>
            </a:lvl7pPr>
            <a:lvl8pPr lvl="7" algn="ctr" rtl="0">
              <a:lnSpc>
                <a:spcPct val="100000"/>
              </a:lnSpc>
              <a:spcBef>
                <a:spcPts val="1600"/>
              </a:spcBef>
              <a:spcAft>
                <a:spcPts val="0"/>
              </a:spcAft>
              <a:buClr>
                <a:schemeClr val="hlink"/>
              </a:buClr>
              <a:buSzPts val="1400"/>
              <a:buNone/>
              <a:defRPr>
                <a:solidFill>
                  <a:schemeClr val="hlink"/>
                </a:solidFill>
              </a:defRPr>
            </a:lvl8pPr>
            <a:lvl9pPr lvl="8" algn="ctr" rtl="0">
              <a:lnSpc>
                <a:spcPct val="100000"/>
              </a:lnSpc>
              <a:spcBef>
                <a:spcPts val="1600"/>
              </a:spcBef>
              <a:spcAft>
                <a:spcPts val="1600"/>
              </a:spcAft>
              <a:buClr>
                <a:schemeClr val="hlink"/>
              </a:buClr>
              <a:buSzPts val="1400"/>
              <a:buNone/>
              <a:defRPr>
                <a:solidFill>
                  <a:schemeClr val="hlink"/>
                </a:solidFill>
              </a:defRPr>
            </a:lvl9pPr>
          </a:lstStyle>
          <a:p>
            <a:endParaRPr/>
          </a:p>
        </p:txBody>
      </p:sp>
      <p:sp>
        <p:nvSpPr>
          <p:cNvPr id="416" name="Google Shape;416;p32"/>
          <p:cNvSpPr txBox="1">
            <a:spLocks noGrp="1"/>
          </p:cNvSpPr>
          <p:nvPr>
            <p:ph type="title" idx="3"/>
          </p:nvPr>
        </p:nvSpPr>
        <p:spPr>
          <a:xfrm>
            <a:off x="3167688" y="3163538"/>
            <a:ext cx="4264500" cy="5277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hlink"/>
              </a:buClr>
              <a:buSzPts val="2000"/>
              <a:buNone/>
              <a:defRPr sz="2000">
                <a:solidFill>
                  <a:schemeClr val="hlink"/>
                </a:solidFill>
              </a:defRPr>
            </a:lvl1pPr>
            <a:lvl2pPr lvl="1" algn="ctr" rtl="0">
              <a:spcBef>
                <a:spcPts val="0"/>
              </a:spcBef>
              <a:spcAft>
                <a:spcPts val="0"/>
              </a:spcAft>
              <a:buClr>
                <a:schemeClr val="hlink"/>
              </a:buClr>
              <a:buSzPts val="2000"/>
              <a:buNone/>
              <a:defRPr sz="2000">
                <a:solidFill>
                  <a:schemeClr val="hlink"/>
                </a:solidFill>
              </a:defRPr>
            </a:lvl2pPr>
            <a:lvl3pPr lvl="2" algn="ctr" rtl="0">
              <a:spcBef>
                <a:spcPts val="0"/>
              </a:spcBef>
              <a:spcAft>
                <a:spcPts val="0"/>
              </a:spcAft>
              <a:buClr>
                <a:schemeClr val="hlink"/>
              </a:buClr>
              <a:buSzPts val="2000"/>
              <a:buNone/>
              <a:defRPr sz="2000">
                <a:solidFill>
                  <a:schemeClr val="hlink"/>
                </a:solidFill>
              </a:defRPr>
            </a:lvl3pPr>
            <a:lvl4pPr lvl="3" algn="ctr" rtl="0">
              <a:spcBef>
                <a:spcPts val="0"/>
              </a:spcBef>
              <a:spcAft>
                <a:spcPts val="0"/>
              </a:spcAft>
              <a:buClr>
                <a:schemeClr val="hlink"/>
              </a:buClr>
              <a:buSzPts val="2000"/>
              <a:buNone/>
              <a:defRPr sz="2000">
                <a:solidFill>
                  <a:schemeClr val="hlink"/>
                </a:solidFill>
              </a:defRPr>
            </a:lvl4pPr>
            <a:lvl5pPr lvl="4" algn="ctr" rtl="0">
              <a:spcBef>
                <a:spcPts val="0"/>
              </a:spcBef>
              <a:spcAft>
                <a:spcPts val="0"/>
              </a:spcAft>
              <a:buClr>
                <a:schemeClr val="hlink"/>
              </a:buClr>
              <a:buSzPts val="2000"/>
              <a:buNone/>
              <a:defRPr sz="2000">
                <a:solidFill>
                  <a:schemeClr val="hlink"/>
                </a:solidFill>
              </a:defRPr>
            </a:lvl5pPr>
            <a:lvl6pPr lvl="5" algn="ctr" rtl="0">
              <a:spcBef>
                <a:spcPts val="0"/>
              </a:spcBef>
              <a:spcAft>
                <a:spcPts val="0"/>
              </a:spcAft>
              <a:buClr>
                <a:schemeClr val="hlink"/>
              </a:buClr>
              <a:buSzPts val="2000"/>
              <a:buNone/>
              <a:defRPr sz="2000">
                <a:solidFill>
                  <a:schemeClr val="hlink"/>
                </a:solidFill>
              </a:defRPr>
            </a:lvl6pPr>
            <a:lvl7pPr lvl="6" algn="ctr" rtl="0">
              <a:spcBef>
                <a:spcPts val="0"/>
              </a:spcBef>
              <a:spcAft>
                <a:spcPts val="0"/>
              </a:spcAft>
              <a:buClr>
                <a:schemeClr val="hlink"/>
              </a:buClr>
              <a:buSzPts val="2000"/>
              <a:buNone/>
              <a:defRPr sz="2000">
                <a:solidFill>
                  <a:schemeClr val="hlink"/>
                </a:solidFill>
              </a:defRPr>
            </a:lvl7pPr>
            <a:lvl8pPr lvl="7" algn="ctr" rtl="0">
              <a:spcBef>
                <a:spcPts val="0"/>
              </a:spcBef>
              <a:spcAft>
                <a:spcPts val="0"/>
              </a:spcAft>
              <a:buClr>
                <a:schemeClr val="hlink"/>
              </a:buClr>
              <a:buSzPts val="2000"/>
              <a:buNone/>
              <a:defRPr sz="2000">
                <a:solidFill>
                  <a:schemeClr val="hlink"/>
                </a:solidFill>
              </a:defRPr>
            </a:lvl8pPr>
            <a:lvl9pPr lvl="8" algn="ctr" rtl="0">
              <a:spcBef>
                <a:spcPts val="0"/>
              </a:spcBef>
              <a:spcAft>
                <a:spcPts val="0"/>
              </a:spcAft>
              <a:buClr>
                <a:schemeClr val="hlink"/>
              </a:buClr>
              <a:buSzPts val="2000"/>
              <a:buNone/>
              <a:defRPr sz="2000">
                <a:solidFill>
                  <a:schemeClr val="hlink"/>
                </a:solidFill>
              </a:defRPr>
            </a:lvl9pPr>
          </a:lstStyle>
          <a:p>
            <a:endParaRPr/>
          </a:p>
        </p:txBody>
      </p:sp>
      <p:sp>
        <p:nvSpPr>
          <p:cNvPr id="417" name="Google Shape;417;p32"/>
          <p:cNvSpPr txBox="1">
            <a:spLocks noGrp="1"/>
          </p:cNvSpPr>
          <p:nvPr>
            <p:ph type="subTitle" idx="4"/>
          </p:nvPr>
        </p:nvSpPr>
        <p:spPr>
          <a:xfrm>
            <a:off x="3167688" y="3750063"/>
            <a:ext cx="4264500" cy="608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hlink"/>
              </a:buClr>
              <a:buSzPts val="1400"/>
              <a:buNone/>
              <a:defRPr sz="1400">
                <a:solidFill>
                  <a:schemeClr val="hlink"/>
                </a:solidFill>
              </a:defRPr>
            </a:lvl1pPr>
            <a:lvl2pPr lvl="1" algn="ctr" rtl="0">
              <a:lnSpc>
                <a:spcPct val="100000"/>
              </a:lnSpc>
              <a:spcBef>
                <a:spcPts val="1600"/>
              </a:spcBef>
              <a:spcAft>
                <a:spcPts val="0"/>
              </a:spcAft>
              <a:buClr>
                <a:schemeClr val="hlink"/>
              </a:buClr>
              <a:buSzPts val="1400"/>
              <a:buNone/>
              <a:defRPr>
                <a:solidFill>
                  <a:schemeClr val="hlink"/>
                </a:solidFill>
              </a:defRPr>
            </a:lvl2pPr>
            <a:lvl3pPr lvl="2" algn="ctr" rtl="0">
              <a:lnSpc>
                <a:spcPct val="100000"/>
              </a:lnSpc>
              <a:spcBef>
                <a:spcPts val="1600"/>
              </a:spcBef>
              <a:spcAft>
                <a:spcPts val="0"/>
              </a:spcAft>
              <a:buClr>
                <a:schemeClr val="hlink"/>
              </a:buClr>
              <a:buSzPts val="1400"/>
              <a:buNone/>
              <a:defRPr>
                <a:solidFill>
                  <a:schemeClr val="hlink"/>
                </a:solidFill>
              </a:defRPr>
            </a:lvl3pPr>
            <a:lvl4pPr lvl="3" algn="ctr" rtl="0">
              <a:lnSpc>
                <a:spcPct val="100000"/>
              </a:lnSpc>
              <a:spcBef>
                <a:spcPts val="1600"/>
              </a:spcBef>
              <a:spcAft>
                <a:spcPts val="0"/>
              </a:spcAft>
              <a:buClr>
                <a:schemeClr val="hlink"/>
              </a:buClr>
              <a:buSzPts val="1400"/>
              <a:buNone/>
              <a:defRPr>
                <a:solidFill>
                  <a:schemeClr val="hlink"/>
                </a:solidFill>
              </a:defRPr>
            </a:lvl4pPr>
            <a:lvl5pPr lvl="4" algn="ctr" rtl="0">
              <a:lnSpc>
                <a:spcPct val="100000"/>
              </a:lnSpc>
              <a:spcBef>
                <a:spcPts val="1600"/>
              </a:spcBef>
              <a:spcAft>
                <a:spcPts val="0"/>
              </a:spcAft>
              <a:buClr>
                <a:schemeClr val="hlink"/>
              </a:buClr>
              <a:buSzPts val="1400"/>
              <a:buNone/>
              <a:defRPr>
                <a:solidFill>
                  <a:schemeClr val="hlink"/>
                </a:solidFill>
              </a:defRPr>
            </a:lvl5pPr>
            <a:lvl6pPr lvl="5" algn="ctr" rtl="0">
              <a:lnSpc>
                <a:spcPct val="100000"/>
              </a:lnSpc>
              <a:spcBef>
                <a:spcPts val="1600"/>
              </a:spcBef>
              <a:spcAft>
                <a:spcPts val="0"/>
              </a:spcAft>
              <a:buClr>
                <a:schemeClr val="hlink"/>
              </a:buClr>
              <a:buSzPts val="1400"/>
              <a:buNone/>
              <a:defRPr>
                <a:solidFill>
                  <a:schemeClr val="hlink"/>
                </a:solidFill>
              </a:defRPr>
            </a:lvl6pPr>
            <a:lvl7pPr lvl="6" algn="ctr" rtl="0">
              <a:lnSpc>
                <a:spcPct val="100000"/>
              </a:lnSpc>
              <a:spcBef>
                <a:spcPts val="1600"/>
              </a:spcBef>
              <a:spcAft>
                <a:spcPts val="0"/>
              </a:spcAft>
              <a:buClr>
                <a:schemeClr val="hlink"/>
              </a:buClr>
              <a:buSzPts val="1400"/>
              <a:buNone/>
              <a:defRPr>
                <a:solidFill>
                  <a:schemeClr val="hlink"/>
                </a:solidFill>
              </a:defRPr>
            </a:lvl7pPr>
            <a:lvl8pPr lvl="7" algn="ctr" rtl="0">
              <a:lnSpc>
                <a:spcPct val="100000"/>
              </a:lnSpc>
              <a:spcBef>
                <a:spcPts val="1600"/>
              </a:spcBef>
              <a:spcAft>
                <a:spcPts val="0"/>
              </a:spcAft>
              <a:buClr>
                <a:schemeClr val="hlink"/>
              </a:buClr>
              <a:buSzPts val="1400"/>
              <a:buNone/>
              <a:defRPr>
                <a:solidFill>
                  <a:schemeClr val="hlink"/>
                </a:solidFill>
              </a:defRPr>
            </a:lvl8pPr>
            <a:lvl9pPr lvl="8" algn="ctr" rtl="0">
              <a:lnSpc>
                <a:spcPct val="100000"/>
              </a:lnSpc>
              <a:spcBef>
                <a:spcPts val="1600"/>
              </a:spcBef>
              <a:spcAft>
                <a:spcPts val="1600"/>
              </a:spcAft>
              <a:buClr>
                <a:schemeClr val="hlink"/>
              </a:buClr>
              <a:buSzPts val="1400"/>
              <a:buNone/>
              <a:defRPr>
                <a:solidFill>
                  <a:schemeClr val="hlink"/>
                </a:solidFill>
              </a:defRPr>
            </a:lvl9pPr>
          </a:lstStyle>
          <a:p>
            <a:endParaRPr/>
          </a:p>
        </p:txBody>
      </p:sp>
      <p:grpSp>
        <p:nvGrpSpPr>
          <p:cNvPr id="418" name="Google Shape;418;p32"/>
          <p:cNvGrpSpPr/>
          <p:nvPr/>
        </p:nvGrpSpPr>
        <p:grpSpPr>
          <a:xfrm>
            <a:off x="6806481" y="539994"/>
            <a:ext cx="287212" cy="222969"/>
            <a:chOff x="7283981" y="539994"/>
            <a:chExt cx="287212" cy="222969"/>
          </a:xfrm>
        </p:grpSpPr>
        <p:sp>
          <p:nvSpPr>
            <p:cNvPr id="419" name="Google Shape;419;p32"/>
            <p:cNvSpPr/>
            <p:nvPr/>
          </p:nvSpPr>
          <p:spPr>
            <a:xfrm>
              <a:off x="7435617" y="547311"/>
              <a:ext cx="32403" cy="215652"/>
            </a:xfrm>
            <a:custGeom>
              <a:avLst/>
              <a:gdLst/>
              <a:ahLst/>
              <a:cxnLst/>
              <a:rect l="l" t="t" r="r" b="b"/>
              <a:pathLst>
                <a:path w="2843" h="18921" extrusionOk="0">
                  <a:moveTo>
                    <a:pt x="2842" y="0"/>
                  </a:moveTo>
                  <a:cubicBezTo>
                    <a:pt x="2318" y="269"/>
                    <a:pt x="1827" y="622"/>
                    <a:pt x="1387" y="1061"/>
                  </a:cubicBezTo>
                  <a:lnTo>
                    <a:pt x="0" y="2450"/>
                  </a:lnTo>
                  <a:lnTo>
                    <a:pt x="0" y="18920"/>
                  </a:lnTo>
                  <a:lnTo>
                    <a:pt x="2831" y="16089"/>
                  </a:lnTo>
                  <a:lnTo>
                    <a:pt x="2639" y="15897"/>
                  </a:lnTo>
                  <a:cubicBezTo>
                    <a:pt x="2022" y="15279"/>
                    <a:pt x="1682" y="14458"/>
                    <a:pt x="1682" y="13583"/>
                  </a:cubicBezTo>
                  <a:cubicBezTo>
                    <a:pt x="1682" y="12710"/>
                    <a:pt x="2022" y="11888"/>
                    <a:pt x="2640" y="11269"/>
                  </a:cubicBezTo>
                  <a:cubicBezTo>
                    <a:pt x="2706" y="11203"/>
                    <a:pt x="2773" y="11144"/>
                    <a:pt x="2842" y="11084"/>
                  </a:cubicBezTo>
                  <a:lnTo>
                    <a:pt x="2842" y="0"/>
                  </a:lnTo>
                  <a:close/>
                </a:path>
              </a:pathLst>
            </a:custGeom>
            <a:solidFill>
              <a:schemeClr val="accent5"/>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32"/>
            <p:cNvSpPr/>
            <p:nvPr/>
          </p:nvSpPr>
          <p:spPr>
            <a:xfrm>
              <a:off x="7387177" y="547311"/>
              <a:ext cx="32380" cy="215652"/>
            </a:xfrm>
            <a:custGeom>
              <a:avLst/>
              <a:gdLst/>
              <a:ahLst/>
              <a:cxnLst/>
              <a:rect l="l" t="t" r="r" b="b"/>
              <a:pathLst>
                <a:path w="2841" h="18921" extrusionOk="0">
                  <a:moveTo>
                    <a:pt x="0" y="0"/>
                  </a:moveTo>
                  <a:lnTo>
                    <a:pt x="0" y="16079"/>
                  </a:lnTo>
                  <a:lnTo>
                    <a:pt x="2841" y="18920"/>
                  </a:lnTo>
                  <a:lnTo>
                    <a:pt x="2841" y="2448"/>
                  </a:lnTo>
                  <a:lnTo>
                    <a:pt x="1454" y="1061"/>
                  </a:lnTo>
                  <a:cubicBezTo>
                    <a:pt x="1017" y="623"/>
                    <a:pt x="525" y="270"/>
                    <a:pt x="0" y="0"/>
                  </a:cubicBezTo>
                  <a:close/>
                </a:path>
              </a:pathLst>
            </a:custGeom>
            <a:solidFill>
              <a:schemeClr val="lt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32"/>
            <p:cNvSpPr/>
            <p:nvPr/>
          </p:nvSpPr>
          <p:spPr>
            <a:xfrm>
              <a:off x="7532533" y="549420"/>
              <a:ext cx="38660" cy="116608"/>
            </a:xfrm>
            <a:custGeom>
              <a:avLst/>
              <a:gdLst/>
              <a:ahLst/>
              <a:cxnLst/>
              <a:rect l="l" t="t" r="r" b="b"/>
              <a:pathLst>
                <a:path w="3392" h="10231" extrusionOk="0">
                  <a:moveTo>
                    <a:pt x="1" y="0"/>
                  </a:moveTo>
                  <a:lnTo>
                    <a:pt x="1" y="10230"/>
                  </a:lnTo>
                  <a:lnTo>
                    <a:pt x="1122" y="9111"/>
                  </a:lnTo>
                  <a:cubicBezTo>
                    <a:pt x="3392" y="6841"/>
                    <a:pt x="3392" y="3145"/>
                    <a:pt x="1122" y="875"/>
                  </a:cubicBezTo>
                  <a:cubicBezTo>
                    <a:pt x="777" y="532"/>
                    <a:pt x="400" y="240"/>
                    <a:pt x="1" y="0"/>
                  </a:cubicBezTo>
                  <a:close/>
                </a:path>
              </a:pathLst>
            </a:custGeom>
            <a:solidFill>
              <a:schemeClr val="accen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32"/>
            <p:cNvSpPr/>
            <p:nvPr/>
          </p:nvSpPr>
          <p:spPr>
            <a:xfrm>
              <a:off x="7338690" y="539994"/>
              <a:ext cx="32392" cy="174484"/>
            </a:xfrm>
            <a:custGeom>
              <a:avLst/>
              <a:gdLst/>
              <a:ahLst/>
              <a:cxnLst/>
              <a:rect l="l" t="t" r="r" b="b"/>
              <a:pathLst>
                <a:path w="2842" h="15309" extrusionOk="0">
                  <a:moveTo>
                    <a:pt x="1586" y="0"/>
                  </a:moveTo>
                  <a:cubicBezTo>
                    <a:pt x="1052" y="0"/>
                    <a:pt x="519" y="73"/>
                    <a:pt x="1" y="218"/>
                  </a:cubicBezTo>
                  <a:lnTo>
                    <a:pt x="1" y="12467"/>
                  </a:lnTo>
                  <a:lnTo>
                    <a:pt x="2842" y="15309"/>
                  </a:lnTo>
                  <a:lnTo>
                    <a:pt x="2842" y="136"/>
                  </a:lnTo>
                  <a:cubicBezTo>
                    <a:pt x="2429" y="45"/>
                    <a:pt x="2008" y="0"/>
                    <a:pt x="1586" y="0"/>
                  </a:cubicBez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32"/>
            <p:cNvSpPr/>
            <p:nvPr/>
          </p:nvSpPr>
          <p:spPr>
            <a:xfrm>
              <a:off x="7484081" y="540005"/>
              <a:ext cx="32403" cy="133943"/>
            </a:xfrm>
            <a:custGeom>
              <a:avLst/>
              <a:gdLst/>
              <a:ahLst/>
              <a:cxnLst/>
              <a:rect l="l" t="t" r="r" b="b"/>
              <a:pathLst>
                <a:path w="2843" h="11752" extrusionOk="0">
                  <a:moveTo>
                    <a:pt x="1256" y="1"/>
                  </a:moveTo>
                  <a:cubicBezTo>
                    <a:pt x="835" y="1"/>
                    <a:pt x="414" y="46"/>
                    <a:pt x="0" y="136"/>
                  </a:cubicBezTo>
                  <a:lnTo>
                    <a:pt x="0" y="11028"/>
                  </a:lnTo>
                  <a:cubicBezTo>
                    <a:pt x="228" y="10978"/>
                    <a:pt x="462" y="10954"/>
                    <a:pt x="701" y="10954"/>
                  </a:cubicBezTo>
                  <a:cubicBezTo>
                    <a:pt x="1495" y="10954"/>
                    <a:pt x="2248" y="11237"/>
                    <a:pt x="2842" y="11752"/>
                  </a:cubicBezTo>
                  <a:lnTo>
                    <a:pt x="2842" y="219"/>
                  </a:lnTo>
                  <a:cubicBezTo>
                    <a:pt x="2324" y="73"/>
                    <a:pt x="1790" y="1"/>
                    <a:pt x="1256" y="1"/>
                  </a:cubicBezTo>
                  <a:close/>
                </a:path>
              </a:pathLst>
            </a:custGeom>
            <a:solidFill>
              <a:schemeClr val="accent4"/>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32"/>
            <p:cNvSpPr/>
            <p:nvPr/>
          </p:nvSpPr>
          <p:spPr>
            <a:xfrm>
              <a:off x="7283981" y="549420"/>
              <a:ext cx="38660" cy="116608"/>
            </a:xfrm>
            <a:custGeom>
              <a:avLst/>
              <a:gdLst/>
              <a:ahLst/>
              <a:cxnLst/>
              <a:rect l="l" t="t" r="r" b="b"/>
              <a:pathLst>
                <a:path w="3392" h="10231" extrusionOk="0">
                  <a:moveTo>
                    <a:pt x="3391" y="0"/>
                  </a:moveTo>
                  <a:cubicBezTo>
                    <a:pt x="2990" y="240"/>
                    <a:pt x="2616" y="532"/>
                    <a:pt x="2270" y="875"/>
                  </a:cubicBezTo>
                  <a:cubicBezTo>
                    <a:pt x="0" y="3145"/>
                    <a:pt x="0" y="6841"/>
                    <a:pt x="2270" y="9111"/>
                  </a:cubicBezTo>
                  <a:lnTo>
                    <a:pt x="3391" y="10230"/>
                  </a:lnTo>
                  <a:lnTo>
                    <a:pt x="3391" y="0"/>
                  </a:lnTo>
                  <a:close/>
                </a:path>
              </a:pathLst>
            </a:custGeom>
            <a:solidFill>
              <a:srgbClr val="FF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32"/>
            <p:cNvSpPr/>
            <p:nvPr/>
          </p:nvSpPr>
          <p:spPr>
            <a:xfrm>
              <a:off x="7468785" y="680905"/>
              <a:ext cx="98030" cy="76933"/>
            </a:xfrm>
            <a:custGeom>
              <a:avLst/>
              <a:gdLst/>
              <a:ahLst/>
              <a:cxnLst/>
              <a:rect l="l" t="t" r="r" b="b"/>
              <a:pathLst>
                <a:path w="8601" h="6750" extrusionOk="0">
                  <a:moveTo>
                    <a:pt x="2043" y="0"/>
                  </a:moveTo>
                  <a:cubicBezTo>
                    <a:pt x="1567" y="0"/>
                    <a:pt x="1090" y="181"/>
                    <a:pt x="728" y="546"/>
                  </a:cubicBezTo>
                  <a:cubicBezTo>
                    <a:pt x="1" y="1273"/>
                    <a:pt x="1" y="2450"/>
                    <a:pt x="728" y="3178"/>
                  </a:cubicBezTo>
                  <a:lnTo>
                    <a:pt x="4299" y="6750"/>
                  </a:lnTo>
                  <a:lnTo>
                    <a:pt x="4301" y="6748"/>
                  </a:lnTo>
                  <a:lnTo>
                    <a:pt x="4304" y="6750"/>
                  </a:lnTo>
                  <a:lnTo>
                    <a:pt x="7875" y="3178"/>
                  </a:lnTo>
                  <a:cubicBezTo>
                    <a:pt x="8601" y="2452"/>
                    <a:pt x="8601" y="1273"/>
                    <a:pt x="7875" y="546"/>
                  </a:cubicBezTo>
                  <a:cubicBezTo>
                    <a:pt x="7513" y="184"/>
                    <a:pt x="7036" y="0"/>
                    <a:pt x="6560" y="0"/>
                  </a:cubicBezTo>
                  <a:cubicBezTo>
                    <a:pt x="6083" y="0"/>
                    <a:pt x="5607" y="181"/>
                    <a:pt x="5244" y="546"/>
                  </a:cubicBezTo>
                  <a:lnTo>
                    <a:pt x="4301" y="1488"/>
                  </a:lnTo>
                  <a:lnTo>
                    <a:pt x="3359" y="546"/>
                  </a:lnTo>
                  <a:cubicBezTo>
                    <a:pt x="2996" y="184"/>
                    <a:pt x="2520" y="0"/>
                    <a:pt x="2043" y="0"/>
                  </a:cubicBezTo>
                  <a:close/>
                </a:path>
              </a:pathLst>
            </a:custGeom>
            <a:solidFill>
              <a:schemeClr val="l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6" name="Google Shape;426;p32"/>
          <p:cNvGrpSpPr/>
          <p:nvPr/>
        </p:nvGrpSpPr>
        <p:grpSpPr>
          <a:xfrm>
            <a:off x="7300250" y="406938"/>
            <a:ext cx="629975" cy="489075"/>
            <a:chOff x="7300250" y="406938"/>
            <a:chExt cx="629975" cy="489075"/>
          </a:xfrm>
        </p:grpSpPr>
        <p:sp>
          <p:nvSpPr>
            <p:cNvPr id="427" name="Google Shape;427;p32"/>
            <p:cNvSpPr/>
            <p:nvPr/>
          </p:nvSpPr>
          <p:spPr>
            <a:xfrm>
              <a:off x="7632850" y="422988"/>
              <a:ext cx="71075" cy="473025"/>
            </a:xfrm>
            <a:custGeom>
              <a:avLst/>
              <a:gdLst/>
              <a:ahLst/>
              <a:cxnLst/>
              <a:rect l="l" t="t" r="r" b="b"/>
              <a:pathLst>
                <a:path w="2843" h="18921" extrusionOk="0">
                  <a:moveTo>
                    <a:pt x="2842" y="0"/>
                  </a:moveTo>
                  <a:cubicBezTo>
                    <a:pt x="2318" y="269"/>
                    <a:pt x="1827" y="622"/>
                    <a:pt x="1387" y="1061"/>
                  </a:cubicBezTo>
                  <a:lnTo>
                    <a:pt x="0" y="2450"/>
                  </a:lnTo>
                  <a:lnTo>
                    <a:pt x="0" y="18920"/>
                  </a:lnTo>
                  <a:lnTo>
                    <a:pt x="2831" y="16089"/>
                  </a:lnTo>
                  <a:lnTo>
                    <a:pt x="2639" y="15897"/>
                  </a:lnTo>
                  <a:cubicBezTo>
                    <a:pt x="2022" y="15279"/>
                    <a:pt x="1682" y="14458"/>
                    <a:pt x="1682" y="13583"/>
                  </a:cubicBezTo>
                  <a:cubicBezTo>
                    <a:pt x="1682" y="12710"/>
                    <a:pt x="2022" y="11888"/>
                    <a:pt x="2640" y="11269"/>
                  </a:cubicBezTo>
                  <a:cubicBezTo>
                    <a:pt x="2706" y="11203"/>
                    <a:pt x="2773" y="11144"/>
                    <a:pt x="2842" y="11084"/>
                  </a:cubicBezTo>
                  <a:lnTo>
                    <a:pt x="2842" y="0"/>
                  </a:lnTo>
                  <a:close/>
                </a:path>
              </a:pathLst>
            </a:custGeom>
            <a:solidFill>
              <a:schemeClr val="accent5"/>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32"/>
            <p:cNvSpPr/>
            <p:nvPr/>
          </p:nvSpPr>
          <p:spPr>
            <a:xfrm>
              <a:off x="7526600" y="422988"/>
              <a:ext cx="71025" cy="473025"/>
            </a:xfrm>
            <a:custGeom>
              <a:avLst/>
              <a:gdLst/>
              <a:ahLst/>
              <a:cxnLst/>
              <a:rect l="l" t="t" r="r" b="b"/>
              <a:pathLst>
                <a:path w="2841" h="18921" extrusionOk="0">
                  <a:moveTo>
                    <a:pt x="0" y="0"/>
                  </a:moveTo>
                  <a:lnTo>
                    <a:pt x="0" y="16079"/>
                  </a:lnTo>
                  <a:lnTo>
                    <a:pt x="2841" y="18920"/>
                  </a:lnTo>
                  <a:lnTo>
                    <a:pt x="2841" y="2448"/>
                  </a:lnTo>
                  <a:lnTo>
                    <a:pt x="1454" y="1061"/>
                  </a:lnTo>
                  <a:cubicBezTo>
                    <a:pt x="1017" y="623"/>
                    <a:pt x="525" y="270"/>
                    <a:pt x="0" y="0"/>
                  </a:cubicBezTo>
                  <a:close/>
                </a:path>
              </a:pathLst>
            </a:custGeom>
            <a:solidFill>
              <a:schemeClr val="lt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32"/>
            <p:cNvSpPr/>
            <p:nvPr/>
          </p:nvSpPr>
          <p:spPr>
            <a:xfrm>
              <a:off x="7845425" y="427613"/>
              <a:ext cx="84800" cy="255775"/>
            </a:xfrm>
            <a:custGeom>
              <a:avLst/>
              <a:gdLst/>
              <a:ahLst/>
              <a:cxnLst/>
              <a:rect l="l" t="t" r="r" b="b"/>
              <a:pathLst>
                <a:path w="3392" h="10231" extrusionOk="0">
                  <a:moveTo>
                    <a:pt x="1" y="0"/>
                  </a:moveTo>
                  <a:lnTo>
                    <a:pt x="1" y="10230"/>
                  </a:lnTo>
                  <a:lnTo>
                    <a:pt x="1122" y="9111"/>
                  </a:lnTo>
                  <a:cubicBezTo>
                    <a:pt x="3392" y="6841"/>
                    <a:pt x="3392" y="3145"/>
                    <a:pt x="1122" y="875"/>
                  </a:cubicBezTo>
                  <a:cubicBezTo>
                    <a:pt x="777" y="532"/>
                    <a:pt x="400" y="240"/>
                    <a:pt x="1" y="0"/>
                  </a:cubicBezTo>
                  <a:close/>
                </a:path>
              </a:pathLst>
            </a:custGeom>
            <a:solidFill>
              <a:schemeClr val="accen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32"/>
            <p:cNvSpPr/>
            <p:nvPr/>
          </p:nvSpPr>
          <p:spPr>
            <a:xfrm>
              <a:off x="7420250" y="406938"/>
              <a:ext cx="71050" cy="382725"/>
            </a:xfrm>
            <a:custGeom>
              <a:avLst/>
              <a:gdLst/>
              <a:ahLst/>
              <a:cxnLst/>
              <a:rect l="l" t="t" r="r" b="b"/>
              <a:pathLst>
                <a:path w="2842" h="15309" extrusionOk="0">
                  <a:moveTo>
                    <a:pt x="1586" y="0"/>
                  </a:moveTo>
                  <a:cubicBezTo>
                    <a:pt x="1052" y="0"/>
                    <a:pt x="519" y="73"/>
                    <a:pt x="1" y="218"/>
                  </a:cubicBezTo>
                  <a:lnTo>
                    <a:pt x="1" y="12467"/>
                  </a:lnTo>
                  <a:lnTo>
                    <a:pt x="2842" y="15309"/>
                  </a:lnTo>
                  <a:lnTo>
                    <a:pt x="2842" y="136"/>
                  </a:lnTo>
                  <a:cubicBezTo>
                    <a:pt x="2429" y="45"/>
                    <a:pt x="2008" y="0"/>
                    <a:pt x="1586" y="0"/>
                  </a:cubicBez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32"/>
            <p:cNvSpPr/>
            <p:nvPr/>
          </p:nvSpPr>
          <p:spPr>
            <a:xfrm>
              <a:off x="7739150" y="406963"/>
              <a:ext cx="71075" cy="293800"/>
            </a:xfrm>
            <a:custGeom>
              <a:avLst/>
              <a:gdLst/>
              <a:ahLst/>
              <a:cxnLst/>
              <a:rect l="l" t="t" r="r" b="b"/>
              <a:pathLst>
                <a:path w="2843" h="11752" extrusionOk="0">
                  <a:moveTo>
                    <a:pt x="1256" y="1"/>
                  </a:moveTo>
                  <a:cubicBezTo>
                    <a:pt x="835" y="1"/>
                    <a:pt x="414" y="46"/>
                    <a:pt x="0" y="136"/>
                  </a:cubicBezTo>
                  <a:lnTo>
                    <a:pt x="0" y="11028"/>
                  </a:lnTo>
                  <a:cubicBezTo>
                    <a:pt x="228" y="10978"/>
                    <a:pt x="462" y="10954"/>
                    <a:pt x="701" y="10954"/>
                  </a:cubicBezTo>
                  <a:cubicBezTo>
                    <a:pt x="1495" y="10954"/>
                    <a:pt x="2248" y="11237"/>
                    <a:pt x="2842" y="11752"/>
                  </a:cubicBezTo>
                  <a:lnTo>
                    <a:pt x="2842" y="219"/>
                  </a:lnTo>
                  <a:cubicBezTo>
                    <a:pt x="2324" y="73"/>
                    <a:pt x="1790" y="1"/>
                    <a:pt x="1256" y="1"/>
                  </a:cubicBezTo>
                  <a:close/>
                </a:path>
              </a:pathLst>
            </a:custGeom>
            <a:solidFill>
              <a:schemeClr val="accent4"/>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32"/>
            <p:cNvSpPr/>
            <p:nvPr/>
          </p:nvSpPr>
          <p:spPr>
            <a:xfrm>
              <a:off x="7300250" y="427613"/>
              <a:ext cx="84800" cy="255775"/>
            </a:xfrm>
            <a:custGeom>
              <a:avLst/>
              <a:gdLst/>
              <a:ahLst/>
              <a:cxnLst/>
              <a:rect l="l" t="t" r="r" b="b"/>
              <a:pathLst>
                <a:path w="3392" h="10231" extrusionOk="0">
                  <a:moveTo>
                    <a:pt x="3391" y="0"/>
                  </a:moveTo>
                  <a:cubicBezTo>
                    <a:pt x="2990" y="240"/>
                    <a:pt x="2616" y="532"/>
                    <a:pt x="2270" y="875"/>
                  </a:cubicBezTo>
                  <a:cubicBezTo>
                    <a:pt x="0" y="3145"/>
                    <a:pt x="0" y="6841"/>
                    <a:pt x="2270" y="9111"/>
                  </a:cubicBezTo>
                  <a:lnTo>
                    <a:pt x="3391" y="10230"/>
                  </a:lnTo>
                  <a:lnTo>
                    <a:pt x="3391" y="0"/>
                  </a:lnTo>
                  <a:close/>
                </a:path>
              </a:pathLst>
            </a:custGeom>
            <a:solidFill>
              <a:srgbClr val="FF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32"/>
            <p:cNvSpPr/>
            <p:nvPr/>
          </p:nvSpPr>
          <p:spPr>
            <a:xfrm>
              <a:off x="7705600" y="716013"/>
              <a:ext cx="215025" cy="168750"/>
            </a:xfrm>
            <a:custGeom>
              <a:avLst/>
              <a:gdLst/>
              <a:ahLst/>
              <a:cxnLst/>
              <a:rect l="l" t="t" r="r" b="b"/>
              <a:pathLst>
                <a:path w="8601" h="6750" extrusionOk="0">
                  <a:moveTo>
                    <a:pt x="2043" y="0"/>
                  </a:moveTo>
                  <a:cubicBezTo>
                    <a:pt x="1567" y="0"/>
                    <a:pt x="1090" y="181"/>
                    <a:pt x="728" y="546"/>
                  </a:cubicBezTo>
                  <a:cubicBezTo>
                    <a:pt x="1" y="1273"/>
                    <a:pt x="1" y="2450"/>
                    <a:pt x="728" y="3178"/>
                  </a:cubicBezTo>
                  <a:lnTo>
                    <a:pt x="4299" y="6750"/>
                  </a:lnTo>
                  <a:lnTo>
                    <a:pt x="4301" y="6748"/>
                  </a:lnTo>
                  <a:lnTo>
                    <a:pt x="4304" y="6750"/>
                  </a:lnTo>
                  <a:lnTo>
                    <a:pt x="7875" y="3178"/>
                  </a:lnTo>
                  <a:cubicBezTo>
                    <a:pt x="8601" y="2452"/>
                    <a:pt x="8601" y="1273"/>
                    <a:pt x="7875" y="546"/>
                  </a:cubicBezTo>
                  <a:cubicBezTo>
                    <a:pt x="7513" y="184"/>
                    <a:pt x="7036" y="0"/>
                    <a:pt x="6560" y="0"/>
                  </a:cubicBezTo>
                  <a:cubicBezTo>
                    <a:pt x="6083" y="0"/>
                    <a:pt x="5607" y="181"/>
                    <a:pt x="5244" y="546"/>
                  </a:cubicBezTo>
                  <a:lnTo>
                    <a:pt x="4301" y="1488"/>
                  </a:lnTo>
                  <a:lnTo>
                    <a:pt x="3359" y="546"/>
                  </a:lnTo>
                  <a:cubicBezTo>
                    <a:pt x="2996" y="184"/>
                    <a:pt x="2520" y="0"/>
                    <a:pt x="2043" y="0"/>
                  </a:cubicBezTo>
                  <a:close/>
                </a:path>
              </a:pathLst>
            </a:custGeom>
            <a:solidFill>
              <a:schemeClr val="l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4" name="Google Shape;434;p32"/>
          <p:cNvGrpSpPr/>
          <p:nvPr/>
        </p:nvGrpSpPr>
        <p:grpSpPr>
          <a:xfrm>
            <a:off x="8136781" y="539994"/>
            <a:ext cx="287212" cy="222969"/>
            <a:chOff x="7283981" y="539994"/>
            <a:chExt cx="287212" cy="222969"/>
          </a:xfrm>
        </p:grpSpPr>
        <p:sp>
          <p:nvSpPr>
            <p:cNvPr id="435" name="Google Shape;435;p32"/>
            <p:cNvSpPr/>
            <p:nvPr/>
          </p:nvSpPr>
          <p:spPr>
            <a:xfrm>
              <a:off x="7435617" y="547311"/>
              <a:ext cx="32403" cy="215652"/>
            </a:xfrm>
            <a:custGeom>
              <a:avLst/>
              <a:gdLst/>
              <a:ahLst/>
              <a:cxnLst/>
              <a:rect l="l" t="t" r="r" b="b"/>
              <a:pathLst>
                <a:path w="2843" h="18921" extrusionOk="0">
                  <a:moveTo>
                    <a:pt x="2842" y="0"/>
                  </a:moveTo>
                  <a:cubicBezTo>
                    <a:pt x="2318" y="269"/>
                    <a:pt x="1827" y="622"/>
                    <a:pt x="1387" y="1061"/>
                  </a:cubicBezTo>
                  <a:lnTo>
                    <a:pt x="0" y="2450"/>
                  </a:lnTo>
                  <a:lnTo>
                    <a:pt x="0" y="18920"/>
                  </a:lnTo>
                  <a:lnTo>
                    <a:pt x="2831" y="16089"/>
                  </a:lnTo>
                  <a:lnTo>
                    <a:pt x="2639" y="15897"/>
                  </a:lnTo>
                  <a:cubicBezTo>
                    <a:pt x="2022" y="15279"/>
                    <a:pt x="1682" y="14458"/>
                    <a:pt x="1682" y="13583"/>
                  </a:cubicBezTo>
                  <a:cubicBezTo>
                    <a:pt x="1682" y="12710"/>
                    <a:pt x="2022" y="11888"/>
                    <a:pt x="2640" y="11269"/>
                  </a:cubicBezTo>
                  <a:cubicBezTo>
                    <a:pt x="2706" y="11203"/>
                    <a:pt x="2773" y="11144"/>
                    <a:pt x="2842" y="11084"/>
                  </a:cubicBezTo>
                  <a:lnTo>
                    <a:pt x="2842" y="0"/>
                  </a:lnTo>
                  <a:close/>
                </a:path>
              </a:pathLst>
            </a:custGeom>
            <a:solidFill>
              <a:schemeClr val="accent5"/>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32"/>
            <p:cNvSpPr/>
            <p:nvPr/>
          </p:nvSpPr>
          <p:spPr>
            <a:xfrm>
              <a:off x="7387177" y="547311"/>
              <a:ext cx="32380" cy="215652"/>
            </a:xfrm>
            <a:custGeom>
              <a:avLst/>
              <a:gdLst/>
              <a:ahLst/>
              <a:cxnLst/>
              <a:rect l="l" t="t" r="r" b="b"/>
              <a:pathLst>
                <a:path w="2841" h="18921" extrusionOk="0">
                  <a:moveTo>
                    <a:pt x="0" y="0"/>
                  </a:moveTo>
                  <a:lnTo>
                    <a:pt x="0" y="16079"/>
                  </a:lnTo>
                  <a:lnTo>
                    <a:pt x="2841" y="18920"/>
                  </a:lnTo>
                  <a:lnTo>
                    <a:pt x="2841" y="2448"/>
                  </a:lnTo>
                  <a:lnTo>
                    <a:pt x="1454" y="1061"/>
                  </a:lnTo>
                  <a:cubicBezTo>
                    <a:pt x="1017" y="623"/>
                    <a:pt x="525" y="270"/>
                    <a:pt x="0" y="0"/>
                  </a:cubicBezTo>
                  <a:close/>
                </a:path>
              </a:pathLst>
            </a:custGeom>
            <a:solidFill>
              <a:schemeClr val="lt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32"/>
            <p:cNvSpPr/>
            <p:nvPr/>
          </p:nvSpPr>
          <p:spPr>
            <a:xfrm>
              <a:off x="7532533" y="549420"/>
              <a:ext cx="38660" cy="116608"/>
            </a:xfrm>
            <a:custGeom>
              <a:avLst/>
              <a:gdLst/>
              <a:ahLst/>
              <a:cxnLst/>
              <a:rect l="l" t="t" r="r" b="b"/>
              <a:pathLst>
                <a:path w="3392" h="10231" extrusionOk="0">
                  <a:moveTo>
                    <a:pt x="1" y="0"/>
                  </a:moveTo>
                  <a:lnTo>
                    <a:pt x="1" y="10230"/>
                  </a:lnTo>
                  <a:lnTo>
                    <a:pt x="1122" y="9111"/>
                  </a:lnTo>
                  <a:cubicBezTo>
                    <a:pt x="3392" y="6841"/>
                    <a:pt x="3392" y="3145"/>
                    <a:pt x="1122" y="875"/>
                  </a:cubicBezTo>
                  <a:cubicBezTo>
                    <a:pt x="777" y="532"/>
                    <a:pt x="400" y="240"/>
                    <a:pt x="1" y="0"/>
                  </a:cubicBezTo>
                  <a:close/>
                </a:path>
              </a:pathLst>
            </a:custGeom>
            <a:solidFill>
              <a:schemeClr val="accen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32"/>
            <p:cNvSpPr/>
            <p:nvPr/>
          </p:nvSpPr>
          <p:spPr>
            <a:xfrm>
              <a:off x="7338690" y="539994"/>
              <a:ext cx="32392" cy="174484"/>
            </a:xfrm>
            <a:custGeom>
              <a:avLst/>
              <a:gdLst/>
              <a:ahLst/>
              <a:cxnLst/>
              <a:rect l="l" t="t" r="r" b="b"/>
              <a:pathLst>
                <a:path w="2842" h="15309" extrusionOk="0">
                  <a:moveTo>
                    <a:pt x="1586" y="0"/>
                  </a:moveTo>
                  <a:cubicBezTo>
                    <a:pt x="1052" y="0"/>
                    <a:pt x="519" y="73"/>
                    <a:pt x="1" y="218"/>
                  </a:cubicBezTo>
                  <a:lnTo>
                    <a:pt x="1" y="12467"/>
                  </a:lnTo>
                  <a:lnTo>
                    <a:pt x="2842" y="15309"/>
                  </a:lnTo>
                  <a:lnTo>
                    <a:pt x="2842" y="136"/>
                  </a:lnTo>
                  <a:cubicBezTo>
                    <a:pt x="2429" y="45"/>
                    <a:pt x="2008" y="0"/>
                    <a:pt x="1586" y="0"/>
                  </a:cubicBez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32"/>
            <p:cNvSpPr/>
            <p:nvPr/>
          </p:nvSpPr>
          <p:spPr>
            <a:xfrm>
              <a:off x="7484081" y="540005"/>
              <a:ext cx="32403" cy="133943"/>
            </a:xfrm>
            <a:custGeom>
              <a:avLst/>
              <a:gdLst/>
              <a:ahLst/>
              <a:cxnLst/>
              <a:rect l="l" t="t" r="r" b="b"/>
              <a:pathLst>
                <a:path w="2843" h="11752" extrusionOk="0">
                  <a:moveTo>
                    <a:pt x="1256" y="1"/>
                  </a:moveTo>
                  <a:cubicBezTo>
                    <a:pt x="835" y="1"/>
                    <a:pt x="414" y="46"/>
                    <a:pt x="0" y="136"/>
                  </a:cubicBezTo>
                  <a:lnTo>
                    <a:pt x="0" y="11028"/>
                  </a:lnTo>
                  <a:cubicBezTo>
                    <a:pt x="228" y="10978"/>
                    <a:pt x="462" y="10954"/>
                    <a:pt x="701" y="10954"/>
                  </a:cubicBezTo>
                  <a:cubicBezTo>
                    <a:pt x="1495" y="10954"/>
                    <a:pt x="2248" y="11237"/>
                    <a:pt x="2842" y="11752"/>
                  </a:cubicBezTo>
                  <a:lnTo>
                    <a:pt x="2842" y="219"/>
                  </a:lnTo>
                  <a:cubicBezTo>
                    <a:pt x="2324" y="73"/>
                    <a:pt x="1790" y="1"/>
                    <a:pt x="1256" y="1"/>
                  </a:cubicBezTo>
                  <a:close/>
                </a:path>
              </a:pathLst>
            </a:custGeom>
            <a:solidFill>
              <a:schemeClr val="accent4"/>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32"/>
            <p:cNvSpPr/>
            <p:nvPr/>
          </p:nvSpPr>
          <p:spPr>
            <a:xfrm>
              <a:off x="7283981" y="549420"/>
              <a:ext cx="38660" cy="116608"/>
            </a:xfrm>
            <a:custGeom>
              <a:avLst/>
              <a:gdLst/>
              <a:ahLst/>
              <a:cxnLst/>
              <a:rect l="l" t="t" r="r" b="b"/>
              <a:pathLst>
                <a:path w="3392" h="10231" extrusionOk="0">
                  <a:moveTo>
                    <a:pt x="3391" y="0"/>
                  </a:moveTo>
                  <a:cubicBezTo>
                    <a:pt x="2990" y="240"/>
                    <a:pt x="2616" y="532"/>
                    <a:pt x="2270" y="875"/>
                  </a:cubicBezTo>
                  <a:cubicBezTo>
                    <a:pt x="0" y="3145"/>
                    <a:pt x="0" y="6841"/>
                    <a:pt x="2270" y="9111"/>
                  </a:cubicBezTo>
                  <a:lnTo>
                    <a:pt x="3391" y="10230"/>
                  </a:lnTo>
                  <a:lnTo>
                    <a:pt x="3391" y="0"/>
                  </a:lnTo>
                  <a:close/>
                </a:path>
              </a:pathLst>
            </a:custGeom>
            <a:solidFill>
              <a:srgbClr val="FF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32"/>
            <p:cNvSpPr/>
            <p:nvPr/>
          </p:nvSpPr>
          <p:spPr>
            <a:xfrm>
              <a:off x="7468785" y="680905"/>
              <a:ext cx="98030" cy="76933"/>
            </a:xfrm>
            <a:custGeom>
              <a:avLst/>
              <a:gdLst/>
              <a:ahLst/>
              <a:cxnLst/>
              <a:rect l="l" t="t" r="r" b="b"/>
              <a:pathLst>
                <a:path w="8601" h="6750" extrusionOk="0">
                  <a:moveTo>
                    <a:pt x="2043" y="0"/>
                  </a:moveTo>
                  <a:cubicBezTo>
                    <a:pt x="1567" y="0"/>
                    <a:pt x="1090" y="181"/>
                    <a:pt x="728" y="546"/>
                  </a:cubicBezTo>
                  <a:cubicBezTo>
                    <a:pt x="1" y="1273"/>
                    <a:pt x="1" y="2450"/>
                    <a:pt x="728" y="3178"/>
                  </a:cubicBezTo>
                  <a:lnTo>
                    <a:pt x="4299" y="6750"/>
                  </a:lnTo>
                  <a:lnTo>
                    <a:pt x="4301" y="6748"/>
                  </a:lnTo>
                  <a:lnTo>
                    <a:pt x="4304" y="6750"/>
                  </a:lnTo>
                  <a:lnTo>
                    <a:pt x="7875" y="3178"/>
                  </a:lnTo>
                  <a:cubicBezTo>
                    <a:pt x="8601" y="2452"/>
                    <a:pt x="8601" y="1273"/>
                    <a:pt x="7875" y="546"/>
                  </a:cubicBezTo>
                  <a:cubicBezTo>
                    <a:pt x="7513" y="184"/>
                    <a:pt x="7036" y="0"/>
                    <a:pt x="6560" y="0"/>
                  </a:cubicBezTo>
                  <a:cubicBezTo>
                    <a:pt x="6083" y="0"/>
                    <a:pt x="5607" y="181"/>
                    <a:pt x="5244" y="546"/>
                  </a:cubicBezTo>
                  <a:lnTo>
                    <a:pt x="4301" y="1488"/>
                  </a:lnTo>
                  <a:lnTo>
                    <a:pt x="3359" y="546"/>
                  </a:lnTo>
                  <a:cubicBezTo>
                    <a:pt x="2996" y="184"/>
                    <a:pt x="2520" y="0"/>
                    <a:pt x="2043" y="0"/>
                  </a:cubicBezTo>
                  <a:close/>
                </a:path>
              </a:pathLst>
            </a:custGeom>
            <a:solidFill>
              <a:schemeClr val="l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two columns 3">
  <p:cSld name="BLANK_1_1_1_1_2_1">
    <p:spTree>
      <p:nvGrpSpPr>
        <p:cNvPr id="1" name="Shape 442"/>
        <p:cNvGrpSpPr/>
        <p:nvPr/>
      </p:nvGrpSpPr>
      <p:grpSpPr>
        <a:xfrm>
          <a:off x="0" y="0"/>
          <a:ext cx="0" cy="0"/>
          <a:chOff x="0" y="0"/>
          <a:chExt cx="0" cy="0"/>
        </a:xfrm>
      </p:grpSpPr>
      <p:sp>
        <p:nvSpPr>
          <p:cNvPr id="443" name="Google Shape;443;p33"/>
          <p:cNvSpPr/>
          <p:nvPr/>
        </p:nvSpPr>
        <p:spPr>
          <a:xfrm>
            <a:off x="213850" y="1312675"/>
            <a:ext cx="8716200" cy="3632100"/>
          </a:xfrm>
          <a:prstGeom prst="rect">
            <a:avLst/>
          </a:prstGeom>
          <a:solidFill>
            <a:schemeClr val="accent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33"/>
          <p:cNvSpPr/>
          <p:nvPr/>
        </p:nvSpPr>
        <p:spPr>
          <a:xfrm>
            <a:off x="213900" y="198775"/>
            <a:ext cx="8716200" cy="905400"/>
          </a:xfrm>
          <a:prstGeom prst="rect">
            <a:avLst/>
          </a:prstGeom>
          <a:solidFill>
            <a:schemeClr val="dk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45" name="Google Shape;445;p33"/>
          <p:cNvPicPr preferRelativeResize="0"/>
          <p:nvPr/>
        </p:nvPicPr>
        <p:blipFill>
          <a:blip r:embed="rId2">
            <a:alphaModFix/>
          </a:blip>
          <a:stretch>
            <a:fillRect/>
          </a:stretch>
        </p:blipFill>
        <p:spPr>
          <a:xfrm>
            <a:off x="1" y="0"/>
            <a:ext cx="9144003" cy="5143501"/>
          </a:xfrm>
          <a:prstGeom prst="rect">
            <a:avLst/>
          </a:prstGeom>
          <a:noFill/>
          <a:ln>
            <a:noFill/>
          </a:ln>
        </p:spPr>
      </p:pic>
      <p:sp>
        <p:nvSpPr>
          <p:cNvPr id="446" name="Google Shape;446;p33"/>
          <p:cNvSpPr txBox="1">
            <a:spLocks noGrp="1"/>
          </p:cNvSpPr>
          <p:nvPr>
            <p:ph type="title"/>
          </p:nvPr>
        </p:nvSpPr>
        <p:spPr>
          <a:xfrm>
            <a:off x="1105971" y="1614275"/>
            <a:ext cx="27690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hlink"/>
              </a:buClr>
              <a:buSzPts val="2000"/>
              <a:buNone/>
              <a:defRPr sz="2000">
                <a:solidFill>
                  <a:schemeClr val="hlink"/>
                </a:solidFill>
              </a:defRPr>
            </a:lvl1pPr>
            <a:lvl2pPr lvl="1" algn="ctr" rtl="0">
              <a:spcBef>
                <a:spcPts val="0"/>
              </a:spcBef>
              <a:spcAft>
                <a:spcPts val="0"/>
              </a:spcAft>
              <a:buClr>
                <a:schemeClr val="hlink"/>
              </a:buClr>
              <a:buSzPts val="2000"/>
              <a:buNone/>
              <a:defRPr sz="2000">
                <a:solidFill>
                  <a:schemeClr val="hlink"/>
                </a:solidFill>
              </a:defRPr>
            </a:lvl2pPr>
            <a:lvl3pPr lvl="2" algn="ctr" rtl="0">
              <a:spcBef>
                <a:spcPts val="0"/>
              </a:spcBef>
              <a:spcAft>
                <a:spcPts val="0"/>
              </a:spcAft>
              <a:buClr>
                <a:schemeClr val="hlink"/>
              </a:buClr>
              <a:buSzPts val="2000"/>
              <a:buNone/>
              <a:defRPr sz="2000">
                <a:solidFill>
                  <a:schemeClr val="hlink"/>
                </a:solidFill>
              </a:defRPr>
            </a:lvl3pPr>
            <a:lvl4pPr lvl="3" algn="ctr" rtl="0">
              <a:spcBef>
                <a:spcPts val="0"/>
              </a:spcBef>
              <a:spcAft>
                <a:spcPts val="0"/>
              </a:spcAft>
              <a:buClr>
                <a:schemeClr val="hlink"/>
              </a:buClr>
              <a:buSzPts val="2000"/>
              <a:buNone/>
              <a:defRPr sz="2000">
                <a:solidFill>
                  <a:schemeClr val="hlink"/>
                </a:solidFill>
              </a:defRPr>
            </a:lvl4pPr>
            <a:lvl5pPr lvl="4" algn="ctr" rtl="0">
              <a:spcBef>
                <a:spcPts val="0"/>
              </a:spcBef>
              <a:spcAft>
                <a:spcPts val="0"/>
              </a:spcAft>
              <a:buClr>
                <a:schemeClr val="hlink"/>
              </a:buClr>
              <a:buSzPts val="2000"/>
              <a:buNone/>
              <a:defRPr sz="2000">
                <a:solidFill>
                  <a:schemeClr val="hlink"/>
                </a:solidFill>
              </a:defRPr>
            </a:lvl5pPr>
            <a:lvl6pPr lvl="5" algn="ctr" rtl="0">
              <a:spcBef>
                <a:spcPts val="0"/>
              </a:spcBef>
              <a:spcAft>
                <a:spcPts val="0"/>
              </a:spcAft>
              <a:buClr>
                <a:schemeClr val="hlink"/>
              </a:buClr>
              <a:buSzPts val="2000"/>
              <a:buNone/>
              <a:defRPr sz="2000">
                <a:solidFill>
                  <a:schemeClr val="hlink"/>
                </a:solidFill>
              </a:defRPr>
            </a:lvl6pPr>
            <a:lvl7pPr lvl="6" algn="ctr" rtl="0">
              <a:spcBef>
                <a:spcPts val="0"/>
              </a:spcBef>
              <a:spcAft>
                <a:spcPts val="0"/>
              </a:spcAft>
              <a:buClr>
                <a:schemeClr val="hlink"/>
              </a:buClr>
              <a:buSzPts val="2000"/>
              <a:buNone/>
              <a:defRPr sz="2000">
                <a:solidFill>
                  <a:schemeClr val="hlink"/>
                </a:solidFill>
              </a:defRPr>
            </a:lvl7pPr>
            <a:lvl8pPr lvl="7" algn="ctr" rtl="0">
              <a:spcBef>
                <a:spcPts val="0"/>
              </a:spcBef>
              <a:spcAft>
                <a:spcPts val="0"/>
              </a:spcAft>
              <a:buClr>
                <a:schemeClr val="hlink"/>
              </a:buClr>
              <a:buSzPts val="2000"/>
              <a:buNone/>
              <a:defRPr sz="2000">
                <a:solidFill>
                  <a:schemeClr val="hlink"/>
                </a:solidFill>
              </a:defRPr>
            </a:lvl8pPr>
            <a:lvl9pPr lvl="8" algn="ctr" rtl="0">
              <a:spcBef>
                <a:spcPts val="0"/>
              </a:spcBef>
              <a:spcAft>
                <a:spcPts val="0"/>
              </a:spcAft>
              <a:buClr>
                <a:schemeClr val="hlink"/>
              </a:buClr>
              <a:buSzPts val="2000"/>
              <a:buNone/>
              <a:defRPr sz="2000">
                <a:solidFill>
                  <a:schemeClr val="hlink"/>
                </a:solidFill>
              </a:defRPr>
            </a:lvl9pPr>
          </a:lstStyle>
          <a:p>
            <a:endParaRPr/>
          </a:p>
        </p:txBody>
      </p:sp>
      <p:sp>
        <p:nvSpPr>
          <p:cNvPr id="447" name="Google Shape;447;p33"/>
          <p:cNvSpPr txBox="1">
            <a:spLocks noGrp="1"/>
          </p:cNvSpPr>
          <p:nvPr>
            <p:ph type="subTitle" idx="1"/>
          </p:nvPr>
        </p:nvSpPr>
        <p:spPr>
          <a:xfrm>
            <a:off x="1105971" y="3991025"/>
            <a:ext cx="2769000" cy="60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hlink"/>
              </a:buClr>
              <a:buSzPts val="1400"/>
              <a:buNone/>
              <a:defRPr sz="1400">
                <a:solidFill>
                  <a:schemeClr val="hlink"/>
                </a:solidFill>
              </a:defRPr>
            </a:lvl1pPr>
            <a:lvl2pPr lvl="1" algn="ctr" rtl="0">
              <a:lnSpc>
                <a:spcPct val="100000"/>
              </a:lnSpc>
              <a:spcBef>
                <a:spcPts val="1600"/>
              </a:spcBef>
              <a:spcAft>
                <a:spcPts val="0"/>
              </a:spcAft>
              <a:buClr>
                <a:schemeClr val="hlink"/>
              </a:buClr>
              <a:buSzPts val="1400"/>
              <a:buNone/>
              <a:defRPr>
                <a:solidFill>
                  <a:schemeClr val="hlink"/>
                </a:solidFill>
              </a:defRPr>
            </a:lvl2pPr>
            <a:lvl3pPr lvl="2" algn="ctr" rtl="0">
              <a:lnSpc>
                <a:spcPct val="100000"/>
              </a:lnSpc>
              <a:spcBef>
                <a:spcPts val="1600"/>
              </a:spcBef>
              <a:spcAft>
                <a:spcPts val="0"/>
              </a:spcAft>
              <a:buClr>
                <a:schemeClr val="hlink"/>
              </a:buClr>
              <a:buSzPts val="1400"/>
              <a:buNone/>
              <a:defRPr>
                <a:solidFill>
                  <a:schemeClr val="hlink"/>
                </a:solidFill>
              </a:defRPr>
            </a:lvl3pPr>
            <a:lvl4pPr lvl="3" algn="ctr" rtl="0">
              <a:lnSpc>
                <a:spcPct val="100000"/>
              </a:lnSpc>
              <a:spcBef>
                <a:spcPts val="1600"/>
              </a:spcBef>
              <a:spcAft>
                <a:spcPts val="0"/>
              </a:spcAft>
              <a:buClr>
                <a:schemeClr val="hlink"/>
              </a:buClr>
              <a:buSzPts val="1400"/>
              <a:buNone/>
              <a:defRPr>
                <a:solidFill>
                  <a:schemeClr val="hlink"/>
                </a:solidFill>
              </a:defRPr>
            </a:lvl4pPr>
            <a:lvl5pPr lvl="4" algn="ctr" rtl="0">
              <a:lnSpc>
                <a:spcPct val="100000"/>
              </a:lnSpc>
              <a:spcBef>
                <a:spcPts val="1600"/>
              </a:spcBef>
              <a:spcAft>
                <a:spcPts val="0"/>
              </a:spcAft>
              <a:buClr>
                <a:schemeClr val="hlink"/>
              </a:buClr>
              <a:buSzPts val="1400"/>
              <a:buNone/>
              <a:defRPr>
                <a:solidFill>
                  <a:schemeClr val="hlink"/>
                </a:solidFill>
              </a:defRPr>
            </a:lvl5pPr>
            <a:lvl6pPr lvl="5" algn="ctr" rtl="0">
              <a:lnSpc>
                <a:spcPct val="100000"/>
              </a:lnSpc>
              <a:spcBef>
                <a:spcPts val="1600"/>
              </a:spcBef>
              <a:spcAft>
                <a:spcPts val="0"/>
              </a:spcAft>
              <a:buClr>
                <a:schemeClr val="hlink"/>
              </a:buClr>
              <a:buSzPts val="1400"/>
              <a:buNone/>
              <a:defRPr>
                <a:solidFill>
                  <a:schemeClr val="hlink"/>
                </a:solidFill>
              </a:defRPr>
            </a:lvl6pPr>
            <a:lvl7pPr lvl="6" algn="ctr" rtl="0">
              <a:lnSpc>
                <a:spcPct val="100000"/>
              </a:lnSpc>
              <a:spcBef>
                <a:spcPts val="1600"/>
              </a:spcBef>
              <a:spcAft>
                <a:spcPts val="0"/>
              </a:spcAft>
              <a:buClr>
                <a:schemeClr val="hlink"/>
              </a:buClr>
              <a:buSzPts val="1400"/>
              <a:buNone/>
              <a:defRPr>
                <a:solidFill>
                  <a:schemeClr val="hlink"/>
                </a:solidFill>
              </a:defRPr>
            </a:lvl7pPr>
            <a:lvl8pPr lvl="7" algn="ctr" rtl="0">
              <a:lnSpc>
                <a:spcPct val="100000"/>
              </a:lnSpc>
              <a:spcBef>
                <a:spcPts val="1600"/>
              </a:spcBef>
              <a:spcAft>
                <a:spcPts val="0"/>
              </a:spcAft>
              <a:buClr>
                <a:schemeClr val="hlink"/>
              </a:buClr>
              <a:buSzPts val="1400"/>
              <a:buNone/>
              <a:defRPr>
                <a:solidFill>
                  <a:schemeClr val="hlink"/>
                </a:solidFill>
              </a:defRPr>
            </a:lvl8pPr>
            <a:lvl9pPr lvl="8" algn="ctr" rtl="0">
              <a:lnSpc>
                <a:spcPct val="100000"/>
              </a:lnSpc>
              <a:spcBef>
                <a:spcPts val="1600"/>
              </a:spcBef>
              <a:spcAft>
                <a:spcPts val="1600"/>
              </a:spcAft>
              <a:buClr>
                <a:schemeClr val="hlink"/>
              </a:buClr>
              <a:buSzPts val="1400"/>
              <a:buNone/>
              <a:defRPr>
                <a:solidFill>
                  <a:schemeClr val="hlink"/>
                </a:solidFill>
              </a:defRPr>
            </a:lvl9pPr>
          </a:lstStyle>
          <a:p>
            <a:endParaRPr/>
          </a:p>
        </p:txBody>
      </p:sp>
      <p:grpSp>
        <p:nvGrpSpPr>
          <p:cNvPr id="448" name="Google Shape;448;p33"/>
          <p:cNvGrpSpPr/>
          <p:nvPr/>
        </p:nvGrpSpPr>
        <p:grpSpPr>
          <a:xfrm>
            <a:off x="6806481" y="539994"/>
            <a:ext cx="287212" cy="222969"/>
            <a:chOff x="7283981" y="539994"/>
            <a:chExt cx="287212" cy="222969"/>
          </a:xfrm>
        </p:grpSpPr>
        <p:sp>
          <p:nvSpPr>
            <p:cNvPr id="449" name="Google Shape;449;p33"/>
            <p:cNvSpPr/>
            <p:nvPr/>
          </p:nvSpPr>
          <p:spPr>
            <a:xfrm>
              <a:off x="7435617" y="547311"/>
              <a:ext cx="32403" cy="215652"/>
            </a:xfrm>
            <a:custGeom>
              <a:avLst/>
              <a:gdLst/>
              <a:ahLst/>
              <a:cxnLst/>
              <a:rect l="l" t="t" r="r" b="b"/>
              <a:pathLst>
                <a:path w="2843" h="18921" extrusionOk="0">
                  <a:moveTo>
                    <a:pt x="2842" y="0"/>
                  </a:moveTo>
                  <a:cubicBezTo>
                    <a:pt x="2318" y="269"/>
                    <a:pt x="1827" y="622"/>
                    <a:pt x="1387" y="1061"/>
                  </a:cubicBezTo>
                  <a:lnTo>
                    <a:pt x="0" y="2450"/>
                  </a:lnTo>
                  <a:lnTo>
                    <a:pt x="0" y="18920"/>
                  </a:lnTo>
                  <a:lnTo>
                    <a:pt x="2831" y="16089"/>
                  </a:lnTo>
                  <a:lnTo>
                    <a:pt x="2639" y="15897"/>
                  </a:lnTo>
                  <a:cubicBezTo>
                    <a:pt x="2022" y="15279"/>
                    <a:pt x="1682" y="14458"/>
                    <a:pt x="1682" y="13583"/>
                  </a:cubicBezTo>
                  <a:cubicBezTo>
                    <a:pt x="1682" y="12710"/>
                    <a:pt x="2022" y="11888"/>
                    <a:pt x="2640" y="11269"/>
                  </a:cubicBezTo>
                  <a:cubicBezTo>
                    <a:pt x="2706" y="11203"/>
                    <a:pt x="2773" y="11144"/>
                    <a:pt x="2842" y="11084"/>
                  </a:cubicBezTo>
                  <a:lnTo>
                    <a:pt x="2842" y="0"/>
                  </a:lnTo>
                  <a:close/>
                </a:path>
              </a:pathLst>
            </a:custGeom>
            <a:solidFill>
              <a:schemeClr val="accent5"/>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33"/>
            <p:cNvSpPr/>
            <p:nvPr/>
          </p:nvSpPr>
          <p:spPr>
            <a:xfrm>
              <a:off x="7387177" y="547311"/>
              <a:ext cx="32380" cy="215652"/>
            </a:xfrm>
            <a:custGeom>
              <a:avLst/>
              <a:gdLst/>
              <a:ahLst/>
              <a:cxnLst/>
              <a:rect l="l" t="t" r="r" b="b"/>
              <a:pathLst>
                <a:path w="2841" h="18921" extrusionOk="0">
                  <a:moveTo>
                    <a:pt x="0" y="0"/>
                  </a:moveTo>
                  <a:lnTo>
                    <a:pt x="0" y="16079"/>
                  </a:lnTo>
                  <a:lnTo>
                    <a:pt x="2841" y="18920"/>
                  </a:lnTo>
                  <a:lnTo>
                    <a:pt x="2841" y="2448"/>
                  </a:lnTo>
                  <a:lnTo>
                    <a:pt x="1454" y="1061"/>
                  </a:lnTo>
                  <a:cubicBezTo>
                    <a:pt x="1017" y="623"/>
                    <a:pt x="525" y="270"/>
                    <a:pt x="0" y="0"/>
                  </a:cubicBezTo>
                  <a:close/>
                </a:path>
              </a:pathLst>
            </a:custGeom>
            <a:solidFill>
              <a:schemeClr val="lt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33"/>
            <p:cNvSpPr/>
            <p:nvPr/>
          </p:nvSpPr>
          <p:spPr>
            <a:xfrm>
              <a:off x="7532533" y="549420"/>
              <a:ext cx="38660" cy="116608"/>
            </a:xfrm>
            <a:custGeom>
              <a:avLst/>
              <a:gdLst/>
              <a:ahLst/>
              <a:cxnLst/>
              <a:rect l="l" t="t" r="r" b="b"/>
              <a:pathLst>
                <a:path w="3392" h="10231" extrusionOk="0">
                  <a:moveTo>
                    <a:pt x="1" y="0"/>
                  </a:moveTo>
                  <a:lnTo>
                    <a:pt x="1" y="10230"/>
                  </a:lnTo>
                  <a:lnTo>
                    <a:pt x="1122" y="9111"/>
                  </a:lnTo>
                  <a:cubicBezTo>
                    <a:pt x="3392" y="6841"/>
                    <a:pt x="3392" y="3145"/>
                    <a:pt x="1122" y="875"/>
                  </a:cubicBezTo>
                  <a:cubicBezTo>
                    <a:pt x="777" y="532"/>
                    <a:pt x="400" y="240"/>
                    <a:pt x="1" y="0"/>
                  </a:cubicBezTo>
                  <a:close/>
                </a:path>
              </a:pathLst>
            </a:custGeom>
            <a:solidFill>
              <a:schemeClr val="accen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33"/>
            <p:cNvSpPr/>
            <p:nvPr/>
          </p:nvSpPr>
          <p:spPr>
            <a:xfrm>
              <a:off x="7338690" y="539994"/>
              <a:ext cx="32392" cy="174484"/>
            </a:xfrm>
            <a:custGeom>
              <a:avLst/>
              <a:gdLst/>
              <a:ahLst/>
              <a:cxnLst/>
              <a:rect l="l" t="t" r="r" b="b"/>
              <a:pathLst>
                <a:path w="2842" h="15309" extrusionOk="0">
                  <a:moveTo>
                    <a:pt x="1586" y="0"/>
                  </a:moveTo>
                  <a:cubicBezTo>
                    <a:pt x="1052" y="0"/>
                    <a:pt x="519" y="73"/>
                    <a:pt x="1" y="218"/>
                  </a:cubicBezTo>
                  <a:lnTo>
                    <a:pt x="1" y="12467"/>
                  </a:lnTo>
                  <a:lnTo>
                    <a:pt x="2842" y="15309"/>
                  </a:lnTo>
                  <a:lnTo>
                    <a:pt x="2842" y="136"/>
                  </a:lnTo>
                  <a:cubicBezTo>
                    <a:pt x="2429" y="45"/>
                    <a:pt x="2008" y="0"/>
                    <a:pt x="1586" y="0"/>
                  </a:cubicBez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33"/>
            <p:cNvSpPr/>
            <p:nvPr/>
          </p:nvSpPr>
          <p:spPr>
            <a:xfrm>
              <a:off x="7484081" y="540005"/>
              <a:ext cx="32403" cy="133943"/>
            </a:xfrm>
            <a:custGeom>
              <a:avLst/>
              <a:gdLst/>
              <a:ahLst/>
              <a:cxnLst/>
              <a:rect l="l" t="t" r="r" b="b"/>
              <a:pathLst>
                <a:path w="2843" h="11752" extrusionOk="0">
                  <a:moveTo>
                    <a:pt x="1256" y="1"/>
                  </a:moveTo>
                  <a:cubicBezTo>
                    <a:pt x="835" y="1"/>
                    <a:pt x="414" y="46"/>
                    <a:pt x="0" y="136"/>
                  </a:cubicBezTo>
                  <a:lnTo>
                    <a:pt x="0" y="11028"/>
                  </a:lnTo>
                  <a:cubicBezTo>
                    <a:pt x="228" y="10978"/>
                    <a:pt x="462" y="10954"/>
                    <a:pt x="701" y="10954"/>
                  </a:cubicBezTo>
                  <a:cubicBezTo>
                    <a:pt x="1495" y="10954"/>
                    <a:pt x="2248" y="11237"/>
                    <a:pt x="2842" y="11752"/>
                  </a:cubicBezTo>
                  <a:lnTo>
                    <a:pt x="2842" y="219"/>
                  </a:lnTo>
                  <a:cubicBezTo>
                    <a:pt x="2324" y="73"/>
                    <a:pt x="1790" y="1"/>
                    <a:pt x="1256" y="1"/>
                  </a:cubicBezTo>
                  <a:close/>
                </a:path>
              </a:pathLst>
            </a:custGeom>
            <a:solidFill>
              <a:schemeClr val="accent4"/>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33"/>
            <p:cNvSpPr/>
            <p:nvPr/>
          </p:nvSpPr>
          <p:spPr>
            <a:xfrm>
              <a:off x="7283981" y="549420"/>
              <a:ext cx="38660" cy="116608"/>
            </a:xfrm>
            <a:custGeom>
              <a:avLst/>
              <a:gdLst/>
              <a:ahLst/>
              <a:cxnLst/>
              <a:rect l="l" t="t" r="r" b="b"/>
              <a:pathLst>
                <a:path w="3392" h="10231" extrusionOk="0">
                  <a:moveTo>
                    <a:pt x="3391" y="0"/>
                  </a:moveTo>
                  <a:cubicBezTo>
                    <a:pt x="2990" y="240"/>
                    <a:pt x="2616" y="532"/>
                    <a:pt x="2270" y="875"/>
                  </a:cubicBezTo>
                  <a:cubicBezTo>
                    <a:pt x="0" y="3145"/>
                    <a:pt x="0" y="6841"/>
                    <a:pt x="2270" y="9111"/>
                  </a:cubicBezTo>
                  <a:lnTo>
                    <a:pt x="3391" y="10230"/>
                  </a:lnTo>
                  <a:lnTo>
                    <a:pt x="3391" y="0"/>
                  </a:lnTo>
                  <a:close/>
                </a:path>
              </a:pathLst>
            </a:custGeom>
            <a:solidFill>
              <a:srgbClr val="FF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33"/>
            <p:cNvSpPr/>
            <p:nvPr/>
          </p:nvSpPr>
          <p:spPr>
            <a:xfrm>
              <a:off x="7468785" y="680905"/>
              <a:ext cx="98030" cy="76933"/>
            </a:xfrm>
            <a:custGeom>
              <a:avLst/>
              <a:gdLst/>
              <a:ahLst/>
              <a:cxnLst/>
              <a:rect l="l" t="t" r="r" b="b"/>
              <a:pathLst>
                <a:path w="8601" h="6750" extrusionOk="0">
                  <a:moveTo>
                    <a:pt x="2043" y="0"/>
                  </a:moveTo>
                  <a:cubicBezTo>
                    <a:pt x="1567" y="0"/>
                    <a:pt x="1090" y="181"/>
                    <a:pt x="728" y="546"/>
                  </a:cubicBezTo>
                  <a:cubicBezTo>
                    <a:pt x="1" y="1273"/>
                    <a:pt x="1" y="2450"/>
                    <a:pt x="728" y="3178"/>
                  </a:cubicBezTo>
                  <a:lnTo>
                    <a:pt x="4299" y="6750"/>
                  </a:lnTo>
                  <a:lnTo>
                    <a:pt x="4301" y="6748"/>
                  </a:lnTo>
                  <a:lnTo>
                    <a:pt x="4304" y="6750"/>
                  </a:lnTo>
                  <a:lnTo>
                    <a:pt x="7875" y="3178"/>
                  </a:lnTo>
                  <a:cubicBezTo>
                    <a:pt x="8601" y="2452"/>
                    <a:pt x="8601" y="1273"/>
                    <a:pt x="7875" y="546"/>
                  </a:cubicBezTo>
                  <a:cubicBezTo>
                    <a:pt x="7513" y="184"/>
                    <a:pt x="7036" y="0"/>
                    <a:pt x="6560" y="0"/>
                  </a:cubicBezTo>
                  <a:cubicBezTo>
                    <a:pt x="6083" y="0"/>
                    <a:pt x="5607" y="181"/>
                    <a:pt x="5244" y="546"/>
                  </a:cubicBezTo>
                  <a:lnTo>
                    <a:pt x="4301" y="1488"/>
                  </a:lnTo>
                  <a:lnTo>
                    <a:pt x="3359" y="546"/>
                  </a:lnTo>
                  <a:cubicBezTo>
                    <a:pt x="2996" y="184"/>
                    <a:pt x="2520" y="0"/>
                    <a:pt x="2043" y="0"/>
                  </a:cubicBezTo>
                  <a:close/>
                </a:path>
              </a:pathLst>
            </a:custGeom>
            <a:solidFill>
              <a:schemeClr val="l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6" name="Google Shape;456;p33"/>
          <p:cNvGrpSpPr/>
          <p:nvPr/>
        </p:nvGrpSpPr>
        <p:grpSpPr>
          <a:xfrm>
            <a:off x="7300250" y="406938"/>
            <a:ext cx="629975" cy="489075"/>
            <a:chOff x="7300250" y="406938"/>
            <a:chExt cx="629975" cy="489075"/>
          </a:xfrm>
        </p:grpSpPr>
        <p:sp>
          <p:nvSpPr>
            <p:cNvPr id="457" name="Google Shape;457;p33"/>
            <p:cNvSpPr/>
            <p:nvPr/>
          </p:nvSpPr>
          <p:spPr>
            <a:xfrm>
              <a:off x="7632850" y="422988"/>
              <a:ext cx="71075" cy="473025"/>
            </a:xfrm>
            <a:custGeom>
              <a:avLst/>
              <a:gdLst/>
              <a:ahLst/>
              <a:cxnLst/>
              <a:rect l="l" t="t" r="r" b="b"/>
              <a:pathLst>
                <a:path w="2843" h="18921" extrusionOk="0">
                  <a:moveTo>
                    <a:pt x="2842" y="0"/>
                  </a:moveTo>
                  <a:cubicBezTo>
                    <a:pt x="2318" y="269"/>
                    <a:pt x="1827" y="622"/>
                    <a:pt x="1387" y="1061"/>
                  </a:cubicBezTo>
                  <a:lnTo>
                    <a:pt x="0" y="2450"/>
                  </a:lnTo>
                  <a:lnTo>
                    <a:pt x="0" y="18920"/>
                  </a:lnTo>
                  <a:lnTo>
                    <a:pt x="2831" y="16089"/>
                  </a:lnTo>
                  <a:lnTo>
                    <a:pt x="2639" y="15897"/>
                  </a:lnTo>
                  <a:cubicBezTo>
                    <a:pt x="2022" y="15279"/>
                    <a:pt x="1682" y="14458"/>
                    <a:pt x="1682" y="13583"/>
                  </a:cubicBezTo>
                  <a:cubicBezTo>
                    <a:pt x="1682" y="12710"/>
                    <a:pt x="2022" y="11888"/>
                    <a:pt x="2640" y="11269"/>
                  </a:cubicBezTo>
                  <a:cubicBezTo>
                    <a:pt x="2706" y="11203"/>
                    <a:pt x="2773" y="11144"/>
                    <a:pt x="2842" y="11084"/>
                  </a:cubicBezTo>
                  <a:lnTo>
                    <a:pt x="2842" y="0"/>
                  </a:lnTo>
                  <a:close/>
                </a:path>
              </a:pathLst>
            </a:custGeom>
            <a:solidFill>
              <a:schemeClr val="accent5"/>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33"/>
            <p:cNvSpPr/>
            <p:nvPr/>
          </p:nvSpPr>
          <p:spPr>
            <a:xfrm>
              <a:off x="7526600" y="422988"/>
              <a:ext cx="71025" cy="473025"/>
            </a:xfrm>
            <a:custGeom>
              <a:avLst/>
              <a:gdLst/>
              <a:ahLst/>
              <a:cxnLst/>
              <a:rect l="l" t="t" r="r" b="b"/>
              <a:pathLst>
                <a:path w="2841" h="18921" extrusionOk="0">
                  <a:moveTo>
                    <a:pt x="0" y="0"/>
                  </a:moveTo>
                  <a:lnTo>
                    <a:pt x="0" y="16079"/>
                  </a:lnTo>
                  <a:lnTo>
                    <a:pt x="2841" y="18920"/>
                  </a:lnTo>
                  <a:lnTo>
                    <a:pt x="2841" y="2448"/>
                  </a:lnTo>
                  <a:lnTo>
                    <a:pt x="1454" y="1061"/>
                  </a:lnTo>
                  <a:cubicBezTo>
                    <a:pt x="1017" y="623"/>
                    <a:pt x="525" y="270"/>
                    <a:pt x="0" y="0"/>
                  </a:cubicBezTo>
                  <a:close/>
                </a:path>
              </a:pathLst>
            </a:custGeom>
            <a:solidFill>
              <a:schemeClr val="lt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33"/>
            <p:cNvSpPr/>
            <p:nvPr/>
          </p:nvSpPr>
          <p:spPr>
            <a:xfrm>
              <a:off x="7845425" y="427613"/>
              <a:ext cx="84800" cy="255775"/>
            </a:xfrm>
            <a:custGeom>
              <a:avLst/>
              <a:gdLst/>
              <a:ahLst/>
              <a:cxnLst/>
              <a:rect l="l" t="t" r="r" b="b"/>
              <a:pathLst>
                <a:path w="3392" h="10231" extrusionOk="0">
                  <a:moveTo>
                    <a:pt x="1" y="0"/>
                  </a:moveTo>
                  <a:lnTo>
                    <a:pt x="1" y="10230"/>
                  </a:lnTo>
                  <a:lnTo>
                    <a:pt x="1122" y="9111"/>
                  </a:lnTo>
                  <a:cubicBezTo>
                    <a:pt x="3392" y="6841"/>
                    <a:pt x="3392" y="3145"/>
                    <a:pt x="1122" y="875"/>
                  </a:cubicBezTo>
                  <a:cubicBezTo>
                    <a:pt x="777" y="532"/>
                    <a:pt x="400" y="240"/>
                    <a:pt x="1" y="0"/>
                  </a:cubicBezTo>
                  <a:close/>
                </a:path>
              </a:pathLst>
            </a:custGeom>
            <a:solidFill>
              <a:schemeClr val="accen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33"/>
            <p:cNvSpPr/>
            <p:nvPr/>
          </p:nvSpPr>
          <p:spPr>
            <a:xfrm>
              <a:off x="7420250" y="406938"/>
              <a:ext cx="71050" cy="382725"/>
            </a:xfrm>
            <a:custGeom>
              <a:avLst/>
              <a:gdLst/>
              <a:ahLst/>
              <a:cxnLst/>
              <a:rect l="l" t="t" r="r" b="b"/>
              <a:pathLst>
                <a:path w="2842" h="15309" extrusionOk="0">
                  <a:moveTo>
                    <a:pt x="1586" y="0"/>
                  </a:moveTo>
                  <a:cubicBezTo>
                    <a:pt x="1052" y="0"/>
                    <a:pt x="519" y="73"/>
                    <a:pt x="1" y="218"/>
                  </a:cubicBezTo>
                  <a:lnTo>
                    <a:pt x="1" y="12467"/>
                  </a:lnTo>
                  <a:lnTo>
                    <a:pt x="2842" y="15309"/>
                  </a:lnTo>
                  <a:lnTo>
                    <a:pt x="2842" y="136"/>
                  </a:lnTo>
                  <a:cubicBezTo>
                    <a:pt x="2429" y="45"/>
                    <a:pt x="2008" y="0"/>
                    <a:pt x="1586" y="0"/>
                  </a:cubicBez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33"/>
            <p:cNvSpPr/>
            <p:nvPr/>
          </p:nvSpPr>
          <p:spPr>
            <a:xfrm>
              <a:off x="7739150" y="406963"/>
              <a:ext cx="71075" cy="293800"/>
            </a:xfrm>
            <a:custGeom>
              <a:avLst/>
              <a:gdLst/>
              <a:ahLst/>
              <a:cxnLst/>
              <a:rect l="l" t="t" r="r" b="b"/>
              <a:pathLst>
                <a:path w="2843" h="11752" extrusionOk="0">
                  <a:moveTo>
                    <a:pt x="1256" y="1"/>
                  </a:moveTo>
                  <a:cubicBezTo>
                    <a:pt x="835" y="1"/>
                    <a:pt x="414" y="46"/>
                    <a:pt x="0" y="136"/>
                  </a:cubicBezTo>
                  <a:lnTo>
                    <a:pt x="0" y="11028"/>
                  </a:lnTo>
                  <a:cubicBezTo>
                    <a:pt x="228" y="10978"/>
                    <a:pt x="462" y="10954"/>
                    <a:pt x="701" y="10954"/>
                  </a:cubicBezTo>
                  <a:cubicBezTo>
                    <a:pt x="1495" y="10954"/>
                    <a:pt x="2248" y="11237"/>
                    <a:pt x="2842" y="11752"/>
                  </a:cubicBezTo>
                  <a:lnTo>
                    <a:pt x="2842" y="219"/>
                  </a:lnTo>
                  <a:cubicBezTo>
                    <a:pt x="2324" y="73"/>
                    <a:pt x="1790" y="1"/>
                    <a:pt x="1256" y="1"/>
                  </a:cubicBezTo>
                  <a:close/>
                </a:path>
              </a:pathLst>
            </a:custGeom>
            <a:solidFill>
              <a:schemeClr val="accent4"/>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33"/>
            <p:cNvSpPr/>
            <p:nvPr/>
          </p:nvSpPr>
          <p:spPr>
            <a:xfrm>
              <a:off x="7300250" y="427613"/>
              <a:ext cx="84800" cy="255775"/>
            </a:xfrm>
            <a:custGeom>
              <a:avLst/>
              <a:gdLst/>
              <a:ahLst/>
              <a:cxnLst/>
              <a:rect l="l" t="t" r="r" b="b"/>
              <a:pathLst>
                <a:path w="3392" h="10231" extrusionOk="0">
                  <a:moveTo>
                    <a:pt x="3391" y="0"/>
                  </a:moveTo>
                  <a:cubicBezTo>
                    <a:pt x="2990" y="240"/>
                    <a:pt x="2616" y="532"/>
                    <a:pt x="2270" y="875"/>
                  </a:cubicBezTo>
                  <a:cubicBezTo>
                    <a:pt x="0" y="3145"/>
                    <a:pt x="0" y="6841"/>
                    <a:pt x="2270" y="9111"/>
                  </a:cubicBezTo>
                  <a:lnTo>
                    <a:pt x="3391" y="10230"/>
                  </a:lnTo>
                  <a:lnTo>
                    <a:pt x="3391" y="0"/>
                  </a:lnTo>
                  <a:close/>
                </a:path>
              </a:pathLst>
            </a:custGeom>
            <a:solidFill>
              <a:srgbClr val="FF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33"/>
            <p:cNvSpPr/>
            <p:nvPr/>
          </p:nvSpPr>
          <p:spPr>
            <a:xfrm>
              <a:off x="7705600" y="716013"/>
              <a:ext cx="215025" cy="168750"/>
            </a:xfrm>
            <a:custGeom>
              <a:avLst/>
              <a:gdLst/>
              <a:ahLst/>
              <a:cxnLst/>
              <a:rect l="l" t="t" r="r" b="b"/>
              <a:pathLst>
                <a:path w="8601" h="6750" extrusionOk="0">
                  <a:moveTo>
                    <a:pt x="2043" y="0"/>
                  </a:moveTo>
                  <a:cubicBezTo>
                    <a:pt x="1567" y="0"/>
                    <a:pt x="1090" y="181"/>
                    <a:pt x="728" y="546"/>
                  </a:cubicBezTo>
                  <a:cubicBezTo>
                    <a:pt x="1" y="1273"/>
                    <a:pt x="1" y="2450"/>
                    <a:pt x="728" y="3178"/>
                  </a:cubicBezTo>
                  <a:lnTo>
                    <a:pt x="4299" y="6750"/>
                  </a:lnTo>
                  <a:lnTo>
                    <a:pt x="4301" y="6748"/>
                  </a:lnTo>
                  <a:lnTo>
                    <a:pt x="4304" y="6750"/>
                  </a:lnTo>
                  <a:lnTo>
                    <a:pt x="7875" y="3178"/>
                  </a:lnTo>
                  <a:cubicBezTo>
                    <a:pt x="8601" y="2452"/>
                    <a:pt x="8601" y="1273"/>
                    <a:pt x="7875" y="546"/>
                  </a:cubicBezTo>
                  <a:cubicBezTo>
                    <a:pt x="7513" y="184"/>
                    <a:pt x="7036" y="0"/>
                    <a:pt x="6560" y="0"/>
                  </a:cubicBezTo>
                  <a:cubicBezTo>
                    <a:pt x="6083" y="0"/>
                    <a:pt x="5607" y="181"/>
                    <a:pt x="5244" y="546"/>
                  </a:cubicBezTo>
                  <a:lnTo>
                    <a:pt x="4301" y="1488"/>
                  </a:lnTo>
                  <a:lnTo>
                    <a:pt x="3359" y="546"/>
                  </a:lnTo>
                  <a:cubicBezTo>
                    <a:pt x="2996" y="184"/>
                    <a:pt x="2520" y="0"/>
                    <a:pt x="2043" y="0"/>
                  </a:cubicBezTo>
                  <a:close/>
                </a:path>
              </a:pathLst>
            </a:custGeom>
            <a:solidFill>
              <a:schemeClr val="l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4" name="Google Shape;464;p33"/>
          <p:cNvGrpSpPr/>
          <p:nvPr/>
        </p:nvGrpSpPr>
        <p:grpSpPr>
          <a:xfrm>
            <a:off x="8136781" y="539994"/>
            <a:ext cx="287212" cy="222969"/>
            <a:chOff x="7283981" y="539994"/>
            <a:chExt cx="287212" cy="222969"/>
          </a:xfrm>
        </p:grpSpPr>
        <p:sp>
          <p:nvSpPr>
            <p:cNvPr id="465" name="Google Shape;465;p33"/>
            <p:cNvSpPr/>
            <p:nvPr/>
          </p:nvSpPr>
          <p:spPr>
            <a:xfrm>
              <a:off x="7435617" y="547311"/>
              <a:ext cx="32403" cy="215652"/>
            </a:xfrm>
            <a:custGeom>
              <a:avLst/>
              <a:gdLst/>
              <a:ahLst/>
              <a:cxnLst/>
              <a:rect l="l" t="t" r="r" b="b"/>
              <a:pathLst>
                <a:path w="2843" h="18921" extrusionOk="0">
                  <a:moveTo>
                    <a:pt x="2842" y="0"/>
                  </a:moveTo>
                  <a:cubicBezTo>
                    <a:pt x="2318" y="269"/>
                    <a:pt x="1827" y="622"/>
                    <a:pt x="1387" y="1061"/>
                  </a:cubicBezTo>
                  <a:lnTo>
                    <a:pt x="0" y="2450"/>
                  </a:lnTo>
                  <a:lnTo>
                    <a:pt x="0" y="18920"/>
                  </a:lnTo>
                  <a:lnTo>
                    <a:pt x="2831" y="16089"/>
                  </a:lnTo>
                  <a:lnTo>
                    <a:pt x="2639" y="15897"/>
                  </a:lnTo>
                  <a:cubicBezTo>
                    <a:pt x="2022" y="15279"/>
                    <a:pt x="1682" y="14458"/>
                    <a:pt x="1682" y="13583"/>
                  </a:cubicBezTo>
                  <a:cubicBezTo>
                    <a:pt x="1682" y="12710"/>
                    <a:pt x="2022" y="11888"/>
                    <a:pt x="2640" y="11269"/>
                  </a:cubicBezTo>
                  <a:cubicBezTo>
                    <a:pt x="2706" y="11203"/>
                    <a:pt x="2773" y="11144"/>
                    <a:pt x="2842" y="11084"/>
                  </a:cubicBezTo>
                  <a:lnTo>
                    <a:pt x="2842" y="0"/>
                  </a:lnTo>
                  <a:close/>
                </a:path>
              </a:pathLst>
            </a:custGeom>
            <a:solidFill>
              <a:schemeClr val="accent5"/>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33"/>
            <p:cNvSpPr/>
            <p:nvPr/>
          </p:nvSpPr>
          <p:spPr>
            <a:xfrm>
              <a:off x="7387177" y="547311"/>
              <a:ext cx="32380" cy="215652"/>
            </a:xfrm>
            <a:custGeom>
              <a:avLst/>
              <a:gdLst/>
              <a:ahLst/>
              <a:cxnLst/>
              <a:rect l="l" t="t" r="r" b="b"/>
              <a:pathLst>
                <a:path w="2841" h="18921" extrusionOk="0">
                  <a:moveTo>
                    <a:pt x="0" y="0"/>
                  </a:moveTo>
                  <a:lnTo>
                    <a:pt x="0" y="16079"/>
                  </a:lnTo>
                  <a:lnTo>
                    <a:pt x="2841" y="18920"/>
                  </a:lnTo>
                  <a:lnTo>
                    <a:pt x="2841" y="2448"/>
                  </a:lnTo>
                  <a:lnTo>
                    <a:pt x="1454" y="1061"/>
                  </a:lnTo>
                  <a:cubicBezTo>
                    <a:pt x="1017" y="623"/>
                    <a:pt x="525" y="270"/>
                    <a:pt x="0" y="0"/>
                  </a:cubicBezTo>
                  <a:close/>
                </a:path>
              </a:pathLst>
            </a:custGeom>
            <a:solidFill>
              <a:schemeClr val="lt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33"/>
            <p:cNvSpPr/>
            <p:nvPr/>
          </p:nvSpPr>
          <p:spPr>
            <a:xfrm>
              <a:off x="7532533" y="549420"/>
              <a:ext cx="38660" cy="116608"/>
            </a:xfrm>
            <a:custGeom>
              <a:avLst/>
              <a:gdLst/>
              <a:ahLst/>
              <a:cxnLst/>
              <a:rect l="l" t="t" r="r" b="b"/>
              <a:pathLst>
                <a:path w="3392" h="10231" extrusionOk="0">
                  <a:moveTo>
                    <a:pt x="1" y="0"/>
                  </a:moveTo>
                  <a:lnTo>
                    <a:pt x="1" y="10230"/>
                  </a:lnTo>
                  <a:lnTo>
                    <a:pt x="1122" y="9111"/>
                  </a:lnTo>
                  <a:cubicBezTo>
                    <a:pt x="3392" y="6841"/>
                    <a:pt x="3392" y="3145"/>
                    <a:pt x="1122" y="875"/>
                  </a:cubicBezTo>
                  <a:cubicBezTo>
                    <a:pt x="777" y="532"/>
                    <a:pt x="400" y="240"/>
                    <a:pt x="1" y="0"/>
                  </a:cubicBezTo>
                  <a:close/>
                </a:path>
              </a:pathLst>
            </a:custGeom>
            <a:solidFill>
              <a:schemeClr val="accen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33"/>
            <p:cNvSpPr/>
            <p:nvPr/>
          </p:nvSpPr>
          <p:spPr>
            <a:xfrm>
              <a:off x="7338690" y="539994"/>
              <a:ext cx="32392" cy="174484"/>
            </a:xfrm>
            <a:custGeom>
              <a:avLst/>
              <a:gdLst/>
              <a:ahLst/>
              <a:cxnLst/>
              <a:rect l="l" t="t" r="r" b="b"/>
              <a:pathLst>
                <a:path w="2842" h="15309" extrusionOk="0">
                  <a:moveTo>
                    <a:pt x="1586" y="0"/>
                  </a:moveTo>
                  <a:cubicBezTo>
                    <a:pt x="1052" y="0"/>
                    <a:pt x="519" y="73"/>
                    <a:pt x="1" y="218"/>
                  </a:cubicBezTo>
                  <a:lnTo>
                    <a:pt x="1" y="12467"/>
                  </a:lnTo>
                  <a:lnTo>
                    <a:pt x="2842" y="15309"/>
                  </a:lnTo>
                  <a:lnTo>
                    <a:pt x="2842" y="136"/>
                  </a:lnTo>
                  <a:cubicBezTo>
                    <a:pt x="2429" y="45"/>
                    <a:pt x="2008" y="0"/>
                    <a:pt x="1586" y="0"/>
                  </a:cubicBez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33"/>
            <p:cNvSpPr/>
            <p:nvPr/>
          </p:nvSpPr>
          <p:spPr>
            <a:xfrm>
              <a:off x="7484081" y="540005"/>
              <a:ext cx="32403" cy="133943"/>
            </a:xfrm>
            <a:custGeom>
              <a:avLst/>
              <a:gdLst/>
              <a:ahLst/>
              <a:cxnLst/>
              <a:rect l="l" t="t" r="r" b="b"/>
              <a:pathLst>
                <a:path w="2843" h="11752" extrusionOk="0">
                  <a:moveTo>
                    <a:pt x="1256" y="1"/>
                  </a:moveTo>
                  <a:cubicBezTo>
                    <a:pt x="835" y="1"/>
                    <a:pt x="414" y="46"/>
                    <a:pt x="0" y="136"/>
                  </a:cubicBezTo>
                  <a:lnTo>
                    <a:pt x="0" y="11028"/>
                  </a:lnTo>
                  <a:cubicBezTo>
                    <a:pt x="228" y="10978"/>
                    <a:pt x="462" y="10954"/>
                    <a:pt x="701" y="10954"/>
                  </a:cubicBezTo>
                  <a:cubicBezTo>
                    <a:pt x="1495" y="10954"/>
                    <a:pt x="2248" y="11237"/>
                    <a:pt x="2842" y="11752"/>
                  </a:cubicBezTo>
                  <a:lnTo>
                    <a:pt x="2842" y="219"/>
                  </a:lnTo>
                  <a:cubicBezTo>
                    <a:pt x="2324" y="73"/>
                    <a:pt x="1790" y="1"/>
                    <a:pt x="1256" y="1"/>
                  </a:cubicBezTo>
                  <a:close/>
                </a:path>
              </a:pathLst>
            </a:custGeom>
            <a:solidFill>
              <a:schemeClr val="accent4"/>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33"/>
            <p:cNvSpPr/>
            <p:nvPr/>
          </p:nvSpPr>
          <p:spPr>
            <a:xfrm>
              <a:off x="7283981" y="549420"/>
              <a:ext cx="38660" cy="116608"/>
            </a:xfrm>
            <a:custGeom>
              <a:avLst/>
              <a:gdLst/>
              <a:ahLst/>
              <a:cxnLst/>
              <a:rect l="l" t="t" r="r" b="b"/>
              <a:pathLst>
                <a:path w="3392" h="10231" extrusionOk="0">
                  <a:moveTo>
                    <a:pt x="3391" y="0"/>
                  </a:moveTo>
                  <a:cubicBezTo>
                    <a:pt x="2990" y="240"/>
                    <a:pt x="2616" y="532"/>
                    <a:pt x="2270" y="875"/>
                  </a:cubicBezTo>
                  <a:cubicBezTo>
                    <a:pt x="0" y="3145"/>
                    <a:pt x="0" y="6841"/>
                    <a:pt x="2270" y="9111"/>
                  </a:cubicBezTo>
                  <a:lnTo>
                    <a:pt x="3391" y="10230"/>
                  </a:lnTo>
                  <a:lnTo>
                    <a:pt x="3391" y="0"/>
                  </a:lnTo>
                  <a:close/>
                </a:path>
              </a:pathLst>
            </a:custGeom>
            <a:solidFill>
              <a:srgbClr val="FF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33"/>
            <p:cNvSpPr/>
            <p:nvPr/>
          </p:nvSpPr>
          <p:spPr>
            <a:xfrm>
              <a:off x="7468785" y="680905"/>
              <a:ext cx="98030" cy="76933"/>
            </a:xfrm>
            <a:custGeom>
              <a:avLst/>
              <a:gdLst/>
              <a:ahLst/>
              <a:cxnLst/>
              <a:rect l="l" t="t" r="r" b="b"/>
              <a:pathLst>
                <a:path w="8601" h="6750" extrusionOk="0">
                  <a:moveTo>
                    <a:pt x="2043" y="0"/>
                  </a:moveTo>
                  <a:cubicBezTo>
                    <a:pt x="1567" y="0"/>
                    <a:pt x="1090" y="181"/>
                    <a:pt x="728" y="546"/>
                  </a:cubicBezTo>
                  <a:cubicBezTo>
                    <a:pt x="1" y="1273"/>
                    <a:pt x="1" y="2450"/>
                    <a:pt x="728" y="3178"/>
                  </a:cubicBezTo>
                  <a:lnTo>
                    <a:pt x="4299" y="6750"/>
                  </a:lnTo>
                  <a:lnTo>
                    <a:pt x="4301" y="6748"/>
                  </a:lnTo>
                  <a:lnTo>
                    <a:pt x="4304" y="6750"/>
                  </a:lnTo>
                  <a:lnTo>
                    <a:pt x="7875" y="3178"/>
                  </a:lnTo>
                  <a:cubicBezTo>
                    <a:pt x="8601" y="2452"/>
                    <a:pt x="8601" y="1273"/>
                    <a:pt x="7875" y="546"/>
                  </a:cubicBezTo>
                  <a:cubicBezTo>
                    <a:pt x="7513" y="184"/>
                    <a:pt x="7036" y="0"/>
                    <a:pt x="6560" y="0"/>
                  </a:cubicBezTo>
                  <a:cubicBezTo>
                    <a:pt x="6083" y="0"/>
                    <a:pt x="5607" y="181"/>
                    <a:pt x="5244" y="546"/>
                  </a:cubicBezTo>
                  <a:lnTo>
                    <a:pt x="4301" y="1488"/>
                  </a:lnTo>
                  <a:lnTo>
                    <a:pt x="3359" y="546"/>
                  </a:lnTo>
                  <a:cubicBezTo>
                    <a:pt x="2996" y="184"/>
                    <a:pt x="2520" y="0"/>
                    <a:pt x="2043" y="0"/>
                  </a:cubicBezTo>
                  <a:close/>
                </a:path>
              </a:pathLst>
            </a:custGeom>
            <a:solidFill>
              <a:schemeClr val="l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2" name="Google Shape;472;p33"/>
          <p:cNvSpPr txBox="1">
            <a:spLocks noGrp="1"/>
          </p:cNvSpPr>
          <p:nvPr>
            <p:ph type="title" idx="2"/>
          </p:nvPr>
        </p:nvSpPr>
        <p:spPr>
          <a:xfrm>
            <a:off x="5269021" y="1614275"/>
            <a:ext cx="27690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hlink"/>
              </a:buClr>
              <a:buSzPts val="2000"/>
              <a:buNone/>
              <a:defRPr sz="2000">
                <a:solidFill>
                  <a:schemeClr val="hlink"/>
                </a:solidFill>
              </a:defRPr>
            </a:lvl1pPr>
            <a:lvl2pPr lvl="1" algn="ctr" rtl="0">
              <a:spcBef>
                <a:spcPts val="0"/>
              </a:spcBef>
              <a:spcAft>
                <a:spcPts val="0"/>
              </a:spcAft>
              <a:buClr>
                <a:schemeClr val="hlink"/>
              </a:buClr>
              <a:buSzPts val="2000"/>
              <a:buNone/>
              <a:defRPr sz="2000">
                <a:solidFill>
                  <a:schemeClr val="hlink"/>
                </a:solidFill>
              </a:defRPr>
            </a:lvl2pPr>
            <a:lvl3pPr lvl="2" algn="ctr" rtl="0">
              <a:spcBef>
                <a:spcPts val="0"/>
              </a:spcBef>
              <a:spcAft>
                <a:spcPts val="0"/>
              </a:spcAft>
              <a:buClr>
                <a:schemeClr val="hlink"/>
              </a:buClr>
              <a:buSzPts val="2000"/>
              <a:buNone/>
              <a:defRPr sz="2000">
                <a:solidFill>
                  <a:schemeClr val="hlink"/>
                </a:solidFill>
              </a:defRPr>
            </a:lvl3pPr>
            <a:lvl4pPr lvl="3" algn="ctr" rtl="0">
              <a:spcBef>
                <a:spcPts val="0"/>
              </a:spcBef>
              <a:spcAft>
                <a:spcPts val="0"/>
              </a:spcAft>
              <a:buClr>
                <a:schemeClr val="hlink"/>
              </a:buClr>
              <a:buSzPts val="2000"/>
              <a:buNone/>
              <a:defRPr sz="2000">
                <a:solidFill>
                  <a:schemeClr val="hlink"/>
                </a:solidFill>
              </a:defRPr>
            </a:lvl4pPr>
            <a:lvl5pPr lvl="4" algn="ctr" rtl="0">
              <a:spcBef>
                <a:spcPts val="0"/>
              </a:spcBef>
              <a:spcAft>
                <a:spcPts val="0"/>
              </a:spcAft>
              <a:buClr>
                <a:schemeClr val="hlink"/>
              </a:buClr>
              <a:buSzPts val="2000"/>
              <a:buNone/>
              <a:defRPr sz="2000">
                <a:solidFill>
                  <a:schemeClr val="hlink"/>
                </a:solidFill>
              </a:defRPr>
            </a:lvl5pPr>
            <a:lvl6pPr lvl="5" algn="ctr" rtl="0">
              <a:spcBef>
                <a:spcPts val="0"/>
              </a:spcBef>
              <a:spcAft>
                <a:spcPts val="0"/>
              </a:spcAft>
              <a:buClr>
                <a:schemeClr val="hlink"/>
              </a:buClr>
              <a:buSzPts val="2000"/>
              <a:buNone/>
              <a:defRPr sz="2000">
                <a:solidFill>
                  <a:schemeClr val="hlink"/>
                </a:solidFill>
              </a:defRPr>
            </a:lvl6pPr>
            <a:lvl7pPr lvl="6" algn="ctr" rtl="0">
              <a:spcBef>
                <a:spcPts val="0"/>
              </a:spcBef>
              <a:spcAft>
                <a:spcPts val="0"/>
              </a:spcAft>
              <a:buClr>
                <a:schemeClr val="hlink"/>
              </a:buClr>
              <a:buSzPts val="2000"/>
              <a:buNone/>
              <a:defRPr sz="2000">
                <a:solidFill>
                  <a:schemeClr val="hlink"/>
                </a:solidFill>
              </a:defRPr>
            </a:lvl7pPr>
            <a:lvl8pPr lvl="7" algn="ctr" rtl="0">
              <a:spcBef>
                <a:spcPts val="0"/>
              </a:spcBef>
              <a:spcAft>
                <a:spcPts val="0"/>
              </a:spcAft>
              <a:buClr>
                <a:schemeClr val="hlink"/>
              </a:buClr>
              <a:buSzPts val="2000"/>
              <a:buNone/>
              <a:defRPr sz="2000">
                <a:solidFill>
                  <a:schemeClr val="hlink"/>
                </a:solidFill>
              </a:defRPr>
            </a:lvl8pPr>
            <a:lvl9pPr lvl="8" algn="ctr" rtl="0">
              <a:spcBef>
                <a:spcPts val="0"/>
              </a:spcBef>
              <a:spcAft>
                <a:spcPts val="0"/>
              </a:spcAft>
              <a:buClr>
                <a:schemeClr val="hlink"/>
              </a:buClr>
              <a:buSzPts val="2000"/>
              <a:buNone/>
              <a:defRPr sz="2000">
                <a:solidFill>
                  <a:schemeClr val="hlink"/>
                </a:solidFill>
              </a:defRPr>
            </a:lvl9pPr>
          </a:lstStyle>
          <a:p>
            <a:endParaRPr/>
          </a:p>
        </p:txBody>
      </p:sp>
      <p:sp>
        <p:nvSpPr>
          <p:cNvPr id="473" name="Google Shape;473;p33"/>
          <p:cNvSpPr txBox="1">
            <a:spLocks noGrp="1"/>
          </p:cNvSpPr>
          <p:nvPr>
            <p:ph type="subTitle" idx="3"/>
          </p:nvPr>
        </p:nvSpPr>
        <p:spPr>
          <a:xfrm>
            <a:off x="5269021" y="3991025"/>
            <a:ext cx="2769000" cy="60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hlink"/>
              </a:buClr>
              <a:buSzPts val="1400"/>
              <a:buNone/>
              <a:defRPr sz="1400">
                <a:solidFill>
                  <a:schemeClr val="hlink"/>
                </a:solidFill>
              </a:defRPr>
            </a:lvl1pPr>
            <a:lvl2pPr lvl="1" algn="ctr" rtl="0">
              <a:lnSpc>
                <a:spcPct val="100000"/>
              </a:lnSpc>
              <a:spcBef>
                <a:spcPts val="1600"/>
              </a:spcBef>
              <a:spcAft>
                <a:spcPts val="0"/>
              </a:spcAft>
              <a:buClr>
                <a:schemeClr val="hlink"/>
              </a:buClr>
              <a:buSzPts val="1400"/>
              <a:buNone/>
              <a:defRPr>
                <a:solidFill>
                  <a:schemeClr val="hlink"/>
                </a:solidFill>
              </a:defRPr>
            </a:lvl2pPr>
            <a:lvl3pPr lvl="2" algn="ctr" rtl="0">
              <a:lnSpc>
                <a:spcPct val="100000"/>
              </a:lnSpc>
              <a:spcBef>
                <a:spcPts val="1600"/>
              </a:spcBef>
              <a:spcAft>
                <a:spcPts val="0"/>
              </a:spcAft>
              <a:buClr>
                <a:schemeClr val="hlink"/>
              </a:buClr>
              <a:buSzPts val="1400"/>
              <a:buNone/>
              <a:defRPr>
                <a:solidFill>
                  <a:schemeClr val="hlink"/>
                </a:solidFill>
              </a:defRPr>
            </a:lvl3pPr>
            <a:lvl4pPr lvl="3" algn="ctr" rtl="0">
              <a:lnSpc>
                <a:spcPct val="100000"/>
              </a:lnSpc>
              <a:spcBef>
                <a:spcPts val="1600"/>
              </a:spcBef>
              <a:spcAft>
                <a:spcPts val="0"/>
              </a:spcAft>
              <a:buClr>
                <a:schemeClr val="hlink"/>
              </a:buClr>
              <a:buSzPts val="1400"/>
              <a:buNone/>
              <a:defRPr>
                <a:solidFill>
                  <a:schemeClr val="hlink"/>
                </a:solidFill>
              </a:defRPr>
            </a:lvl4pPr>
            <a:lvl5pPr lvl="4" algn="ctr" rtl="0">
              <a:lnSpc>
                <a:spcPct val="100000"/>
              </a:lnSpc>
              <a:spcBef>
                <a:spcPts val="1600"/>
              </a:spcBef>
              <a:spcAft>
                <a:spcPts val="0"/>
              </a:spcAft>
              <a:buClr>
                <a:schemeClr val="hlink"/>
              </a:buClr>
              <a:buSzPts val="1400"/>
              <a:buNone/>
              <a:defRPr>
                <a:solidFill>
                  <a:schemeClr val="hlink"/>
                </a:solidFill>
              </a:defRPr>
            </a:lvl5pPr>
            <a:lvl6pPr lvl="5" algn="ctr" rtl="0">
              <a:lnSpc>
                <a:spcPct val="100000"/>
              </a:lnSpc>
              <a:spcBef>
                <a:spcPts val="1600"/>
              </a:spcBef>
              <a:spcAft>
                <a:spcPts val="0"/>
              </a:spcAft>
              <a:buClr>
                <a:schemeClr val="hlink"/>
              </a:buClr>
              <a:buSzPts val="1400"/>
              <a:buNone/>
              <a:defRPr>
                <a:solidFill>
                  <a:schemeClr val="hlink"/>
                </a:solidFill>
              </a:defRPr>
            </a:lvl6pPr>
            <a:lvl7pPr lvl="6" algn="ctr" rtl="0">
              <a:lnSpc>
                <a:spcPct val="100000"/>
              </a:lnSpc>
              <a:spcBef>
                <a:spcPts val="1600"/>
              </a:spcBef>
              <a:spcAft>
                <a:spcPts val="0"/>
              </a:spcAft>
              <a:buClr>
                <a:schemeClr val="hlink"/>
              </a:buClr>
              <a:buSzPts val="1400"/>
              <a:buNone/>
              <a:defRPr>
                <a:solidFill>
                  <a:schemeClr val="hlink"/>
                </a:solidFill>
              </a:defRPr>
            </a:lvl7pPr>
            <a:lvl8pPr lvl="7" algn="ctr" rtl="0">
              <a:lnSpc>
                <a:spcPct val="100000"/>
              </a:lnSpc>
              <a:spcBef>
                <a:spcPts val="1600"/>
              </a:spcBef>
              <a:spcAft>
                <a:spcPts val="0"/>
              </a:spcAft>
              <a:buClr>
                <a:schemeClr val="hlink"/>
              </a:buClr>
              <a:buSzPts val="1400"/>
              <a:buNone/>
              <a:defRPr>
                <a:solidFill>
                  <a:schemeClr val="hlink"/>
                </a:solidFill>
              </a:defRPr>
            </a:lvl8pPr>
            <a:lvl9pPr lvl="8" algn="ctr" rtl="0">
              <a:lnSpc>
                <a:spcPct val="100000"/>
              </a:lnSpc>
              <a:spcBef>
                <a:spcPts val="1600"/>
              </a:spcBef>
              <a:spcAft>
                <a:spcPts val="1600"/>
              </a:spcAft>
              <a:buClr>
                <a:schemeClr val="hlink"/>
              </a:buClr>
              <a:buSzPts val="1400"/>
              <a:buNone/>
              <a:defRPr>
                <a:solidFill>
                  <a:schemeClr val="hlink"/>
                </a:solidFill>
              </a:defRPr>
            </a:lvl9pPr>
          </a:lstStyle>
          <a:p>
            <a:endParaRPr/>
          </a:p>
        </p:txBody>
      </p:sp>
      <p:sp>
        <p:nvSpPr>
          <p:cNvPr id="474" name="Google Shape;474;p33"/>
          <p:cNvSpPr txBox="1">
            <a:spLocks noGrp="1"/>
          </p:cNvSpPr>
          <p:nvPr>
            <p:ph type="title" idx="4"/>
          </p:nvPr>
        </p:nvSpPr>
        <p:spPr>
          <a:xfrm>
            <a:off x="720000" y="369375"/>
            <a:ext cx="7704000" cy="5643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three columns">
  <p:cSld name="BLANK_1_1_1_2">
    <p:spTree>
      <p:nvGrpSpPr>
        <p:cNvPr id="1" name="Shape 475"/>
        <p:cNvGrpSpPr/>
        <p:nvPr/>
      </p:nvGrpSpPr>
      <p:grpSpPr>
        <a:xfrm>
          <a:off x="0" y="0"/>
          <a:ext cx="0" cy="0"/>
          <a:chOff x="0" y="0"/>
          <a:chExt cx="0" cy="0"/>
        </a:xfrm>
      </p:grpSpPr>
      <p:sp>
        <p:nvSpPr>
          <p:cNvPr id="476" name="Google Shape;476;p34"/>
          <p:cNvSpPr/>
          <p:nvPr/>
        </p:nvSpPr>
        <p:spPr>
          <a:xfrm>
            <a:off x="213900" y="1312725"/>
            <a:ext cx="2784600" cy="3632100"/>
          </a:xfrm>
          <a:prstGeom prst="rect">
            <a:avLst/>
          </a:prstGeom>
          <a:solidFill>
            <a:schemeClr val="accent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34"/>
          <p:cNvSpPr/>
          <p:nvPr/>
        </p:nvSpPr>
        <p:spPr>
          <a:xfrm>
            <a:off x="213900" y="198775"/>
            <a:ext cx="8716200" cy="905400"/>
          </a:xfrm>
          <a:prstGeom prst="rect">
            <a:avLst/>
          </a:prstGeom>
          <a:solidFill>
            <a:schemeClr val="dk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34"/>
          <p:cNvSpPr/>
          <p:nvPr/>
        </p:nvSpPr>
        <p:spPr>
          <a:xfrm>
            <a:off x="6145500" y="1312725"/>
            <a:ext cx="2784600" cy="3632100"/>
          </a:xfrm>
          <a:prstGeom prst="rect">
            <a:avLst/>
          </a:prstGeom>
          <a:solidFill>
            <a:schemeClr val="accent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34"/>
          <p:cNvSpPr/>
          <p:nvPr/>
        </p:nvSpPr>
        <p:spPr>
          <a:xfrm>
            <a:off x="3207000" y="1312725"/>
            <a:ext cx="2730000" cy="3632100"/>
          </a:xfrm>
          <a:prstGeom prst="rect">
            <a:avLst/>
          </a:prstGeom>
          <a:solidFill>
            <a:schemeClr val="accent5"/>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80" name="Google Shape;480;p34"/>
          <p:cNvPicPr preferRelativeResize="0"/>
          <p:nvPr/>
        </p:nvPicPr>
        <p:blipFill>
          <a:blip r:embed="rId2">
            <a:alphaModFix/>
          </a:blip>
          <a:stretch>
            <a:fillRect/>
          </a:stretch>
        </p:blipFill>
        <p:spPr>
          <a:xfrm>
            <a:off x="1" y="0"/>
            <a:ext cx="9144003" cy="5143501"/>
          </a:xfrm>
          <a:prstGeom prst="rect">
            <a:avLst/>
          </a:prstGeom>
          <a:noFill/>
          <a:ln>
            <a:noFill/>
          </a:ln>
        </p:spPr>
      </p:pic>
      <p:sp>
        <p:nvSpPr>
          <p:cNvPr id="481" name="Google Shape;481;p34"/>
          <p:cNvSpPr txBox="1">
            <a:spLocks noGrp="1"/>
          </p:cNvSpPr>
          <p:nvPr>
            <p:ph type="title"/>
          </p:nvPr>
        </p:nvSpPr>
        <p:spPr>
          <a:xfrm>
            <a:off x="720000" y="1565625"/>
            <a:ext cx="17994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hlink"/>
              </a:buClr>
              <a:buSzPts val="2000"/>
              <a:buNone/>
              <a:defRPr sz="2000">
                <a:solidFill>
                  <a:schemeClr val="hlink"/>
                </a:solidFill>
              </a:defRPr>
            </a:lvl1pPr>
            <a:lvl2pPr lvl="1" algn="ctr" rtl="0">
              <a:spcBef>
                <a:spcPts val="0"/>
              </a:spcBef>
              <a:spcAft>
                <a:spcPts val="0"/>
              </a:spcAft>
              <a:buClr>
                <a:schemeClr val="hlink"/>
              </a:buClr>
              <a:buSzPts val="2000"/>
              <a:buNone/>
              <a:defRPr sz="2000">
                <a:solidFill>
                  <a:schemeClr val="hlink"/>
                </a:solidFill>
              </a:defRPr>
            </a:lvl2pPr>
            <a:lvl3pPr lvl="2" algn="ctr" rtl="0">
              <a:spcBef>
                <a:spcPts val="0"/>
              </a:spcBef>
              <a:spcAft>
                <a:spcPts val="0"/>
              </a:spcAft>
              <a:buClr>
                <a:schemeClr val="hlink"/>
              </a:buClr>
              <a:buSzPts val="2000"/>
              <a:buNone/>
              <a:defRPr sz="2000">
                <a:solidFill>
                  <a:schemeClr val="hlink"/>
                </a:solidFill>
              </a:defRPr>
            </a:lvl3pPr>
            <a:lvl4pPr lvl="3" algn="ctr" rtl="0">
              <a:spcBef>
                <a:spcPts val="0"/>
              </a:spcBef>
              <a:spcAft>
                <a:spcPts val="0"/>
              </a:spcAft>
              <a:buClr>
                <a:schemeClr val="hlink"/>
              </a:buClr>
              <a:buSzPts val="2000"/>
              <a:buNone/>
              <a:defRPr sz="2000">
                <a:solidFill>
                  <a:schemeClr val="hlink"/>
                </a:solidFill>
              </a:defRPr>
            </a:lvl4pPr>
            <a:lvl5pPr lvl="4" algn="ctr" rtl="0">
              <a:spcBef>
                <a:spcPts val="0"/>
              </a:spcBef>
              <a:spcAft>
                <a:spcPts val="0"/>
              </a:spcAft>
              <a:buClr>
                <a:schemeClr val="hlink"/>
              </a:buClr>
              <a:buSzPts val="2000"/>
              <a:buNone/>
              <a:defRPr sz="2000">
                <a:solidFill>
                  <a:schemeClr val="hlink"/>
                </a:solidFill>
              </a:defRPr>
            </a:lvl5pPr>
            <a:lvl6pPr lvl="5" algn="ctr" rtl="0">
              <a:spcBef>
                <a:spcPts val="0"/>
              </a:spcBef>
              <a:spcAft>
                <a:spcPts val="0"/>
              </a:spcAft>
              <a:buClr>
                <a:schemeClr val="hlink"/>
              </a:buClr>
              <a:buSzPts val="2000"/>
              <a:buNone/>
              <a:defRPr sz="2000">
                <a:solidFill>
                  <a:schemeClr val="hlink"/>
                </a:solidFill>
              </a:defRPr>
            </a:lvl6pPr>
            <a:lvl7pPr lvl="6" algn="ctr" rtl="0">
              <a:spcBef>
                <a:spcPts val="0"/>
              </a:spcBef>
              <a:spcAft>
                <a:spcPts val="0"/>
              </a:spcAft>
              <a:buClr>
                <a:schemeClr val="hlink"/>
              </a:buClr>
              <a:buSzPts val="2000"/>
              <a:buNone/>
              <a:defRPr sz="2000">
                <a:solidFill>
                  <a:schemeClr val="hlink"/>
                </a:solidFill>
              </a:defRPr>
            </a:lvl7pPr>
            <a:lvl8pPr lvl="7" algn="ctr" rtl="0">
              <a:spcBef>
                <a:spcPts val="0"/>
              </a:spcBef>
              <a:spcAft>
                <a:spcPts val="0"/>
              </a:spcAft>
              <a:buClr>
                <a:schemeClr val="hlink"/>
              </a:buClr>
              <a:buSzPts val="2000"/>
              <a:buNone/>
              <a:defRPr sz="2000">
                <a:solidFill>
                  <a:schemeClr val="hlink"/>
                </a:solidFill>
              </a:defRPr>
            </a:lvl8pPr>
            <a:lvl9pPr lvl="8" algn="ctr" rtl="0">
              <a:spcBef>
                <a:spcPts val="0"/>
              </a:spcBef>
              <a:spcAft>
                <a:spcPts val="0"/>
              </a:spcAft>
              <a:buClr>
                <a:schemeClr val="hlink"/>
              </a:buClr>
              <a:buSzPts val="2000"/>
              <a:buNone/>
              <a:defRPr sz="2000">
                <a:solidFill>
                  <a:schemeClr val="hlink"/>
                </a:solidFill>
              </a:defRPr>
            </a:lvl9pPr>
          </a:lstStyle>
          <a:p>
            <a:endParaRPr/>
          </a:p>
        </p:txBody>
      </p:sp>
      <p:sp>
        <p:nvSpPr>
          <p:cNvPr id="482" name="Google Shape;482;p34"/>
          <p:cNvSpPr txBox="1">
            <a:spLocks noGrp="1"/>
          </p:cNvSpPr>
          <p:nvPr>
            <p:ph type="subTitle" idx="1"/>
          </p:nvPr>
        </p:nvSpPr>
        <p:spPr>
          <a:xfrm>
            <a:off x="720000" y="3578925"/>
            <a:ext cx="1799400" cy="988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hlink"/>
              </a:buClr>
              <a:buSzPts val="1400"/>
              <a:buNone/>
              <a:defRPr sz="1400">
                <a:solidFill>
                  <a:schemeClr val="hlink"/>
                </a:solidFill>
              </a:defRPr>
            </a:lvl1pPr>
            <a:lvl2pPr lvl="1" algn="ctr" rtl="0">
              <a:lnSpc>
                <a:spcPct val="100000"/>
              </a:lnSpc>
              <a:spcBef>
                <a:spcPts val="1600"/>
              </a:spcBef>
              <a:spcAft>
                <a:spcPts val="0"/>
              </a:spcAft>
              <a:buClr>
                <a:schemeClr val="hlink"/>
              </a:buClr>
              <a:buSzPts val="1400"/>
              <a:buNone/>
              <a:defRPr>
                <a:solidFill>
                  <a:schemeClr val="hlink"/>
                </a:solidFill>
              </a:defRPr>
            </a:lvl2pPr>
            <a:lvl3pPr lvl="2" algn="ctr" rtl="0">
              <a:lnSpc>
                <a:spcPct val="100000"/>
              </a:lnSpc>
              <a:spcBef>
                <a:spcPts val="1600"/>
              </a:spcBef>
              <a:spcAft>
                <a:spcPts val="0"/>
              </a:spcAft>
              <a:buClr>
                <a:schemeClr val="hlink"/>
              </a:buClr>
              <a:buSzPts val="1400"/>
              <a:buNone/>
              <a:defRPr>
                <a:solidFill>
                  <a:schemeClr val="hlink"/>
                </a:solidFill>
              </a:defRPr>
            </a:lvl3pPr>
            <a:lvl4pPr lvl="3" algn="ctr" rtl="0">
              <a:lnSpc>
                <a:spcPct val="100000"/>
              </a:lnSpc>
              <a:spcBef>
                <a:spcPts val="1600"/>
              </a:spcBef>
              <a:spcAft>
                <a:spcPts val="0"/>
              </a:spcAft>
              <a:buClr>
                <a:schemeClr val="hlink"/>
              </a:buClr>
              <a:buSzPts val="1400"/>
              <a:buNone/>
              <a:defRPr>
                <a:solidFill>
                  <a:schemeClr val="hlink"/>
                </a:solidFill>
              </a:defRPr>
            </a:lvl4pPr>
            <a:lvl5pPr lvl="4" algn="ctr" rtl="0">
              <a:lnSpc>
                <a:spcPct val="100000"/>
              </a:lnSpc>
              <a:spcBef>
                <a:spcPts val="1600"/>
              </a:spcBef>
              <a:spcAft>
                <a:spcPts val="0"/>
              </a:spcAft>
              <a:buClr>
                <a:schemeClr val="hlink"/>
              </a:buClr>
              <a:buSzPts val="1400"/>
              <a:buNone/>
              <a:defRPr>
                <a:solidFill>
                  <a:schemeClr val="hlink"/>
                </a:solidFill>
              </a:defRPr>
            </a:lvl5pPr>
            <a:lvl6pPr lvl="5" algn="ctr" rtl="0">
              <a:lnSpc>
                <a:spcPct val="100000"/>
              </a:lnSpc>
              <a:spcBef>
                <a:spcPts val="1600"/>
              </a:spcBef>
              <a:spcAft>
                <a:spcPts val="0"/>
              </a:spcAft>
              <a:buClr>
                <a:schemeClr val="hlink"/>
              </a:buClr>
              <a:buSzPts val="1400"/>
              <a:buNone/>
              <a:defRPr>
                <a:solidFill>
                  <a:schemeClr val="hlink"/>
                </a:solidFill>
              </a:defRPr>
            </a:lvl6pPr>
            <a:lvl7pPr lvl="6" algn="ctr" rtl="0">
              <a:lnSpc>
                <a:spcPct val="100000"/>
              </a:lnSpc>
              <a:spcBef>
                <a:spcPts val="1600"/>
              </a:spcBef>
              <a:spcAft>
                <a:spcPts val="0"/>
              </a:spcAft>
              <a:buClr>
                <a:schemeClr val="hlink"/>
              </a:buClr>
              <a:buSzPts val="1400"/>
              <a:buNone/>
              <a:defRPr>
                <a:solidFill>
                  <a:schemeClr val="hlink"/>
                </a:solidFill>
              </a:defRPr>
            </a:lvl7pPr>
            <a:lvl8pPr lvl="7" algn="ctr" rtl="0">
              <a:lnSpc>
                <a:spcPct val="100000"/>
              </a:lnSpc>
              <a:spcBef>
                <a:spcPts val="1600"/>
              </a:spcBef>
              <a:spcAft>
                <a:spcPts val="0"/>
              </a:spcAft>
              <a:buClr>
                <a:schemeClr val="hlink"/>
              </a:buClr>
              <a:buSzPts val="1400"/>
              <a:buNone/>
              <a:defRPr>
                <a:solidFill>
                  <a:schemeClr val="hlink"/>
                </a:solidFill>
              </a:defRPr>
            </a:lvl8pPr>
            <a:lvl9pPr lvl="8" algn="ctr" rtl="0">
              <a:lnSpc>
                <a:spcPct val="100000"/>
              </a:lnSpc>
              <a:spcBef>
                <a:spcPts val="1600"/>
              </a:spcBef>
              <a:spcAft>
                <a:spcPts val="1600"/>
              </a:spcAft>
              <a:buClr>
                <a:schemeClr val="hlink"/>
              </a:buClr>
              <a:buSzPts val="1400"/>
              <a:buNone/>
              <a:defRPr>
                <a:solidFill>
                  <a:schemeClr val="hlink"/>
                </a:solidFill>
              </a:defRPr>
            </a:lvl9pPr>
          </a:lstStyle>
          <a:p>
            <a:endParaRPr/>
          </a:p>
        </p:txBody>
      </p:sp>
      <p:sp>
        <p:nvSpPr>
          <p:cNvPr id="483" name="Google Shape;483;p34"/>
          <p:cNvSpPr txBox="1">
            <a:spLocks noGrp="1"/>
          </p:cNvSpPr>
          <p:nvPr>
            <p:ph type="title" idx="2"/>
          </p:nvPr>
        </p:nvSpPr>
        <p:spPr>
          <a:xfrm>
            <a:off x="3672300" y="1565625"/>
            <a:ext cx="17994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hlink"/>
              </a:buClr>
              <a:buSzPts val="2000"/>
              <a:buNone/>
              <a:defRPr sz="2000">
                <a:solidFill>
                  <a:schemeClr val="hlink"/>
                </a:solidFill>
              </a:defRPr>
            </a:lvl1pPr>
            <a:lvl2pPr lvl="1" algn="ctr" rtl="0">
              <a:spcBef>
                <a:spcPts val="0"/>
              </a:spcBef>
              <a:spcAft>
                <a:spcPts val="0"/>
              </a:spcAft>
              <a:buClr>
                <a:schemeClr val="hlink"/>
              </a:buClr>
              <a:buSzPts val="2000"/>
              <a:buNone/>
              <a:defRPr sz="2000">
                <a:solidFill>
                  <a:schemeClr val="hlink"/>
                </a:solidFill>
              </a:defRPr>
            </a:lvl2pPr>
            <a:lvl3pPr lvl="2" algn="ctr" rtl="0">
              <a:spcBef>
                <a:spcPts val="0"/>
              </a:spcBef>
              <a:spcAft>
                <a:spcPts val="0"/>
              </a:spcAft>
              <a:buClr>
                <a:schemeClr val="hlink"/>
              </a:buClr>
              <a:buSzPts val="2000"/>
              <a:buNone/>
              <a:defRPr sz="2000">
                <a:solidFill>
                  <a:schemeClr val="hlink"/>
                </a:solidFill>
              </a:defRPr>
            </a:lvl3pPr>
            <a:lvl4pPr lvl="3" algn="ctr" rtl="0">
              <a:spcBef>
                <a:spcPts val="0"/>
              </a:spcBef>
              <a:spcAft>
                <a:spcPts val="0"/>
              </a:spcAft>
              <a:buClr>
                <a:schemeClr val="hlink"/>
              </a:buClr>
              <a:buSzPts val="2000"/>
              <a:buNone/>
              <a:defRPr sz="2000">
                <a:solidFill>
                  <a:schemeClr val="hlink"/>
                </a:solidFill>
              </a:defRPr>
            </a:lvl4pPr>
            <a:lvl5pPr lvl="4" algn="ctr" rtl="0">
              <a:spcBef>
                <a:spcPts val="0"/>
              </a:spcBef>
              <a:spcAft>
                <a:spcPts val="0"/>
              </a:spcAft>
              <a:buClr>
                <a:schemeClr val="hlink"/>
              </a:buClr>
              <a:buSzPts val="2000"/>
              <a:buNone/>
              <a:defRPr sz="2000">
                <a:solidFill>
                  <a:schemeClr val="hlink"/>
                </a:solidFill>
              </a:defRPr>
            </a:lvl5pPr>
            <a:lvl6pPr lvl="5" algn="ctr" rtl="0">
              <a:spcBef>
                <a:spcPts val="0"/>
              </a:spcBef>
              <a:spcAft>
                <a:spcPts val="0"/>
              </a:spcAft>
              <a:buClr>
                <a:schemeClr val="hlink"/>
              </a:buClr>
              <a:buSzPts val="2000"/>
              <a:buNone/>
              <a:defRPr sz="2000">
                <a:solidFill>
                  <a:schemeClr val="hlink"/>
                </a:solidFill>
              </a:defRPr>
            </a:lvl6pPr>
            <a:lvl7pPr lvl="6" algn="ctr" rtl="0">
              <a:spcBef>
                <a:spcPts val="0"/>
              </a:spcBef>
              <a:spcAft>
                <a:spcPts val="0"/>
              </a:spcAft>
              <a:buClr>
                <a:schemeClr val="hlink"/>
              </a:buClr>
              <a:buSzPts val="2000"/>
              <a:buNone/>
              <a:defRPr sz="2000">
                <a:solidFill>
                  <a:schemeClr val="hlink"/>
                </a:solidFill>
              </a:defRPr>
            </a:lvl7pPr>
            <a:lvl8pPr lvl="7" algn="ctr" rtl="0">
              <a:spcBef>
                <a:spcPts val="0"/>
              </a:spcBef>
              <a:spcAft>
                <a:spcPts val="0"/>
              </a:spcAft>
              <a:buClr>
                <a:schemeClr val="hlink"/>
              </a:buClr>
              <a:buSzPts val="2000"/>
              <a:buNone/>
              <a:defRPr sz="2000">
                <a:solidFill>
                  <a:schemeClr val="hlink"/>
                </a:solidFill>
              </a:defRPr>
            </a:lvl8pPr>
            <a:lvl9pPr lvl="8" algn="ctr" rtl="0">
              <a:spcBef>
                <a:spcPts val="0"/>
              </a:spcBef>
              <a:spcAft>
                <a:spcPts val="0"/>
              </a:spcAft>
              <a:buClr>
                <a:schemeClr val="hlink"/>
              </a:buClr>
              <a:buSzPts val="2000"/>
              <a:buNone/>
              <a:defRPr sz="2000">
                <a:solidFill>
                  <a:schemeClr val="hlink"/>
                </a:solidFill>
              </a:defRPr>
            </a:lvl9pPr>
          </a:lstStyle>
          <a:p>
            <a:endParaRPr/>
          </a:p>
        </p:txBody>
      </p:sp>
      <p:sp>
        <p:nvSpPr>
          <p:cNvPr id="484" name="Google Shape;484;p34"/>
          <p:cNvSpPr txBox="1">
            <a:spLocks noGrp="1"/>
          </p:cNvSpPr>
          <p:nvPr>
            <p:ph type="subTitle" idx="3"/>
          </p:nvPr>
        </p:nvSpPr>
        <p:spPr>
          <a:xfrm>
            <a:off x="3672300" y="3578925"/>
            <a:ext cx="1799400" cy="988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hlink"/>
              </a:buClr>
              <a:buSzPts val="1400"/>
              <a:buNone/>
              <a:defRPr sz="1400">
                <a:solidFill>
                  <a:schemeClr val="hlink"/>
                </a:solidFill>
              </a:defRPr>
            </a:lvl1pPr>
            <a:lvl2pPr lvl="1" algn="ctr" rtl="0">
              <a:lnSpc>
                <a:spcPct val="100000"/>
              </a:lnSpc>
              <a:spcBef>
                <a:spcPts val="1600"/>
              </a:spcBef>
              <a:spcAft>
                <a:spcPts val="0"/>
              </a:spcAft>
              <a:buClr>
                <a:schemeClr val="hlink"/>
              </a:buClr>
              <a:buSzPts val="1400"/>
              <a:buNone/>
              <a:defRPr>
                <a:solidFill>
                  <a:schemeClr val="hlink"/>
                </a:solidFill>
              </a:defRPr>
            </a:lvl2pPr>
            <a:lvl3pPr lvl="2" algn="ctr" rtl="0">
              <a:lnSpc>
                <a:spcPct val="100000"/>
              </a:lnSpc>
              <a:spcBef>
                <a:spcPts val="1600"/>
              </a:spcBef>
              <a:spcAft>
                <a:spcPts val="0"/>
              </a:spcAft>
              <a:buClr>
                <a:schemeClr val="hlink"/>
              </a:buClr>
              <a:buSzPts val="1400"/>
              <a:buNone/>
              <a:defRPr>
                <a:solidFill>
                  <a:schemeClr val="hlink"/>
                </a:solidFill>
              </a:defRPr>
            </a:lvl3pPr>
            <a:lvl4pPr lvl="3" algn="ctr" rtl="0">
              <a:lnSpc>
                <a:spcPct val="100000"/>
              </a:lnSpc>
              <a:spcBef>
                <a:spcPts val="1600"/>
              </a:spcBef>
              <a:spcAft>
                <a:spcPts val="0"/>
              </a:spcAft>
              <a:buClr>
                <a:schemeClr val="hlink"/>
              </a:buClr>
              <a:buSzPts val="1400"/>
              <a:buNone/>
              <a:defRPr>
                <a:solidFill>
                  <a:schemeClr val="hlink"/>
                </a:solidFill>
              </a:defRPr>
            </a:lvl4pPr>
            <a:lvl5pPr lvl="4" algn="ctr" rtl="0">
              <a:lnSpc>
                <a:spcPct val="100000"/>
              </a:lnSpc>
              <a:spcBef>
                <a:spcPts val="1600"/>
              </a:spcBef>
              <a:spcAft>
                <a:spcPts val="0"/>
              </a:spcAft>
              <a:buClr>
                <a:schemeClr val="hlink"/>
              </a:buClr>
              <a:buSzPts val="1400"/>
              <a:buNone/>
              <a:defRPr>
                <a:solidFill>
                  <a:schemeClr val="hlink"/>
                </a:solidFill>
              </a:defRPr>
            </a:lvl5pPr>
            <a:lvl6pPr lvl="5" algn="ctr" rtl="0">
              <a:lnSpc>
                <a:spcPct val="100000"/>
              </a:lnSpc>
              <a:spcBef>
                <a:spcPts val="1600"/>
              </a:spcBef>
              <a:spcAft>
                <a:spcPts val="0"/>
              </a:spcAft>
              <a:buClr>
                <a:schemeClr val="hlink"/>
              </a:buClr>
              <a:buSzPts val="1400"/>
              <a:buNone/>
              <a:defRPr>
                <a:solidFill>
                  <a:schemeClr val="hlink"/>
                </a:solidFill>
              </a:defRPr>
            </a:lvl6pPr>
            <a:lvl7pPr lvl="6" algn="ctr" rtl="0">
              <a:lnSpc>
                <a:spcPct val="100000"/>
              </a:lnSpc>
              <a:spcBef>
                <a:spcPts val="1600"/>
              </a:spcBef>
              <a:spcAft>
                <a:spcPts val="0"/>
              </a:spcAft>
              <a:buClr>
                <a:schemeClr val="hlink"/>
              </a:buClr>
              <a:buSzPts val="1400"/>
              <a:buNone/>
              <a:defRPr>
                <a:solidFill>
                  <a:schemeClr val="hlink"/>
                </a:solidFill>
              </a:defRPr>
            </a:lvl7pPr>
            <a:lvl8pPr lvl="7" algn="ctr" rtl="0">
              <a:lnSpc>
                <a:spcPct val="100000"/>
              </a:lnSpc>
              <a:spcBef>
                <a:spcPts val="1600"/>
              </a:spcBef>
              <a:spcAft>
                <a:spcPts val="0"/>
              </a:spcAft>
              <a:buClr>
                <a:schemeClr val="hlink"/>
              </a:buClr>
              <a:buSzPts val="1400"/>
              <a:buNone/>
              <a:defRPr>
                <a:solidFill>
                  <a:schemeClr val="hlink"/>
                </a:solidFill>
              </a:defRPr>
            </a:lvl8pPr>
            <a:lvl9pPr lvl="8" algn="ctr" rtl="0">
              <a:lnSpc>
                <a:spcPct val="100000"/>
              </a:lnSpc>
              <a:spcBef>
                <a:spcPts val="1600"/>
              </a:spcBef>
              <a:spcAft>
                <a:spcPts val="1600"/>
              </a:spcAft>
              <a:buClr>
                <a:schemeClr val="hlink"/>
              </a:buClr>
              <a:buSzPts val="1400"/>
              <a:buNone/>
              <a:defRPr>
                <a:solidFill>
                  <a:schemeClr val="hlink"/>
                </a:solidFill>
              </a:defRPr>
            </a:lvl9pPr>
          </a:lstStyle>
          <a:p>
            <a:endParaRPr/>
          </a:p>
        </p:txBody>
      </p:sp>
      <p:sp>
        <p:nvSpPr>
          <p:cNvPr id="485" name="Google Shape;485;p34"/>
          <p:cNvSpPr txBox="1">
            <a:spLocks noGrp="1"/>
          </p:cNvSpPr>
          <p:nvPr>
            <p:ph type="title" idx="4"/>
          </p:nvPr>
        </p:nvSpPr>
        <p:spPr>
          <a:xfrm>
            <a:off x="6624600" y="1565625"/>
            <a:ext cx="17994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hlink"/>
              </a:buClr>
              <a:buSzPts val="2000"/>
              <a:buNone/>
              <a:defRPr sz="2000">
                <a:solidFill>
                  <a:schemeClr val="hlink"/>
                </a:solidFill>
              </a:defRPr>
            </a:lvl1pPr>
            <a:lvl2pPr lvl="1" algn="ctr" rtl="0">
              <a:spcBef>
                <a:spcPts val="0"/>
              </a:spcBef>
              <a:spcAft>
                <a:spcPts val="0"/>
              </a:spcAft>
              <a:buClr>
                <a:schemeClr val="hlink"/>
              </a:buClr>
              <a:buSzPts val="2000"/>
              <a:buNone/>
              <a:defRPr sz="2000">
                <a:solidFill>
                  <a:schemeClr val="hlink"/>
                </a:solidFill>
              </a:defRPr>
            </a:lvl2pPr>
            <a:lvl3pPr lvl="2" algn="ctr" rtl="0">
              <a:spcBef>
                <a:spcPts val="0"/>
              </a:spcBef>
              <a:spcAft>
                <a:spcPts val="0"/>
              </a:spcAft>
              <a:buClr>
                <a:schemeClr val="hlink"/>
              </a:buClr>
              <a:buSzPts val="2000"/>
              <a:buNone/>
              <a:defRPr sz="2000">
                <a:solidFill>
                  <a:schemeClr val="hlink"/>
                </a:solidFill>
              </a:defRPr>
            </a:lvl3pPr>
            <a:lvl4pPr lvl="3" algn="ctr" rtl="0">
              <a:spcBef>
                <a:spcPts val="0"/>
              </a:spcBef>
              <a:spcAft>
                <a:spcPts val="0"/>
              </a:spcAft>
              <a:buClr>
                <a:schemeClr val="hlink"/>
              </a:buClr>
              <a:buSzPts val="2000"/>
              <a:buNone/>
              <a:defRPr sz="2000">
                <a:solidFill>
                  <a:schemeClr val="hlink"/>
                </a:solidFill>
              </a:defRPr>
            </a:lvl4pPr>
            <a:lvl5pPr lvl="4" algn="ctr" rtl="0">
              <a:spcBef>
                <a:spcPts val="0"/>
              </a:spcBef>
              <a:spcAft>
                <a:spcPts val="0"/>
              </a:spcAft>
              <a:buClr>
                <a:schemeClr val="hlink"/>
              </a:buClr>
              <a:buSzPts val="2000"/>
              <a:buNone/>
              <a:defRPr sz="2000">
                <a:solidFill>
                  <a:schemeClr val="hlink"/>
                </a:solidFill>
              </a:defRPr>
            </a:lvl5pPr>
            <a:lvl6pPr lvl="5" algn="ctr" rtl="0">
              <a:spcBef>
                <a:spcPts val="0"/>
              </a:spcBef>
              <a:spcAft>
                <a:spcPts val="0"/>
              </a:spcAft>
              <a:buClr>
                <a:schemeClr val="hlink"/>
              </a:buClr>
              <a:buSzPts val="2000"/>
              <a:buNone/>
              <a:defRPr sz="2000">
                <a:solidFill>
                  <a:schemeClr val="hlink"/>
                </a:solidFill>
              </a:defRPr>
            </a:lvl6pPr>
            <a:lvl7pPr lvl="6" algn="ctr" rtl="0">
              <a:spcBef>
                <a:spcPts val="0"/>
              </a:spcBef>
              <a:spcAft>
                <a:spcPts val="0"/>
              </a:spcAft>
              <a:buClr>
                <a:schemeClr val="hlink"/>
              </a:buClr>
              <a:buSzPts val="2000"/>
              <a:buNone/>
              <a:defRPr sz="2000">
                <a:solidFill>
                  <a:schemeClr val="hlink"/>
                </a:solidFill>
              </a:defRPr>
            </a:lvl7pPr>
            <a:lvl8pPr lvl="7" algn="ctr" rtl="0">
              <a:spcBef>
                <a:spcPts val="0"/>
              </a:spcBef>
              <a:spcAft>
                <a:spcPts val="0"/>
              </a:spcAft>
              <a:buClr>
                <a:schemeClr val="hlink"/>
              </a:buClr>
              <a:buSzPts val="2000"/>
              <a:buNone/>
              <a:defRPr sz="2000">
                <a:solidFill>
                  <a:schemeClr val="hlink"/>
                </a:solidFill>
              </a:defRPr>
            </a:lvl8pPr>
            <a:lvl9pPr lvl="8" algn="ctr" rtl="0">
              <a:spcBef>
                <a:spcPts val="0"/>
              </a:spcBef>
              <a:spcAft>
                <a:spcPts val="0"/>
              </a:spcAft>
              <a:buClr>
                <a:schemeClr val="hlink"/>
              </a:buClr>
              <a:buSzPts val="2000"/>
              <a:buNone/>
              <a:defRPr sz="2000">
                <a:solidFill>
                  <a:schemeClr val="hlink"/>
                </a:solidFill>
              </a:defRPr>
            </a:lvl9pPr>
          </a:lstStyle>
          <a:p>
            <a:endParaRPr/>
          </a:p>
        </p:txBody>
      </p:sp>
      <p:sp>
        <p:nvSpPr>
          <p:cNvPr id="486" name="Google Shape;486;p34"/>
          <p:cNvSpPr txBox="1">
            <a:spLocks noGrp="1"/>
          </p:cNvSpPr>
          <p:nvPr>
            <p:ph type="subTitle" idx="5"/>
          </p:nvPr>
        </p:nvSpPr>
        <p:spPr>
          <a:xfrm>
            <a:off x="6624600" y="3578925"/>
            <a:ext cx="1799400" cy="988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hlink"/>
              </a:buClr>
              <a:buSzPts val="1400"/>
              <a:buNone/>
              <a:defRPr sz="1400">
                <a:solidFill>
                  <a:schemeClr val="hlink"/>
                </a:solidFill>
              </a:defRPr>
            </a:lvl1pPr>
            <a:lvl2pPr lvl="1" algn="ctr" rtl="0">
              <a:lnSpc>
                <a:spcPct val="100000"/>
              </a:lnSpc>
              <a:spcBef>
                <a:spcPts val="0"/>
              </a:spcBef>
              <a:spcAft>
                <a:spcPts val="0"/>
              </a:spcAft>
              <a:buClr>
                <a:schemeClr val="hlink"/>
              </a:buClr>
              <a:buSzPts val="1400"/>
              <a:buNone/>
              <a:defRPr>
                <a:solidFill>
                  <a:schemeClr val="hlink"/>
                </a:solidFill>
              </a:defRPr>
            </a:lvl2pPr>
            <a:lvl3pPr lvl="2" algn="ctr" rtl="0">
              <a:lnSpc>
                <a:spcPct val="100000"/>
              </a:lnSpc>
              <a:spcBef>
                <a:spcPts val="1600"/>
              </a:spcBef>
              <a:spcAft>
                <a:spcPts val="0"/>
              </a:spcAft>
              <a:buClr>
                <a:schemeClr val="hlink"/>
              </a:buClr>
              <a:buSzPts val="1400"/>
              <a:buNone/>
              <a:defRPr>
                <a:solidFill>
                  <a:schemeClr val="hlink"/>
                </a:solidFill>
              </a:defRPr>
            </a:lvl3pPr>
            <a:lvl4pPr lvl="3" algn="ctr" rtl="0">
              <a:lnSpc>
                <a:spcPct val="100000"/>
              </a:lnSpc>
              <a:spcBef>
                <a:spcPts val="1600"/>
              </a:spcBef>
              <a:spcAft>
                <a:spcPts val="0"/>
              </a:spcAft>
              <a:buClr>
                <a:schemeClr val="hlink"/>
              </a:buClr>
              <a:buSzPts val="1400"/>
              <a:buNone/>
              <a:defRPr>
                <a:solidFill>
                  <a:schemeClr val="hlink"/>
                </a:solidFill>
              </a:defRPr>
            </a:lvl4pPr>
            <a:lvl5pPr lvl="4" algn="ctr" rtl="0">
              <a:lnSpc>
                <a:spcPct val="100000"/>
              </a:lnSpc>
              <a:spcBef>
                <a:spcPts val="1600"/>
              </a:spcBef>
              <a:spcAft>
                <a:spcPts val="0"/>
              </a:spcAft>
              <a:buClr>
                <a:schemeClr val="hlink"/>
              </a:buClr>
              <a:buSzPts val="1400"/>
              <a:buNone/>
              <a:defRPr>
                <a:solidFill>
                  <a:schemeClr val="hlink"/>
                </a:solidFill>
              </a:defRPr>
            </a:lvl5pPr>
            <a:lvl6pPr lvl="5" algn="ctr" rtl="0">
              <a:lnSpc>
                <a:spcPct val="100000"/>
              </a:lnSpc>
              <a:spcBef>
                <a:spcPts val="1600"/>
              </a:spcBef>
              <a:spcAft>
                <a:spcPts val="0"/>
              </a:spcAft>
              <a:buClr>
                <a:schemeClr val="hlink"/>
              </a:buClr>
              <a:buSzPts val="1400"/>
              <a:buNone/>
              <a:defRPr>
                <a:solidFill>
                  <a:schemeClr val="hlink"/>
                </a:solidFill>
              </a:defRPr>
            </a:lvl6pPr>
            <a:lvl7pPr lvl="6" algn="ctr" rtl="0">
              <a:lnSpc>
                <a:spcPct val="100000"/>
              </a:lnSpc>
              <a:spcBef>
                <a:spcPts val="1600"/>
              </a:spcBef>
              <a:spcAft>
                <a:spcPts val="0"/>
              </a:spcAft>
              <a:buClr>
                <a:schemeClr val="hlink"/>
              </a:buClr>
              <a:buSzPts val="1400"/>
              <a:buNone/>
              <a:defRPr>
                <a:solidFill>
                  <a:schemeClr val="hlink"/>
                </a:solidFill>
              </a:defRPr>
            </a:lvl7pPr>
            <a:lvl8pPr lvl="7" algn="ctr" rtl="0">
              <a:lnSpc>
                <a:spcPct val="100000"/>
              </a:lnSpc>
              <a:spcBef>
                <a:spcPts val="1600"/>
              </a:spcBef>
              <a:spcAft>
                <a:spcPts val="0"/>
              </a:spcAft>
              <a:buClr>
                <a:schemeClr val="hlink"/>
              </a:buClr>
              <a:buSzPts val="1400"/>
              <a:buNone/>
              <a:defRPr>
                <a:solidFill>
                  <a:schemeClr val="hlink"/>
                </a:solidFill>
              </a:defRPr>
            </a:lvl8pPr>
            <a:lvl9pPr lvl="8" algn="ctr" rtl="0">
              <a:lnSpc>
                <a:spcPct val="100000"/>
              </a:lnSpc>
              <a:spcBef>
                <a:spcPts val="1600"/>
              </a:spcBef>
              <a:spcAft>
                <a:spcPts val="1600"/>
              </a:spcAft>
              <a:buClr>
                <a:schemeClr val="hlink"/>
              </a:buClr>
              <a:buSzPts val="1400"/>
              <a:buNone/>
              <a:defRPr>
                <a:solidFill>
                  <a:schemeClr val="hlink"/>
                </a:solidFill>
              </a:defRPr>
            </a:lvl9pPr>
          </a:lstStyle>
          <a:p>
            <a:endParaRPr/>
          </a:p>
        </p:txBody>
      </p:sp>
      <p:sp>
        <p:nvSpPr>
          <p:cNvPr id="487" name="Google Shape;487;p34"/>
          <p:cNvSpPr txBox="1">
            <a:spLocks noGrp="1"/>
          </p:cNvSpPr>
          <p:nvPr>
            <p:ph type="title" idx="6"/>
          </p:nvPr>
        </p:nvSpPr>
        <p:spPr>
          <a:xfrm>
            <a:off x="720000" y="369375"/>
            <a:ext cx="7704000" cy="5643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488" name="Google Shape;488;p34"/>
          <p:cNvGrpSpPr/>
          <p:nvPr/>
        </p:nvGrpSpPr>
        <p:grpSpPr>
          <a:xfrm>
            <a:off x="6806481" y="539994"/>
            <a:ext cx="287212" cy="222969"/>
            <a:chOff x="7283981" y="539994"/>
            <a:chExt cx="287212" cy="222969"/>
          </a:xfrm>
        </p:grpSpPr>
        <p:sp>
          <p:nvSpPr>
            <p:cNvPr id="489" name="Google Shape;489;p34"/>
            <p:cNvSpPr/>
            <p:nvPr/>
          </p:nvSpPr>
          <p:spPr>
            <a:xfrm>
              <a:off x="7435617" y="547311"/>
              <a:ext cx="32403" cy="215652"/>
            </a:xfrm>
            <a:custGeom>
              <a:avLst/>
              <a:gdLst/>
              <a:ahLst/>
              <a:cxnLst/>
              <a:rect l="l" t="t" r="r" b="b"/>
              <a:pathLst>
                <a:path w="2843" h="18921" extrusionOk="0">
                  <a:moveTo>
                    <a:pt x="2842" y="0"/>
                  </a:moveTo>
                  <a:cubicBezTo>
                    <a:pt x="2318" y="269"/>
                    <a:pt x="1827" y="622"/>
                    <a:pt x="1387" y="1061"/>
                  </a:cubicBezTo>
                  <a:lnTo>
                    <a:pt x="0" y="2450"/>
                  </a:lnTo>
                  <a:lnTo>
                    <a:pt x="0" y="18920"/>
                  </a:lnTo>
                  <a:lnTo>
                    <a:pt x="2831" y="16089"/>
                  </a:lnTo>
                  <a:lnTo>
                    <a:pt x="2639" y="15897"/>
                  </a:lnTo>
                  <a:cubicBezTo>
                    <a:pt x="2022" y="15279"/>
                    <a:pt x="1682" y="14458"/>
                    <a:pt x="1682" y="13583"/>
                  </a:cubicBezTo>
                  <a:cubicBezTo>
                    <a:pt x="1682" y="12710"/>
                    <a:pt x="2022" y="11888"/>
                    <a:pt x="2640" y="11269"/>
                  </a:cubicBezTo>
                  <a:cubicBezTo>
                    <a:pt x="2706" y="11203"/>
                    <a:pt x="2773" y="11144"/>
                    <a:pt x="2842" y="11084"/>
                  </a:cubicBezTo>
                  <a:lnTo>
                    <a:pt x="2842" y="0"/>
                  </a:lnTo>
                  <a:close/>
                </a:path>
              </a:pathLst>
            </a:custGeom>
            <a:solidFill>
              <a:schemeClr val="accent5"/>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34"/>
            <p:cNvSpPr/>
            <p:nvPr/>
          </p:nvSpPr>
          <p:spPr>
            <a:xfrm>
              <a:off x="7387177" y="547311"/>
              <a:ext cx="32380" cy="215652"/>
            </a:xfrm>
            <a:custGeom>
              <a:avLst/>
              <a:gdLst/>
              <a:ahLst/>
              <a:cxnLst/>
              <a:rect l="l" t="t" r="r" b="b"/>
              <a:pathLst>
                <a:path w="2841" h="18921" extrusionOk="0">
                  <a:moveTo>
                    <a:pt x="0" y="0"/>
                  </a:moveTo>
                  <a:lnTo>
                    <a:pt x="0" y="16079"/>
                  </a:lnTo>
                  <a:lnTo>
                    <a:pt x="2841" y="18920"/>
                  </a:lnTo>
                  <a:lnTo>
                    <a:pt x="2841" y="2448"/>
                  </a:lnTo>
                  <a:lnTo>
                    <a:pt x="1454" y="1061"/>
                  </a:lnTo>
                  <a:cubicBezTo>
                    <a:pt x="1017" y="623"/>
                    <a:pt x="525" y="270"/>
                    <a:pt x="0" y="0"/>
                  </a:cubicBezTo>
                  <a:close/>
                </a:path>
              </a:pathLst>
            </a:custGeom>
            <a:solidFill>
              <a:schemeClr val="lt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34"/>
            <p:cNvSpPr/>
            <p:nvPr/>
          </p:nvSpPr>
          <p:spPr>
            <a:xfrm>
              <a:off x="7532533" y="549420"/>
              <a:ext cx="38660" cy="116608"/>
            </a:xfrm>
            <a:custGeom>
              <a:avLst/>
              <a:gdLst/>
              <a:ahLst/>
              <a:cxnLst/>
              <a:rect l="l" t="t" r="r" b="b"/>
              <a:pathLst>
                <a:path w="3392" h="10231" extrusionOk="0">
                  <a:moveTo>
                    <a:pt x="1" y="0"/>
                  </a:moveTo>
                  <a:lnTo>
                    <a:pt x="1" y="10230"/>
                  </a:lnTo>
                  <a:lnTo>
                    <a:pt x="1122" y="9111"/>
                  </a:lnTo>
                  <a:cubicBezTo>
                    <a:pt x="3392" y="6841"/>
                    <a:pt x="3392" y="3145"/>
                    <a:pt x="1122" y="875"/>
                  </a:cubicBezTo>
                  <a:cubicBezTo>
                    <a:pt x="777" y="532"/>
                    <a:pt x="400" y="240"/>
                    <a:pt x="1" y="0"/>
                  </a:cubicBezTo>
                  <a:close/>
                </a:path>
              </a:pathLst>
            </a:custGeom>
            <a:solidFill>
              <a:schemeClr val="accen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34"/>
            <p:cNvSpPr/>
            <p:nvPr/>
          </p:nvSpPr>
          <p:spPr>
            <a:xfrm>
              <a:off x="7338690" y="539994"/>
              <a:ext cx="32392" cy="174484"/>
            </a:xfrm>
            <a:custGeom>
              <a:avLst/>
              <a:gdLst/>
              <a:ahLst/>
              <a:cxnLst/>
              <a:rect l="l" t="t" r="r" b="b"/>
              <a:pathLst>
                <a:path w="2842" h="15309" extrusionOk="0">
                  <a:moveTo>
                    <a:pt x="1586" y="0"/>
                  </a:moveTo>
                  <a:cubicBezTo>
                    <a:pt x="1052" y="0"/>
                    <a:pt x="519" y="73"/>
                    <a:pt x="1" y="218"/>
                  </a:cubicBezTo>
                  <a:lnTo>
                    <a:pt x="1" y="12467"/>
                  </a:lnTo>
                  <a:lnTo>
                    <a:pt x="2842" y="15309"/>
                  </a:lnTo>
                  <a:lnTo>
                    <a:pt x="2842" y="136"/>
                  </a:lnTo>
                  <a:cubicBezTo>
                    <a:pt x="2429" y="45"/>
                    <a:pt x="2008" y="0"/>
                    <a:pt x="1586" y="0"/>
                  </a:cubicBez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34"/>
            <p:cNvSpPr/>
            <p:nvPr/>
          </p:nvSpPr>
          <p:spPr>
            <a:xfrm>
              <a:off x="7484081" y="540005"/>
              <a:ext cx="32403" cy="133943"/>
            </a:xfrm>
            <a:custGeom>
              <a:avLst/>
              <a:gdLst/>
              <a:ahLst/>
              <a:cxnLst/>
              <a:rect l="l" t="t" r="r" b="b"/>
              <a:pathLst>
                <a:path w="2843" h="11752" extrusionOk="0">
                  <a:moveTo>
                    <a:pt x="1256" y="1"/>
                  </a:moveTo>
                  <a:cubicBezTo>
                    <a:pt x="835" y="1"/>
                    <a:pt x="414" y="46"/>
                    <a:pt x="0" y="136"/>
                  </a:cubicBezTo>
                  <a:lnTo>
                    <a:pt x="0" y="11028"/>
                  </a:lnTo>
                  <a:cubicBezTo>
                    <a:pt x="228" y="10978"/>
                    <a:pt x="462" y="10954"/>
                    <a:pt x="701" y="10954"/>
                  </a:cubicBezTo>
                  <a:cubicBezTo>
                    <a:pt x="1495" y="10954"/>
                    <a:pt x="2248" y="11237"/>
                    <a:pt x="2842" y="11752"/>
                  </a:cubicBezTo>
                  <a:lnTo>
                    <a:pt x="2842" y="219"/>
                  </a:lnTo>
                  <a:cubicBezTo>
                    <a:pt x="2324" y="73"/>
                    <a:pt x="1790" y="1"/>
                    <a:pt x="1256" y="1"/>
                  </a:cubicBezTo>
                  <a:close/>
                </a:path>
              </a:pathLst>
            </a:custGeom>
            <a:solidFill>
              <a:schemeClr val="accent4"/>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34"/>
            <p:cNvSpPr/>
            <p:nvPr/>
          </p:nvSpPr>
          <p:spPr>
            <a:xfrm>
              <a:off x="7283981" y="549420"/>
              <a:ext cx="38660" cy="116608"/>
            </a:xfrm>
            <a:custGeom>
              <a:avLst/>
              <a:gdLst/>
              <a:ahLst/>
              <a:cxnLst/>
              <a:rect l="l" t="t" r="r" b="b"/>
              <a:pathLst>
                <a:path w="3392" h="10231" extrusionOk="0">
                  <a:moveTo>
                    <a:pt x="3391" y="0"/>
                  </a:moveTo>
                  <a:cubicBezTo>
                    <a:pt x="2990" y="240"/>
                    <a:pt x="2616" y="532"/>
                    <a:pt x="2270" y="875"/>
                  </a:cubicBezTo>
                  <a:cubicBezTo>
                    <a:pt x="0" y="3145"/>
                    <a:pt x="0" y="6841"/>
                    <a:pt x="2270" y="9111"/>
                  </a:cubicBezTo>
                  <a:lnTo>
                    <a:pt x="3391" y="10230"/>
                  </a:lnTo>
                  <a:lnTo>
                    <a:pt x="3391" y="0"/>
                  </a:lnTo>
                  <a:close/>
                </a:path>
              </a:pathLst>
            </a:custGeom>
            <a:solidFill>
              <a:srgbClr val="FF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34"/>
            <p:cNvSpPr/>
            <p:nvPr/>
          </p:nvSpPr>
          <p:spPr>
            <a:xfrm>
              <a:off x="7468785" y="680905"/>
              <a:ext cx="98030" cy="76933"/>
            </a:xfrm>
            <a:custGeom>
              <a:avLst/>
              <a:gdLst/>
              <a:ahLst/>
              <a:cxnLst/>
              <a:rect l="l" t="t" r="r" b="b"/>
              <a:pathLst>
                <a:path w="8601" h="6750" extrusionOk="0">
                  <a:moveTo>
                    <a:pt x="2043" y="0"/>
                  </a:moveTo>
                  <a:cubicBezTo>
                    <a:pt x="1567" y="0"/>
                    <a:pt x="1090" y="181"/>
                    <a:pt x="728" y="546"/>
                  </a:cubicBezTo>
                  <a:cubicBezTo>
                    <a:pt x="1" y="1273"/>
                    <a:pt x="1" y="2450"/>
                    <a:pt x="728" y="3178"/>
                  </a:cubicBezTo>
                  <a:lnTo>
                    <a:pt x="4299" y="6750"/>
                  </a:lnTo>
                  <a:lnTo>
                    <a:pt x="4301" y="6748"/>
                  </a:lnTo>
                  <a:lnTo>
                    <a:pt x="4304" y="6750"/>
                  </a:lnTo>
                  <a:lnTo>
                    <a:pt x="7875" y="3178"/>
                  </a:lnTo>
                  <a:cubicBezTo>
                    <a:pt x="8601" y="2452"/>
                    <a:pt x="8601" y="1273"/>
                    <a:pt x="7875" y="546"/>
                  </a:cubicBezTo>
                  <a:cubicBezTo>
                    <a:pt x="7513" y="184"/>
                    <a:pt x="7036" y="0"/>
                    <a:pt x="6560" y="0"/>
                  </a:cubicBezTo>
                  <a:cubicBezTo>
                    <a:pt x="6083" y="0"/>
                    <a:pt x="5607" y="181"/>
                    <a:pt x="5244" y="546"/>
                  </a:cubicBezTo>
                  <a:lnTo>
                    <a:pt x="4301" y="1488"/>
                  </a:lnTo>
                  <a:lnTo>
                    <a:pt x="3359" y="546"/>
                  </a:lnTo>
                  <a:cubicBezTo>
                    <a:pt x="2996" y="184"/>
                    <a:pt x="2520" y="0"/>
                    <a:pt x="2043" y="0"/>
                  </a:cubicBezTo>
                  <a:close/>
                </a:path>
              </a:pathLst>
            </a:custGeom>
            <a:solidFill>
              <a:schemeClr val="l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6" name="Google Shape;496;p34"/>
          <p:cNvGrpSpPr/>
          <p:nvPr/>
        </p:nvGrpSpPr>
        <p:grpSpPr>
          <a:xfrm>
            <a:off x="7300250" y="406938"/>
            <a:ext cx="629975" cy="489075"/>
            <a:chOff x="7300250" y="406938"/>
            <a:chExt cx="629975" cy="489075"/>
          </a:xfrm>
        </p:grpSpPr>
        <p:sp>
          <p:nvSpPr>
            <p:cNvPr id="497" name="Google Shape;497;p34"/>
            <p:cNvSpPr/>
            <p:nvPr/>
          </p:nvSpPr>
          <p:spPr>
            <a:xfrm>
              <a:off x="7632850" y="422988"/>
              <a:ext cx="71075" cy="473025"/>
            </a:xfrm>
            <a:custGeom>
              <a:avLst/>
              <a:gdLst/>
              <a:ahLst/>
              <a:cxnLst/>
              <a:rect l="l" t="t" r="r" b="b"/>
              <a:pathLst>
                <a:path w="2843" h="18921" extrusionOk="0">
                  <a:moveTo>
                    <a:pt x="2842" y="0"/>
                  </a:moveTo>
                  <a:cubicBezTo>
                    <a:pt x="2318" y="269"/>
                    <a:pt x="1827" y="622"/>
                    <a:pt x="1387" y="1061"/>
                  </a:cubicBezTo>
                  <a:lnTo>
                    <a:pt x="0" y="2450"/>
                  </a:lnTo>
                  <a:lnTo>
                    <a:pt x="0" y="18920"/>
                  </a:lnTo>
                  <a:lnTo>
                    <a:pt x="2831" y="16089"/>
                  </a:lnTo>
                  <a:lnTo>
                    <a:pt x="2639" y="15897"/>
                  </a:lnTo>
                  <a:cubicBezTo>
                    <a:pt x="2022" y="15279"/>
                    <a:pt x="1682" y="14458"/>
                    <a:pt x="1682" y="13583"/>
                  </a:cubicBezTo>
                  <a:cubicBezTo>
                    <a:pt x="1682" y="12710"/>
                    <a:pt x="2022" y="11888"/>
                    <a:pt x="2640" y="11269"/>
                  </a:cubicBezTo>
                  <a:cubicBezTo>
                    <a:pt x="2706" y="11203"/>
                    <a:pt x="2773" y="11144"/>
                    <a:pt x="2842" y="11084"/>
                  </a:cubicBezTo>
                  <a:lnTo>
                    <a:pt x="2842" y="0"/>
                  </a:lnTo>
                  <a:close/>
                </a:path>
              </a:pathLst>
            </a:custGeom>
            <a:solidFill>
              <a:schemeClr val="accent5"/>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34"/>
            <p:cNvSpPr/>
            <p:nvPr/>
          </p:nvSpPr>
          <p:spPr>
            <a:xfrm>
              <a:off x="7526600" y="422988"/>
              <a:ext cx="71025" cy="473025"/>
            </a:xfrm>
            <a:custGeom>
              <a:avLst/>
              <a:gdLst/>
              <a:ahLst/>
              <a:cxnLst/>
              <a:rect l="l" t="t" r="r" b="b"/>
              <a:pathLst>
                <a:path w="2841" h="18921" extrusionOk="0">
                  <a:moveTo>
                    <a:pt x="0" y="0"/>
                  </a:moveTo>
                  <a:lnTo>
                    <a:pt x="0" y="16079"/>
                  </a:lnTo>
                  <a:lnTo>
                    <a:pt x="2841" y="18920"/>
                  </a:lnTo>
                  <a:lnTo>
                    <a:pt x="2841" y="2448"/>
                  </a:lnTo>
                  <a:lnTo>
                    <a:pt x="1454" y="1061"/>
                  </a:lnTo>
                  <a:cubicBezTo>
                    <a:pt x="1017" y="623"/>
                    <a:pt x="525" y="270"/>
                    <a:pt x="0" y="0"/>
                  </a:cubicBezTo>
                  <a:close/>
                </a:path>
              </a:pathLst>
            </a:custGeom>
            <a:solidFill>
              <a:schemeClr val="lt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34"/>
            <p:cNvSpPr/>
            <p:nvPr/>
          </p:nvSpPr>
          <p:spPr>
            <a:xfrm>
              <a:off x="7845425" y="427613"/>
              <a:ext cx="84800" cy="255775"/>
            </a:xfrm>
            <a:custGeom>
              <a:avLst/>
              <a:gdLst/>
              <a:ahLst/>
              <a:cxnLst/>
              <a:rect l="l" t="t" r="r" b="b"/>
              <a:pathLst>
                <a:path w="3392" h="10231" extrusionOk="0">
                  <a:moveTo>
                    <a:pt x="1" y="0"/>
                  </a:moveTo>
                  <a:lnTo>
                    <a:pt x="1" y="10230"/>
                  </a:lnTo>
                  <a:lnTo>
                    <a:pt x="1122" y="9111"/>
                  </a:lnTo>
                  <a:cubicBezTo>
                    <a:pt x="3392" y="6841"/>
                    <a:pt x="3392" y="3145"/>
                    <a:pt x="1122" y="875"/>
                  </a:cubicBezTo>
                  <a:cubicBezTo>
                    <a:pt x="777" y="532"/>
                    <a:pt x="400" y="240"/>
                    <a:pt x="1" y="0"/>
                  </a:cubicBezTo>
                  <a:close/>
                </a:path>
              </a:pathLst>
            </a:custGeom>
            <a:solidFill>
              <a:schemeClr val="accen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34"/>
            <p:cNvSpPr/>
            <p:nvPr/>
          </p:nvSpPr>
          <p:spPr>
            <a:xfrm>
              <a:off x="7420250" y="406938"/>
              <a:ext cx="71050" cy="382725"/>
            </a:xfrm>
            <a:custGeom>
              <a:avLst/>
              <a:gdLst/>
              <a:ahLst/>
              <a:cxnLst/>
              <a:rect l="l" t="t" r="r" b="b"/>
              <a:pathLst>
                <a:path w="2842" h="15309" extrusionOk="0">
                  <a:moveTo>
                    <a:pt x="1586" y="0"/>
                  </a:moveTo>
                  <a:cubicBezTo>
                    <a:pt x="1052" y="0"/>
                    <a:pt x="519" y="73"/>
                    <a:pt x="1" y="218"/>
                  </a:cubicBezTo>
                  <a:lnTo>
                    <a:pt x="1" y="12467"/>
                  </a:lnTo>
                  <a:lnTo>
                    <a:pt x="2842" y="15309"/>
                  </a:lnTo>
                  <a:lnTo>
                    <a:pt x="2842" y="136"/>
                  </a:lnTo>
                  <a:cubicBezTo>
                    <a:pt x="2429" y="45"/>
                    <a:pt x="2008" y="0"/>
                    <a:pt x="1586" y="0"/>
                  </a:cubicBez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34"/>
            <p:cNvSpPr/>
            <p:nvPr/>
          </p:nvSpPr>
          <p:spPr>
            <a:xfrm>
              <a:off x="7739150" y="406963"/>
              <a:ext cx="71075" cy="293800"/>
            </a:xfrm>
            <a:custGeom>
              <a:avLst/>
              <a:gdLst/>
              <a:ahLst/>
              <a:cxnLst/>
              <a:rect l="l" t="t" r="r" b="b"/>
              <a:pathLst>
                <a:path w="2843" h="11752" extrusionOk="0">
                  <a:moveTo>
                    <a:pt x="1256" y="1"/>
                  </a:moveTo>
                  <a:cubicBezTo>
                    <a:pt x="835" y="1"/>
                    <a:pt x="414" y="46"/>
                    <a:pt x="0" y="136"/>
                  </a:cubicBezTo>
                  <a:lnTo>
                    <a:pt x="0" y="11028"/>
                  </a:lnTo>
                  <a:cubicBezTo>
                    <a:pt x="228" y="10978"/>
                    <a:pt x="462" y="10954"/>
                    <a:pt x="701" y="10954"/>
                  </a:cubicBezTo>
                  <a:cubicBezTo>
                    <a:pt x="1495" y="10954"/>
                    <a:pt x="2248" y="11237"/>
                    <a:pt x="2842" y="11752"/>
                  </a:cubicBezTo>
                  <a:lnTo>
                    <a:pt x="2842" y="219"/>
                  </a:lnTo>
                  <a:cubicBezTo>
                    <a:pt x="2324" y="73"/>
                    <a:pt x="1790" y="1"/>
                    <a:pt x="1256" y="1"/>
                  </a:cubicBezTo>
                  <a:close/>
                </a:path>
              </a:pathLst>
            </a:custGeom>
            <a:solidFill>
              <a:schemeClr val="accent4"/>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34"/>
            <p:cNvSpPr/>
            <p:nvPr/>
          </p:nvSpPr>
          <p:spPr>
            <a:xfrm>
              <a:off x="7300250" y="427613"/>
              <a:ext cx="84800" cy="255775"/>
            </a:xfrm>
            <a:custGeom>
              <a:avLst/>
              <a:gdLst/>
              <a:ahLst/>
              <a:cxnLst/>
              <a:rect l="l" t="t" r="r" b="b"/>
              <a:pathLst>
                <a:path w="3392" h="10231" extrusionOk="0">
                  <a:moveTo>
                    <a:pt x="3391" y="0"/>
                  </a:moveTo>
                  <a:cubicBezTo>
                    <a:pt x="2990" y="240"/>
                    <a:pt x="2616" y="532"/>
                    <a:pt x="2270" y="875"/>
                  </a:cubicBezTo>
                  <a:cubicBezTo>
                    <a:pt x="0" y="3145"/>
                    <a:pt x="0" y="6841"/>
                    <a:pt x="2270" y="9111"/>
                  </a:cubicBezTo>
                  <a:lnTo>
                    <a:pt x="3391" y="10230"/>
                  </a:lnTo>
                  <a:lnTo>
                    <a:pt x="3391" y="0"/>
                  </a:lnTo>
                  <a:close/>
                </a:path>
              </a:pathLst>
            </a:custGeom>
            <a:solidFill>
              <a:srgbClr val="FF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34"/>
            <p:cNvSpPr/>
            <p:nvPr/>
          </p:nvSpPr>
          <p:spPr>
            <a:xfrm>
              <a:off x="7705600" y="716013"/>
              <a:ext cx="215025" cy="168750"/>
            </a:xfrm>
            <a:custGeom>
              <a:avLst/>
              <a:gdLst/>
              <a:ahLst/>
              <a:cxnLst/>
              <a:rect l="l" t="t" r="r" b="b"/>
              <a:pathLst>
                <a:path w="8601" h="6750" extrusionOk="0">
                  <a:moveTo>
                    <a:pt x="2043" y="0"/>
                  </a:moveTo>
                  <a:cubicBezTo>
                    <a:pt x="1567" y="0"/>
                    <a:pt x="1090" y="181"/>
                    <a:pt x="728" y="546"/>
                  </a:cubicBezTo>
                  <a:cubicBezTo>
                    <a:pt x="1" y="1273"/>
                    <a:pt x="1" y="2450"/>
                    <a:pt x="728" y="3178"/>
                  </a:cubicBezTo>
                  <a:lnTo>
                    <a:pt x="4299" y="6750"/>
                  </a:lnTo>
                  <a:lnTo>
                    <a:pt x="4301" y="6748"/>
                  </a:lnTo>
                  <a:lnTo>
                    <a:pt x="4304" y="6750"/>
                  </a:lnTo>
                  <a:lnTo>
                    <a:pt x="7875" y="3178"/>
                  </a:lnTo>
                  <a:cubicBezTo>
                    <a:pt x="8601" y="2452"/>
                    <a:pt x="8601" y="1273"/>
                    <a:pt x="7875" y="546"/>
                  </a:cubicBezTo>
                  <a:cubicBezTo>
                    <a:pt x="7513" y="184"/>
                    <a:pt x="7036" y="0"/>
                    <a:pt x="6560" y="0"/>
                  </a:cubicBezTo>
                  <a:cubicBezTo>
                    <a:pt x="6083" y="0"/>
                    <a:pt x="5607" y="181"/>
                    <a:pt x="5244" y="546"/>
                  </a:cubicBezTo>
                  <a:lnTo>
                    <a:pt x="4301" y="1488"/>
                  </a:lnTo>
                  <a:lnTo>
                    <a:pt x="3359" y="546"/>
                  </a:lnTo>
                  <a:cubicBezTo>
                    <a:pt x="2996" y="184"/>
                    <a:pt x="2520" y="0"/>
                    <a:pt x="2043" y="0"/>
                  </a:cubicBezTo>
                  <a:close/>
                </a:path>
              </a:pathLst>
            </a:custGeom>
            <a:solidFill>
              <a:schemeClr val="l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4" name="Google Shape;504;p34"/>
          <p:cNvGrpSpPr/>
          <p:nvPr/>
        </p:nvGrpSpPr>
        <p:grpSpPr>
          <a:xfrm>
            <a:off x="8136781" y="539994"/>
            <a:ext cx="287212" cy="222969"/>
            <a:chOff x="7283981" y="539994"/>
            <a:chExt cx="287212" cy="222969"/>
          </a:xfrm>
        </p:grpSpPr>
        <p:sp>
          <p:nvSpPr>
            <p:cNvPr id="505" name="Google Shape;505;p34"/>
            <p:cNvSpPr/>
            <p:nvPr/>
          </p:nvSpPr>
          <p:spPr>
            <a:xfrm>
              <a:off x="7435617" y="547311"/>
              <a:ext cx="32403" cy="215652"/>
            </a:xfrm>
            <a:custGeom>
              <a:avLst/>
              <a:gdLst/>
              <a:ahLst/>
              <a:cxnLst/>
              <a:rect l="l" t="t" r="r" b="b"/>
              <a:pathLst>
                <a:path w="2843" h="18921" extrusionOk="0">
                  <a:moveTo>
                    <a:pt x="2842" y="0"/>
                  </a:moveTo>
                  <a:cubicBezTo>
                    <a:pt x="2318" y="269"/>
                    <a:pt x="1827" y="622"/>
                    <a:pt x="1387" y="1061"/>
                  </a:cubicBezTo>
                  <a:lnTo>
                    <a:pt x="0" y="2450"/>
                  </a:lnTo>
                  <a:lnTo>
                    <a:pt x="0" y="18920"/>
                  </a:lnTo>
                  <a:lnTo>
                    <a:pt x="2831" y="16089"/>
                  </a:lnTo>
                  <a:lnTo>
                    <a:pt x="2639" y="15897"/>
                  </a:lnTo>
                  <a:cubicBezTo>
                    <a:pt x="2022" y="15279"/>
                    <a:pt x="1682" y="14458"/>
                    <a:pt x="1682" y="13583"/>
                  </a:cubicBezTo>
                  <a:cubicBezTo>
                    <a:pt x="1682" y="12710"/>
                    <a:pt x="2022" y="11888"/>
                    <a:pt x="2640" y="11269"/>
                  </a:cubicBezTo>
                  <a:cubicBezTo>
                    <a:pt x="2706" y="11203"/>
                    <a:pt x="2773" y="11144"/>
                    <a:pt x="2842" y="11084"/>
                  </a:cubicBezTo>
                  <a:lnTo>
                    <a:pt x="2842" y="0"/>
                  </a:lnTo>
                  <a:close/>
                </a:path>
              </a:pathLst>
            </a:custGeom>
            <a:solidFill>
              <a:schemeClr val="accent5"/>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34"/>
            <p:cNvSpPr/>
            <p:nvPr/>
          </p:nvSpPr>
          <p:spPr>
            <a:xfrm>
              <a:off x="7387177" y="547311"/>
              <a:ext cx="32380" cy="215652"/>
            </a:xfrm>
            <a:custGeom>
              <a:avLst/>
              <a:gdLst/>
              <a:ahLst/>
              <a:cxnLst/>
              <a:rect l="l" t="t" r="r" b="b"/>
              <a:pathLst>
                <a:path w="2841" h="18921" extrusionOk="0">
                  <a:moveTo>
                    <a:pt x="0" y="0"/>
                  </a:moveTo>
                  <a:lnTo>
                    <a:pt x="0" y="16079"/>
                  </a:lnTo>
                  <a:lnTo>
                    <a:pt x="2841" y="18920"/>
                  </a:lnTo>
                  <a:lnTo>
                    <a:pt x="2841" y="2448"/>
                  </a:lnTo>
                  <a:lnTo>
                    <a:pt x="1454" y="1061"/>
                  </a:lnTo>
                  <a:cubicBezTo>
                    <a:pt x="1017" y="623"/>
                    <a:pt x="525" y="270"/>
                    <a:pt x="0" y="0"/>
                  </a:cubicBezTo>
                  <a:close/>
                </a:path>
              </a:pathLst>
            </a:custGeom>
            <a:solidFill>
              <a:schemeClr val="lt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34"/>
            <p:cNvSpPr/>
            <p:nvPr/>
          </p:nvSpPr>
          <p:spPr>
            <a:xfrm>
              <a:off x="7532533" y="549420"/>
              <a:ext cx="38660" cy="116608"/>
            </a:xfrm>
            <a:custGeom>
              <a:avLst/>
              <a:gdLst/>
              <a:ahLst/>
              <a:cxnLst/>
              <a:rect l="l" t="t" r="r" b="b"/>
              <a:pathLst>
                <a:path w="3392" h="10231" extrusionOk="0">
                  <a:moveTo>
                    <a:pt x="1" y="0"/>
                  </a:moveTo>
                  <a:lnTo>
                    <a:pt x="1" y="10230"/>
                  </a:lnTo>
                  <a:lnTo>
                    <a:pt x="1122" y="9111"/>
                  </a:lnTo>
                  <a:cubicBezTo>
                    <a:pt x="3392" y="6841"/>
                    <a:pt x="3392" y="3145"/>
                    <a:pt x="1122" y="875"/>
                  </a:cubicBezTo>
                  <a:cubicBezTo>
                    <a:pt x="777" y="532"/>
                    <a:pt x="400" y="240"/>
                    <a:pt x="1" y="0"/>
                  </a:cubicBezTo>
                  <a:close/>
                </a:path>
              </a:pathLst>
            </a:custGeom>
            <a:solidFill>
              <a:schemeClr val="accen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34"/>
            <p:cNvSpPr/>
            <p:nvPr/>
          </p:nvSpPr>
          <p:spPr>
            <a:xfrm>
              <a:off x="7338690" y="539994"/>
              <a:ext cx="32392" cy="174484"/>
            </a:xfrm>
            <a:custGeom>
              <a:avLst/>
              <a:gdLst/>
              <a:ahLst/>
              <a:cxnLst/>
              <a:rect l="l" t="t" r="r" b="b"/>
              <a:pathLst>
                <a:path w="2842" h="15309" extrusionOk="0">
                  <a:moveTo>
                    <a:pt x="1586" y="0"/>
                  </a:moveTo>
                  <a:cubicBezTo>
                    <a:pt x="1052" y="0"/>
                    <a:pt x="519" y="73"/>
                    <a:pt x="1" y="218"/>
                  </a:cubicBezTo>
                  <a:lnTo>
                    <a:pt x="1" y="12467"/>
                  </a:lnTo>
                  <a:lnTo>
                    <a:pt x="2842" y="15309"/>
                  </a:lnTo>
                  <a:lnTo>
                    <a:pt x="2842" y="136"/>
                  </a:lnTo>
                  <a:cubicBezTo>
                    <a:pt x="2429" y="45"/>
                    <a:pt x="2008" y="0"/>
                    <a:pt x="1586" y="0"/>
                  </a:cubicBez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34"/>
            <p:cNvSpPr/>
            <p:nvPr/>
          </p:nvSpPr>
          <p:spPr>
            <a:xfrm>
              <a:off x="7484081" y="540005"/>
              <a:ext cx="32403" cy="133943"/>
            </a:xfrm>
            <a:custGeom>
              <a:avLst/>
              <a:gdLst/>
              <a:ahLst/>
              <a:cxnLst/>
              <a:rect l="l" t="t" r="r" b="b"/>
              <a:pathLst>
                <a:path w="2843" h="11752" extrusionOk="0">
                  <a:moveTo>
                    <a:pt x="1256" y="1"/>
                  </a:moveTo>
                  <a:cubicBezTo>
                    <a:pt x="835" y="1"/>
                    <a:pt x="414" y="46"/>
                    <a:pt x="0" y="136"/>
                  </a:cubicBezTo>
                  <a:lnTo>
                    <a:pt x="0" y="11028"/>
                  </a:lnTo>
                  <a:cubicBezTo>
                    <a:pt x="228" y="10978"/>
                    <a:pt x="462" y="10954"/>
                    <a:pt x="701" y="10954"/>
                  </a:cubicBezTo>
                  <a:cubicBezTo>
                    <a:pt x="1495" y="10954"/>
                    <a:pt x="2248" y="11237"/>
                    <a:pt x="2842" y="11752"/>
                  </a:cubicBezTo>
                  <a:lnTo>
                    <a:pt x="2842" y="219"/>
                  </a:lnTo>
                  <a:cubicBezTo>
                    <a:pt x="2324" y="73"/>
                    <a:pt x="1790" y="1"/>
                    <a:pt x="1256" y="1"/>
                  </a:cubicBezTo>
                  <a:close/>
                </a:path>
              </a:pathLst>
            </a:custGeom>
            <a:solidFill>
              <a:schemeClr val="accent4"/>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34"/>
            <p:cNvSpPr/>
            <p:nvPr/>
          </p:nvSpPr>
          <p:spPr>
            <a:xfrm>
              <a:off x="7283981" y="549420"/>
              <a:ext cx="38660" cy="116608"/>
            </a:xfrm>
            <a:custGeom>
              <a:avLst/>
              <a:gdLst/>
              <a:ahLst/>
              <a:cxnLst/>
              <a:rect l="l" t="t" r="r" b="b"/>
              <a:pathLst>
                <a:path w="3392" h="10231" extrusionOk="0">
                  <a:moveTo>
                    <a:pt x="3391" y="0"/>
                  </a:moveTo>
                  <a:cubicBezTo>
                    <a:pt x="2990" y="240"/>
                    <a:pt x="2616" y="532"/>
                    <a:pt x="2270" y="875"/>
                  </a:cubicBezTo>
                  <a:cubicBezTo>
                    <a:pt x="0" y="3145"/>
                    <a:pt x="0" y="6841"/>
                    <a:pt x="2270" y="9111"/>
                  </a:cubicBezTo>
                  <a:lnTo>
                    <a:pt x="3391" y="10230"/>
                  </a:lnTo>
                  <a:lnTo>
                    <a:pt x="3391" y="0"/>
                  </a:lnTo>
                  <a:close/>
                </a:path>
              </a:pathLst>
            </a:custGeom>
            <a:solidFill>
              <a:srgbClr val="FF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34"/>
            <p:cNvSpPr/>
            <p:nvPr/>
          </p:nvSpPr>
          <p:spPr>
            <a:xfrm>
              <a:off x="7468785" y="680905"/>
              <a:ext cx="98030" cy="76933"/>
            </a:xfrm>
            <a:custGeom>
              <a:avLst/>
              <a:gdLst/>
              <a:ahLst/>
              <a:cxnLst/>
              <a:rect l="l" t="t" r="r" b="b"/>
              <a:pathLst>
                <a:path w="8601" h="6750" extrusionOk="0">
                  <a:moveTo>
                    <a:pt x="2043" y="0"/>
                  </a:moveTo>
                  <a:cubicBezTo>
                    <a:pt x="1567" y="0"/>
                    <a:pt x="1090" y="181"/>
                    <a:pt x="728" y="546"/>
                  </a:cubicBezTo>
                  <a:cubicBezTo>
                    <a:pt x="1" y="1273"/>
                    <a:pt x="1" y="2450"/>
                    <a:pt x="728" y="3178"/>
                  </a:cubicBezTo>
                  <a:lnTo>
                    <a:pt x="4299" y="6750"/>
                  </a:lnTo>
                  <a:lnTo>
                    <a:pt x="4301" y="6748"/>
                  </a:lnTo>
                  <a:lnTo>
                    <a:pt x="4304" y="6750"/>
                  </a:lnTo>
                  <a:lnTo>
                    <a:pt x="7875" y="3178"/>
                  </a:lnTo>
                  <a:cubicBezTo>
                    <a:pt x="8601" y="2452"/>
                    <a:pt x="8601" y="1273"/>
                    <a:pt x="7875" y="546"/>
                  </a:cubicBezTo>
                  <a:cubicBezTo>
                    <a:pt x="7513" y="184"/>
                    <a:pt x="7036" y="0"/>
                    <a:pt x="6560" y="0"/>
                  </a:cubicBezTo>
                  <a:cubicBezTo>
                    <a:pt x="6083" y="0"/>
                    <a:pt x="5607" y="181"/>
                    <a:pt x="5244" y="546"/>
                  </a:cubicBezTo>
                  <a:lnTo>
                    <a:pt x="4301" y="1488"/>
                  </a:lnTo>
                  <a:lnTo>
                    <a:pt x="3359" y="546"/>
                  </a:lnTo>
                  <a:cubicBezTo>
                    <a:pt x="2996" y="184"/>
                    <a:pt x="2520" y="0"/>
                    <a:pt x="2043" y="0"/>
                  </a:cubicBezTo>
                  <a:close/>
                </a:path>
              </a:pathLst>
            </a:custGeom>
            <a:solidFill>
              <a:schemeClr val="l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three columns 1">
  <p:cSld name="TITLE_ONLY_1">
    <p:spTree>
      <p:nvGrpSpPr>
        <p:cNvPr id="1" name="Shape 512"/>
        <p:cNvGrpSpPr/>
        <p:nvPr/>
      </p:nvGrpSpPr>
      <p:grpSpPr>
        <a:xfrm>
          <a:off x="0" y="0"/>
          <a:ext cx="0" cy="0"/>
          <a:chOff x="0" y="0"/>
          <a:chExt cx="0" cy="0"/>
        </a:xfrm>
      </p:grpSpPr>
      <p:sp>
        <p:nvSpPr>
          <p:cNvPr id="513" name="Google Shape;513;p35"/>
          <p:cNvSpPr/>
          <p:nvPr/>
        </p:nvSpPr>
        <p:spPr>
          <a:xfrm>
            <a:off x="213900" y="198775"/>
            <a:ext cx="8716200" cy="905400"/>
          </a:xfrm>
          <a:prstGeom prst="rect">
            <a:avLst/>
          </a:prstGeom>
          <a:solidFill>
            <a:schemeClr val="dk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35"/>
          <p:cNvSpPr/>
          <p:nvPr/>
        </p:nvSpPr>
        <p:spPr>
          <a:xfrm>
            <a:off x="213850" y="1312675"/>
            <a:ext cx="8716200" cy="3632100"/>
          </a:xfrm>
          <a:prstGeom prst="rect">
            <a:avLst/>
          </a:prstGeom>
          <a:solidFill>
            <a:schemeClr val="accent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15" name="Google Shape;515;p35"/>
          <p:cNvPicPr preferRelativeResize="0"/>
          <p:nvPr/>
        </p:nvPicPr>
        <p:blipFill>
          <a:blip r:embed="rId2">
            <a:alphaModFix/>
          </a:blip>
          <a:stretch>
            <a:fillRect/>
          </a:stretch>
        </p:blipFill>
        <p:spPr>
          <a:xfrm>
            <a:off x="1" y="0"/>
            <a:ext cx="9144003" cy="5143501"/>
          </a:xfrm>
          <a:prstGeom prst="rect">
            <a:avLst/>
          </a:prstGeom>
          <a:noFill/>
          <a:ln>
            <a:noFill/>
          </a:ln>
        </p:spPr>
      </p:pic>
      <p:grpSp>
        <p:nvGrpSpPr>
          <p:cNvPr id="516" name="Google Shape;516;p35"/>
          <p:cNvGrpSpPr/>
          <p:nvPr/>
        </p:nvGrpSpPr>
        <p:grpSpPr>
          <a:xfrm>
            <a:off x="6806481" y="539994"/>
            <a:ext cx="287212" cy="222969"/>
            <a:chOff x="7283981" y="539994"/>
            <a:chExt cx="287212" cy="222969"/>
          </a:xfrm>
        </p:grpSpPr>
        <p:sp>
          <p:nvSpPr>
            <p:cNvPr id="517" name="Google Shape;517;p35"/>
            <p:cNvSpPr/>
            <p:nvPr/>
          </p:nvSpPr>
          <p:spPr>
            <a:xfrm>
              <a:off x="7435617" y="547311"/>
              <a:ext cx="32403" cy="215652"/>
            </a:xfrm>
            <a:custGeom>
              <a:avLst/>
              <a:gdLst/>
              <a:ahLst/>
              <a:cxnLst/>
              <a:rect l="l" t="t" r="r" b="b"/>
              <a:pathLst>
                <a:path w="2843" h="18921" extrusionOk="0">
                  <a:moveTo>
                    <a:pt x="2842" y="0"/>
                  </a:moveTo>
                  <a:cubicBezTo>
                    <a:pt x="2318" y="269"/>
                    <a:pt x="1827" y="622"/>
                    <a:pt x="1387" y="1061"/>
                  </a:cubicBezTo>
                  <a:lnTo>
                    <a:pt x="0" y="2450"/>
                  </a:lnTo>
                  <a:lnTo>
                    <a:pt x="0" y="18920"/>
                  </a:lnTo>
                  <a:lnTo>
                    <a:pt x="2831" y="16089"/>
                  </a:lnTo>
                  <a:lnTo>
                    <a:pt x="2639" y="15897"/>
                  </a:lnTo>
                  <a:cubicBezTo>
                    <a:pt x="2022" y="15279"/>
                    <a:pt x="1682" y="14458"/>
                    <a:pt x="1682" y="13583"/>
                  </a:cubicBezTo>
                  <a:cubicBezTo>
                    <a:pt x="1682" y="12710"/>
                    <a:pt x="2022" y="11888"/>
                    <a:pt x="2640" y="11269"/>
                  </a:cubicBezTo>
                  <a:cubicBezTo>
                    <a:pt x="2706" y="11203"/>
                    <a:pt x="2773" y="11144"/>
                    <a:pt x="2842" y="11084"/>
                  </a:cubicBezTo>
                  <a:lnTo>
                    <a:pt x="2842" y="0"/>
                  </a:lnTo>
                  <a:close/>
                </a:path>
              </a:pathLst>
            </a:custGeom>
            <a:solidFill>
              <a:schemeClr val="accent5"/>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35"/>
            <p:cNvSpPr/>
            <p:nvPr/>
          </p:nvSpPr>
          <p:spPr>
            <a:xfrm>
              <a:off x="7387177" y="547311"/>
              <a:ext cx="32380" cy="215652"/>
            </a:xfrm>
            <a:custGeom>
              <a:avLst/>
              <a:gdLst/>
              <a:ahLst/>
              <a:cxnLst/>
              <a:rect l="l" t="t" r="r" b="b"/>
              <a:pathLst>
                <a:path w="2841" h="18921" extrusionOk="0">
                  <a:moveTo>
                    <a:pt x="0" y="0"/>
                  </a:moveTo>
                  <a:lnTo>
                    <a:pt x="0" y="16079"/>
                  </a:lnTo>
                  <a:lnTo>
                    <a:pt x="2841" y="18920"/>
                  </a:lnTo>
                  <a:lnTo>
                    <a:pt x="2841" y="2448"/>
                  </a:lnTo>
                  <a:lnTo>
                    <a:pt x="1454" y="1061"/>
                  </a:lnTo>
                  <a:cubicBezTo>
                    <a:pt x="1017" y="623"/>
                    <a:pt x="525" y="270"/>
                    <a:pt x="0" y="0"/>
                  </a:cubicBezTo>
                  <a:close/>
                </a:path>
              </a:pathLst>
            </a:custGeom>
            <a:solidFill>
              <a:schemeClr val="lt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35"/>
            <p:cNvSpPr/>
            <p:nvPr/>
          </p:nvSpPr>
          <p:spPr>
            <a:xfrm>
              <a:off x="7532533" y="549420"/>
              <a:ext cx="38660" cy="116608"/>
            </a:xfrm>
            <a:custGeom>
              <a:avLst/>
              <a:gdLst/>
              <a:ahLst/>
              <a:cxnLst/>
              <a:rect l="l" t="t" r="r" b="b"/>
              <a:pathLst>
                <a:path w="3392" h="10231" extrusionOk="0">
                  <a:moveTo>
                    <a:pt x="1" y="0"/>
                  </a:moveTo>
                  <a:lnTo>
                    <a:pt x="1" y="10230"/>
                  </a:lnTo>
                  <a:lnTo>
                    <a:pt x="1122" y="9111"/>
                  </a:lnTo>
                  <a:cubicBezTo>
                    <a:pt x="3392" y="6841"/>
                    <a:pt x="3392" y="3145"/>
                    <a:pt x="1122" y="875"/>
                  </a:cubicBezTo>
                  <a:cubicBezTo>
                    <a:pt x="777" y="532"/>
                    <a:pt x="400" y="240"/>
                    <a:pt x="1" y="0"/>
                  </a:cubicBezTo>
                  <a:close/>
                </a:path>
              </a:pathLst>
            </a:custGeom>
            <a:solidFill>
              <a:schemeClr val="accen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35"/>
            <p:cNvSpPr/>
            <p:nvPr/>
          </p:nvSpPr>
          <p:spPr>
            <a:xfrm>
              <a:off x="7338690" y="539994"/>
              <a:ext cx="32392" cy="174484"/>
            </a:xfrm>
            <a:custGeom>
              <a:avLst/>
              <a:gdLst/>
              <a:ahLst/>
              <a:cxnLst/>
              <a:rect l="l" t="t" r="r" b="b"/>
              <a:pathLst>
                <a:path w="2842" h="15309" extrusionOk="0">
                  <a:moveTo>
                    <a:pt x="1586" y="0"/>
                  </a:moveTo>
                  <a:cubicBezTo>
                    <a:pt x="1052" y="0"/>
                    <a:pt x="519" y="73"/>
                    <a:pt x="1" y="218"/>
                  </a:cubicBezTo>
                  <a:lnTo>
                    <a:pt x="1" y="12467"/>
                  </a:lnTo>
                  <a:lnTo>
                    <a:pt x="2842" y="15309"/>
                  </a:lnTo>
                  <a:lnTo>
                    <a:pt x="2842" y="136"/>
                  </a:lnTo>
                  <a:cubicBezTo>
                    <a:pt x="2429" y="45"/>
                    <a:pt x="2008" y="0"/>
                    <a:pt x="1586" y="0"/>
                  </a:cubicBez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35"/>
            <p:cNvSpPr/>
            <p:nvPr/>
          </p:nvSpPr>
          <p:spPr>
            <a:xfrm>
              <a:off x="7484081" y="540005"/>
              <a:ext cx="32403" cy="133943"/>
            </a:xfrm>
            <a:custGeom>
              <a:avLst/>
              <a:gdLst/>
              <a:ahLst/>
              <a:cxnLst/>
              <a:rect l="l" t="t" r="r" b="b"/>
              <a:pathLst>
                <a:path w="2843" h="11752" extrusionOk="0">
                  <a:moveTo>
                    <a:pt x="1256" y="1"/>
                  </a:moveTo>
                  <a:cubicBezTo>
                    <a:pt x="835" y="1"/>
                    <a:pt x="414" y="46"/>
                    <a:pt x="0" y="136"/>
                  </a:cubicBezTo>
                  <a:lnTo>
                    <a:pt x="0" y="11028"/>
                  </a:lnTo>
                  <a:cubicBezTo>
                    <a:pt x="228" y="10978"/>
                    <a:pt x="462" y="10954"/>
                    <a:pt x="701" y="10954"/>
                  </a:cubicBezTo>
                  <a:cubicBezTo>
                    <a:pt x="1495" y="10954"/>
                    <a:pt x="2248" y="11237"/>
                    <a:pt x="2842" y="11752"/>
                  </a:cubicBezTo>
                  <a:lnTo>
                    <a:pt x="2842" y="219"/>
                  </a:lnTo>
                  <a:cubicBezTo>
                    <a:pt x="2324" y="73"/>
                    <a:pt x="1790" y="1"/>
                    <a:pt x="1256" y="1"/>
                  </a:cubicBezTo>
                  <a:close/>
                </a:path>
              </a:pathLst>
            </a:custGeom>
            <a:solidFill>
              <a:schemeClr val="accent4"/>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35"/>
            <p:cNvSpPr/>
            <p:nvPr/>
          </p:nvSpPr>
          <p:spPr>
            <a:xfrm>
              <a:off x="7283981" y="549420"/>
              <a:ext cx="38660" cy="116608"/>
            </a:xfrm>
            <a:custGeom>
              <a:avLst/>
              <a:gdLst/>
              <a:ahLst/>
              <a:cxnLst/>
              <a:rect l="l" t="t" r="r" b="b"/>
              <a:pathLst>
                <a:path w="3392" h="10231" extrusionOk="0">
                  <a:moveTo>
                    <a:pt x="3391" y="0"/>
                  </a:moveTo>
                  <a:cubicBezTo>
                    <a:pt x="2990" y="240"/>
                    <a:pt x="2616" y="532"/>
                    <a:pt x="2270" y="875"/>
                  </a:cubicBezTo>
                  <a:cubicBezTo>
                    <a:pt x="0" y="3145"/>
                    <a:pt x="0" y="6841"/>
                    <a:pt x="2270" y="9111"/>
                  </a:cubicBezTo>
                  <a:lnTo>
                    <a:pt x="3391" y="10230"/>
                  </a:lnTo>
                  <a:lnTo>
                    <a:pt x="3391" y="0"/>
                  </a:lnTo>
                  <a:close/>
                </a:path>
              </a:pathLst>
            </a:custGeom>
            <a:solidFill>
              <a:srgbClr val="FF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35"/>
            <p:cNvSpPr/>
            <p:nvPr/>
          </p:nvSpPr>
          <p:spPr>
            <a:xfrm>
              <a:off x="7468785" y="680905"/>
              <a:ext cx="98030" cy="76933"/>
            </a:xfrm>
            <a:custGeom>
              <a:avLst/>
              <a:gdLst/>
              <a:ahLst/>
              <a:cxnLst/>
              <a:rect l="l" t="t" r="r" b="b"/>
              <a:pathLst>
                <a:path w="8601" h="6750" extrusionOk="0">
                  <a:moveTo>
                    <a:pt x="2043" y="0"/>
                  </a:moveTo>
                  <a:cubicBezTo>
                    <a:pt x="1567" y="0"/>
                    <a:pt x="1090" y="181"/>
                    <a:pt x="728" y="546"/>
                  </a:cubicBezTo>
                  <a:cubicBezTo>
                    <a:pt x="1" y="1273"/>
                    <a:pt x="1" y="2450"/>
                    <a:pt x="728" y="3178"/>
                  </a:cubicBezTo>
                  <a:lnTo>
                    <a:pt x="4299" y="6750"/>
                  </a:lnTo>
                  <a:lnTo>
                    <a:pt x="4301" y="6748"/>
                  </a:lnTo>
                  <a:lnTo>
                    <a:pt x="4304" y="6750"/>
                  </a:lnTo>
                  <a:lnTo>
                    <a:pt x="7875" y="3178"/>
                  </a:lnTo>
                  <a:cubicBezTo>
                    <a:pt x="8601" y="2452"/>
                    <a:pt x="8601" y="1273"/>
                    <a:pt x="7875" y="546"/>
                  </a:cubicBezTo>
                  <a:cubicBezTo>
                    <a:pt x="7513" y="184"/>
                    <a:pt x="7036" y="0"/>
                    <a:pt x="6560" y="0"/>
                  </a:cubicBezTo>
                  <a:cubicBezTo>
                    <a:pt x="6083" y="0"/>
                    <a:pt x="5607" y="181"/>
                    <a:pt x="5244" y="546"/>
                  </a:cubicBezTo>
                  <a:lnTo>
                    <a:pt x="4301" y="1488"/>
                  </a:lnTo>
                  <a:lnTo>
                    <a:pt x="3359" y="546"/>
                  </a:lnTo>
                  <a:cubicBezTo>
                    <a:pt x="2996" y="184"/>
                    <a:pt x="2520" y="0"/>
                    <a:pt x="2043" y="0"/>
                  </a:cubicBezTo>
                  <a:close/>
                </a:path>
              </a:pathLst>
            </a:custGeom>
            <a:solidFill>
              <a:schemeClr val="l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4" name="Google Shape;524;p35"/>
          <p:cNvGrpSpPr/>
          <p:nvPr/>
        </p:nvGrpSpPr>
        <p:grpSpPr>
          <a:xfrm>
            <a:off x="7300250" y="406938"/>
            <a:ext cx="629975" cy="489075"/>
            <a:chOff x="7300250" y="406938"/>
            <a:chExt cx="629975" cy="489075"/>
          </a:xfrm>
        </p:grpSpPr>
        <p:sp>
          <p:nvSpPr>
            <p:cNvPr id="525" name="Google Shape;525;p35"/>
            <p:cNvSpPr/>
            <p:nvPr/>
          </p:nvSpPr>
          <p:spPr>
            <a:xfrm>
              <a:off x="7632850" y="422988"/>
              <a:ext cx="71075" cy="473025"/>
            </a:xfrm>
            <a:custGeom>
              <a:avLst/>
              <a:gdLst/>
              <a:ahLst/>
              <a:cxnLst/>
              <a:rect l="l" t="t" r="r" b="b"/>
              <a:pathLst>
                <a:path w="2843" h="18921" extrusionOk="0">
                  <a:moveTo>
                    <a:pt x="2842" y="0"/>
                  </a:moveTo>
                  <a:cubicBezTo>
                    <a:pt x="2318" y="269"/>
                    <a:pt x="1827" y="622"/>
                    <a:pt x="1387" y="1061"/>
                  </a:cubicBezTo>
                  <a:lnTo>
                    <a:pt x="0" y="2450"/>
                  </a:lnTo>
                  <a:lnTo>
                    <a:pt x="0" y="18920"/>
                  </a:lnTo>
                  <a:lnTo>
                    <a:pt x="2831" y="16089"/>
                  </a:lnTo>
                  <a:lnTo>
                    <a:pt x="2639" y="15897"/>
                  </a:lnTo>
                  <a:cubicBezTo>
                    <a:pt x="2022" y="15279"/>
                    <a:pt x="1682" y="14458"/>
                    <a:pt x="1682" y="13583"/>
                  </a:cubicBezTo>
                  <a:cubicBezTo>
                    <a:pt x="1682" y="12710"/>
                    <a:pt x="2022" y="11888"/>
                    <a:pt x="2640" y="11269"/>
                  </a:cubicBezTo>
                  <a:cubicBezTo>
                    <a:pt x="2706" y="11203"/>
                    <a:pt x="2773" y="11144"/>
                    <a:pt x="2842" y="11084"/>
                  </a:cubicBezTo>
                  <a:lnTo>
                    <a:pt x="2842" y="0"/>
                  </a:lnTo>
                  <a:close/>
                </a:path>
              </a:pathLst>
            </a:custGeom>
            <a:solidFill>
              <a:schemeClr val="accent5"/>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35"/>
            <p:cNvSpPr/>
            <p:nvPr/>
          </p:nvSpPr>
          <p:spPr>
            <a:xfrm>
              <a:off x="7526600" y="422988"/>
              <a:ext cx="71025" cy="473025"/>
            </a:xfrm>
            <a:custGeom>
              <a:avLst/>
              <a:gdLst/>
              <a:ahLst/>
              <a:cxnLst/>
              <a:rect l="l" t="t" r="r" b="b"/>
              <a:pathLst>
                <a:path w="2841" h="18921" extrusionOk="0">
                  <a:moveTo>
                    <a:pt x="0" y="0"/>
                  </a:moveTo>
                  <a:lnTo>
                    <a:pt x="0" y="16079"/>
                  </a:lnTo>
                  <a:lnTo>
                    <a:pt x="2841" y="18920"/>
                  </a:lnTo>
                  <a:lnTo>
                    <a:pt x="2841" y="2448"/>
                  </a:lnTo>
                  <a:lnTo>
                    <a:pt x="1454" y="1061"/>
                  </a:lnTo>
                  <a:cubicBezTo>
                    <a:pt x="1017" y="623"/>
                    <a:pt x="525" y="270"/>
                    <a:pt x="0" y="0"/>
                  </a:cubicBezTo>
                  <a:close/>
                </a:path>
              </a:pathLst>
            </a:custGeom>
            <a:solidFill>
              <a:schemeClr val="lt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35"/>
            <p:cNvSpPr/>
            <p:nvPr/>
          </p:nvSpPr>
          <p:spPr>
            <a:xfrm>
              <a:off x="7845425" y="427613"/>
              <a:ext cx="84800" cy="255775"/>
            </a:xfrm>
            <a:custGeom>
              <a:avLst/>
              <a:gdLst/>
              <a:ahLst/>
              <a:cxnLst/>
              <a:rect l="l" t="t" r="r" b="b"/>
              <a:pathLst>
                <a:path w="3392" h="10231" extrusionOk="0">
                  <a:moveTo>
                    <a:pt x="1" y="0"/>
                  </a:moveTo>
                  <a:lnTo>
                    <a:pt x="1" y="10230"/>
                  </a:lnTo>
                  <a:lnTo>
                    <a:pt x="1122" y="9111"/>
                  </a:lnTo>
                  <a:cubicBezTo>
                    <a:pt x="3392" y="6841"/>
                    <a:pt x="3392" y="3145"/>
                    <a:pt x="1122" y="875"/>
                  </a:cubicBezTo>
                  <a:cubicBezTo>
                    <a:pt x="777" y="532"/>
                    <a:pt x="400" y="240"/>
                    <a:pt x="1" y="0"/>
                  </a:cubicBezTo>
                  <a:close/>
                </a:path>
              </a:pathLst>
            </a:custGeom>
            <a:solidFill>
              <a:schemeClr val="accen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35"/>
            <p:cNvSpPr/>
            <p:nvPr/>
          </p:nvSpPr>
          <p:spPr>
            <a:xfrm>
              <a:off x="7420250" y="406938"/>
              <a:ext cx="71050" cy="382725"/>
            </a:xfrm>
            <a:custGeom>
              <a:avLst/>
              <a:gdLst/>
              <a:ahLst/>
              <a:cxnLst/>
              <a:rect l="l" t="t" r="r" b="b"/>
              <a:pathLst>
                <a:path w="2842" h="15309" extrusionOk="0">
                  <a:moveTo>
                    <a:pt x="1586" y="0"/>
                  </a:moveTo>
                  <a:cubicBezTo>
                    <a:pt x="1052" y="0"/>
                    <a:pt x="519" y="73"/>
                    <a:pt x="1" y="218"/>
                  </a:cubicBezTo>
                  <a:lnTo>
                    <a:pt x="1" y="12467"/>
                  </a:lnTo>
                  <a:lnTo>
                    <a:pt x="2842" y="15309"/>
                  </a:lnTo>
                  <a:lnTo>
                    <a:pt x="2842" y="136"/>
                  </a:lnTo>
                  <a:cubicBezTo>
                    <a:pt x="2429" y="45"/>
                    <a:pt x="2008" y="0"/>
                    <a:pt x="1586" y="0"/>
                  </a:cubicBez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35"/>
            <p:cNvSpPr/>
            <p:nvPr/>
          </p:nvSpPr>
          <p:spPr>
            <a:xfrm>
              <a:off x="7739150" y="406963"/>
              <a:ext cx="71075" cy="293800"/>
            </a:xfrm>
            <a:custGeom>
              <a:avLst/>
              <a:gdLst/>
              <a:ahLst/>
              <a:cxnLst/>
              <a:rect l="l" t="t" r="r" b="b"/>
              <a:pathLst>
                <a:path w="2843" h="11752" extrusionOk="0">
                  <a:moveTo>
                    <a:pt x="1256" y="1"/>
                  </a:moveTo>
                  <a:cubicBezTo>
                    <a:pt x="835" y="1"/>
                    <a:pt x="414" y="46"/>
                    <a:pt x="0" y="136"/>
                  </a:cubicBezTo>
                  <a:lnTo>
                    <a:pt x="0" y="11028"/>
                  </a:lnTo>
                  <a:cubicBezTo>
                    <a:pt x="228" y="10978"/>
                    <a:pt x="462" y="10954"/>
                    <a:pt x="701" y="10954"/>
                  </a:cubicBezTo>
                  <a:cubicBezTo>
                    <a:pt x="1495" y="10954"/>
                    <a:pt x="2248" y="11237"/>
                    <a:pt x="2842" y="11752"/>
                  </a:cubicBezTo>
                  <a:lnTo>
                    <a:pt x="2842" y="219"/>
                  </a:lnTo>
                  <a:cubicBezTo>
                    <a:pt x="2324" y="73"/>
                    <a:pt x="1790" y="1"/>
                    <a:pt x="1256" y="1"/>
                  </a:cubicBezTo>
                  <a:close/>
                </a:path>
              </a:pathLst>
            </a:custGeom>
            <a:solidFill>
              <a:schemeClr val="accent4"/>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35"/>
            <p:cNvSpPr/>
            <p:nvPr/>
          </p:nvSpPr>
          <p:spPr>
            <a:xfrm>
              <a:off x="7300250" y="427613"/>
              <a:ext cx="84800" cy="255775"/>
            </a:xfrm>
            <a:custGeom>
              <a:avLst/>
              <a:gdLst/>
              <a:ahLst/>
              <a:cxnLst/>
              <a:rect l="l" t="t" r="r" b="b"/>
              <a:pathLst>
                <a:path w="3392" h="10231" extrusionOk="0">
                  <a:moveTo>
                    <a:pt x="3391" y="0"/>
                  </a:moveTo>
                  <a:cubicBezTo>
                    <a:pt x="2990" y="240"/>
                    <a:pt x="2616" y="532"/>
                    <a:pt x="2270" y="875"/>
                  </a:cubicBezTo>
                  <a:cubicBezTo>
                    <a:pt x="0" y="3145"/>
                    <a:pt x="0" y="6841"/>
                    <a:pt x="2270" y="9111"/>
                  </a:cubicBezTo>
                  <a:lnTo>
                    <a:pt x="3391" y="10230"/>
                  </a:lnTo>
                  <a:lnTo>
                    <a:pt x="3391" y="0"/>
                  </a:lnTo>
                  <a:close/>
                </a:path>
              </a:pathLst>
            </a:custGeom>
            <a:solidFill>
              <a:srgbClr val="FF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35"/>
            <p:cNvSpPr/>
            <p:nvPr/>
          </p:nvSpPr>
          <p:spPr>
            <a:xfrm>
              <a:off x="7705600" y="716013"/>
              <a:ext cx="215025" cy="168750"/>
            </a:xfrm>
            <a:custGeom>
              <a:avLst/>
              <a:gdLst/>
              <a:ahLst/>
              <a:cxnLst/>
              <a:rect l="l" t="t" r="r" b="b"/>
              <a:pathLst>
                <a:path w="8601" h="6750" extrusionOk="0">
                  <a:moveTo>
                    <a:pt x="2043" y="0"/>
                  </a:moveTo>
                  <a:cubicBezTo>
                    <a:pt x="1567" y="0"/>
                    <a:pt x="1090" y="181"/>
                    <a:pt x="728" y="546"/>
                  </a:cubicBezTo>
                  <a:cubicBezTo>
                    <a:pt x="1" y="1273"/>
                    <a:pt x="1" y="2450"/>
                    <a:pt x="728" y="3178"/>
                  </a:cubicBezTo>
                  <a:lnTo>
                    <a:pt x="4299" y="6750"/>
                  </a:lnTo>
                  <a:lnTo>
                    <a:pt x="4301" y="6748"/>
                  </a:lnTo>
                  <a:lnTo>
                    <a:pt x="4304" y="6750"/>
                  </a:lnTo>
                  <a:lnTo>
                    <a:pt x="7875" y="3178"/>
                  </a:lnTo>
                  <a:cubicBezTo>
                    <a:pt x="8601" y="2452"/>
                    <a:pt x="8601" y="1273"/>
                    <a:pt x="7875" y="546"/>
                  </a:cubicBezTo>
                  <a:cubicBezTo>
                    <a:pt x="7513" y="184"/>
                    <a:pt x="7036" y="0"/>
                    <a:pt x="6560" y="0"/>
                  </a:cubicBezTo>
                  <a:cubicBezTo>
                    <a:pt x="6083" y="0"/>
                    <a:pt x="5607" y="181"/>
                    <a:pt x="5244" y="546"/>
                  </a:cubicBezTo>
                  <a:lnTo>
                    <a:pt x="4301" y="1488"/>
                  </a:lnTo>
                  <a:lnTo>
                    <a:pt x="3359" y="546"/>
                  </a:lnTo>
                  <a:cubicBezTo>
                    <a:pt x="2996" y="184"/>
                    <a:pt x="2520" y="0"/>
                    <a:pt x="2043" y="0"/>
                  </a:cubicBezTo>
                  <a:close/>
                </a:path>
              </a:pathLst>
            </a:custGeom>
            <a:solidFill>
              <a:schemeClr val="l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2" name="Google Shape;532;p35"/>
          <p:cNvGrpSpPr/>
          <p:nvPr/>
        </p:nvGrpSpPr>
        <p:grpSpPr>
          <a:xfrm>
            <a:off x="8136781" y="539994"/>
            <a:ext cx="287212" cy="222969"/>
            <a:chOff x="7283981" y="539994"/>
            <a:chExt cx="287212" cy="222969"/>
          </a:xfrm>
        </p:grpSpPr>
        <p:sp>
          <p:nvSpPr>
            <p:cNvPr id="533" name="Google Shape;533;p35"/>
            <p:cNvSpPr/>
            <p:nvPr/>
          </p:nvSpPr>
          <p:spPr>
            <a:xfrm>
              <a:off x="7435617" y="547311"/>
              <a:ext cx="32403" cy="215652"/>
            </a:xfrm>
            <a:custGeom>
              <a:avLst/>
              <a:gdLst/>
              <a:ahLst/>
              <a:cxnLst/>
              <a:rect l="l" t="t" r="r" b="b"/>
              <a:pathLst>
                <a:path w="2843" h="18921" extrusionOk="0">
                  <a:moveTo>
                    <a:pt x="2842" y="0"/>
                  </a:moveTo>
                  <a:cubicBezTo>
                    <a:pt x="2318" y="269"/>
                    <a:pt x="1827" y="622"/>
                    <a:pt x="1387" y="1061"/>
                  </a:cubicBezTo>
                  <a:lnTo>
                    <a:pt x="0" y="2450"/>
                  </a:lnTo>
                  <a:lnTo>
                    <a:pt x="0" y="18920"/>
                  </a:lnTo>
                  <a:lnTo>
                    <a:pt x="2831" y="16089"/>
                  </a:lnTo>
                  <a:lnTo>
                    <a:pt x="2639" y="15897"/>
                  </a:lnTo>
                  <a:cubicBezTo>
                    <a:pt x="2022" y="15279"/>
                    <a:pt x="1682" y="14458"/>
                    <a:pt x="1682" y="13583"/>
                  </a:cubicBezTo>
                  <a:cubicBezTo>
                    <a:pt x="1682" y="12710"/>
                    <a:pt x="2022" y="11888"/>
                    <a:pt x="2640" y="11269"/>
                  </a:cubicBezTo>
                  <a:cubicBezTo>
                    <a:pt x="2706" y="11203"/>
                    <a:pt x="2773" y="11144"/>
                    <a:pt x="2842" y="11084"/>
                  </a:cubicBezTo>
                  <a:lnTo>
                    <a:pt x="2842" y="0"/>
                  </a:lnTo>
                  <a:close/>
                </a:path>
              </a:pathLst>
            </a:custGeom>
            <a:solidFill>
              <a:schemeClr val="accent5"/>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35"/>
            <p:cNvSpPr/>
            <p:nvPr/>
          </p:nvSpPr>
          <p:spPr>
            <a:xfrm>
              <a:off x="7387177" y="547311"/>
              <a:ext cx="32380" cy="215652"/>
            </a:xfrm>
            <a:custGeom>
              <a:avLst/>
              <a:gdLst/>
              <a:ahLst/>
              <a:cxnLst/>
              <a:rect l="l" t="t" r="r" b="b"/>
              <a:pathLst>
                <a:path w="2841" h="18921" extrusionOk="0">
                  <a:moveTo>
                    <a:pt x="0" y="0"/>
                  </a:moveTo>
                  <a:lnTo>
                    <a:pt x="0" y="16079"/>
                  </a:lnTo>
                  <a:lnTo>
                    <a:pt x="2841" y="18920"/>
                  </a:lnTo>
                  <a:lnTo>
                    <a:pt x="2841" y="2448"/>
                  </a:lnTo>
                  <a:lnTo>
                    <a:pt x="1454" y="1061"/>
                  </a:lnTo>
                  <a:cubicBezTo>
                    <a:pt x="1017" y="623"/>
                    <a:pt x="525" y="270"/>
                    <a:pt x="0" y="0"/>
                  </a:cubicBezTo>
                  <a:close/>
                </a:path>
              </a:pathLst>
            </a:custGeom>
            <a:solidFill>
              <a:schemeClr val="lt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35"/>
            <p:cNvSpPr/>
            <p:nvPr/>
          </p:nvSpPr>
          <p:spPr>
            <a:xfrm>
              <a:off x="7532533" y="549420"/>
              <a:ext cx="38660" cy="116608"/>
            </a:xfrm>
            <a:custGeom>
              <a:avLst/>
              <a:gdLst/>
              <a:ahLst/>
              <a:cxnLst/>
              <a:rect l="l" t="t" r="r" b="b"/>
              <a:pathLst>
                <a:path w="3392" h="10231" extrusionOk="0">
                  <a:moveTo>
                    <a:pt x="1" y="0"/>
                  </a:moveTo>
                  <a:lnTo>
                    <a:pt x="1" y="10230"/>
                  </a:lnTo>
                  <a:lnTo>
                    <a:pt x="1122" y="9111"/>
                  </a:lnTo>
                  <a:cubicBezTo>
                    <a:pt x="3392" y="6841"/>
                    <a:pt x="3392" y="3145"/>
                    <a:pt x="1122" y="875"/>
                  </a:cubicBezTo>
                  <a:cubicBezTo>
                    <a:pt x="777" y="532"/>
                    <a:pt x="400" y="240"/>
                    <a:pt x="1" y="0"/>
                  </a:cubicBezTo>
                  <a:close/>
                </a:path>
              </a:pathLst>
            </a:custGeom>
            <a:solidFill>
              <a:schemeClr val="accen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35"/>
            <p:cNvSpPr/>
            <p:nvPr/>
          </p:nvSpPr>
          <p:spPr>
            <a:xfrm>
              <a:off x="7338690" y="539994"/>
              <a:ext cx="32392" cy="174484"/>
            </a:xfrm>
            <a:custGeom>
              <a:avLst/>
              <a:gdLst/>
              <a:ahLst/>
              <a:cxnLst/>
              <a:rect l="l" t="t" r="r" b="b"/>
              <a:pathLst>
                <a:path w="2842" h="15309" extrusionOk="0">
                  <a:moveTo>
                    <a:pt x="1586" y="0"/>
                  </a:moveTo>
                  <a:cubicBezTo>
                    <a:pt x="1052" y="0"/>
                    <a:pt x="519" y="73"/>
                    <a:pt x="1" y="218"/>
                  </a:cubicBezTo>
                  <a:lnTo>
                    <a:pt x="1" y="12467"/>
                  </a:lnTo>
                  <a:lnTo>
                    <a:pt x="2842" y="15309"/>
                  </a:lnTo>
                  <a:lnTo>
                    <a:pt x="2842" y="136"/>
                  </a:lnTo>
                  <a:cubicBezTo>
                    <a:pt x="2429" y="45"/>
                    <a:pt x="2008" y="0"/>
                    <a:pt x="1586" y="0"/>
                  </a:cubicBez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35"/>
            <p:cNvSpPr/>
            <p:nvPr/>
          </p:nvSpPr>
          <p:spPr>
            <a:xfrm>
              <a:off x="7484081" y="540005"/>
              <a:ext cx="32403" cy="133943"/>
            </a:xfrm>
            <a:custGeom>
              <a:avLst/>
              <a:gdLst/>
              <a:ahLst/>
              <a:cxnLst/>
              <a:rect l="l" t="t" r="r" b="b"/>
              <a:pathLst>
                <a:path w="2843" h="11752" extrusionOk="0">
                  <a:moveTo>
                    <a:pt x="1256" y="1"/>
                  </a:moveTo>
                  <a:cubicBezTo>
                    <a:pt x="835" y="1"/>
                    <a:pt x="414" y="46"/>
                    <a:pt x="0" y="136"/>
                  </a:cubicBezTo>
                  <a:lnTo>
                    <a:pt x="0" y="11028"/>
                  </a:lnTo>
                  <a:cubicBezTo>
                    <a:pt x="228" y="10978"/>
                    <a:pt x="462" y="10954"/>
                    <a:pt x="701" y="10954"/>
                  </a:cubicBezTo>
                  <a:cubicBezTo>
                    <a:pt x="1495" y="10954"/>
                    <a:pt x="2248" y="11237"/>
                    <a:pt x="2842" y="11752"/>
                  </a:cubicBezTo>
                  <a:lnTo>
                    <a:pt x="2842" y="219"/>
                  </a:lnTo>
                  <a:cubicBezTo>
                    <a:pt x="2324" y="73"/>
                    <a:pt x="1790" y="1"/>
                    <a:pt x="1256" y="1"/>
                  </a:cubicBezTo>
                  <a:close/>
                </a:path>
              </a:pathLst>
            </a:custGeom>
            <a:solidFill>
              <a:schemeClr val="accent4"/>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35"/>
            <p:cNvSpPr/>
            <p:nvPr/>
          </p:nvSpPr>
          <p:spPr>
            <a:xfrm>
              <a:off x="7283981" y="549420"/>
              <a:ext cx="38660" cy="116608"/>
            </a:xfrm>
            <a:custGeom>
              <a:avLst/>
              <a:gdLst/>
              <a:ahLst/>
              <a:cxnLst/>
              <a:rect l="l" t="t" r="r" b="b"/>
              <a:pathLst>
                <a:path w="3392" h="10231" extrusionOk="0">
                  <a:moveTo>
                    <a:pt x="3391" y="0"/>
                  </a:moveTo>
                  <a:cubicBezTo>
                    <a:pt x="2990" y="240"/>
                    <a:pt x="2616" y="532"/>
                    <a:pt x="2270" y="875"/>
                  </a:cubicBezTo>
                  <a:cubicBezTo>
                    <a:pt x="0" y="3145"/>
                    <a:pt x="0" y="6841"/>
                    <a:pt x="2270" y="9111"/>
                  </a:cubicBezTo>
                  <a:lnTo>
                    <a:pt x="3391" y="10230"/>
                  </a:lnTo>
                  <a:lnTo>
                    <a:pt x="3391" y="0"/>
                  </a:lnTo>
                  <a:close/>
                </a:path>
              </a:pathLst>
            </a:custGeom>
            <a:solidFill>
              <a:srgbClr val="FF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35"/>
            <p:cNvSpPr/>
            <p:nvPr/>
          </p:nvSpPr>
          <p:spPr>
            <a:xfrm>
              <a:off x="7468785" y="680905"/>
              <a:ext cx="98030" cy="76933"/>
            </a:xfrm>
            <a:custGeom>
              <a:avLst/>
              <a:gdLst/>
              <a:ahLst/>
              <a:cxnLst/>
              <a:rect l="l" t="t" r="r" b="b"/>
              <a:pathLst>
                <a:path w="8601" h="6750" extrusionOk="0">
                  <a:moveTo>
                    <a:pt x="2043" y="0"/>
                  </a:moveTo>
                  <a:cubicBezTo>
                    <a:pt x="1567" y="0"/>
                    <a:pt x="1090" y="181"/>
                    <a:pt x="728" y="546"/>
                  </a:cubicBezTo>
                  <a:cubicBezTo>
                    <a:pt x="1" y="1273"/>
                    <a:pt x="1" y="2450"/>
                    <a:pt x="728" y="3178"/>
                  </a:cubicBezTo>
                  <a:lnTo>
                    <a:pt x="4299" y="6750"/>
                  </a:lnTo>
                  <a:lnTo>
                    <a:pt x="4301" y="6748"/>
                  </a:lnTo>
                  <a:lnTo>
                    <a:pt x="4304" y="6750"/>
                  </a:lnTo>
                  <a:lnTo>
                    <a:pt x="7875" y="3178"/>
                  </a:lnTo>
                  <a:cubicBezTo>
                    <a:pt x="8601" y="2452"/>
                    <a:pt x="8601" y="1273"/>
                    <a:pt x="7875" y="546"/>
                  </a:cubicBezTo>
                  <a:cubicBezTo>
                    <a:pt x="7513" y="184"/>
                    <a:pt x="7036" y="0"/>
                    <a:pt x="6560" y="0"/>
                  </a:cubicBezTo>
                  <a:cubicBezTo>
                    <a:pt x="6083" y="0"/>
                    <a:pt x="5607" y="181"/>
                    <a:pt x="5244" y="546"/>
                  </a:cubicBezTo>
                  <a:lnTo>
                    <a:pt x="4301" y="1488"/>
                  </a:lnTo>
                  <a:lnTo>
                    <a:pt x="3359" y="546"/>
                  </a:lnTo>
                  <a:cubicBezTo>
                    <a:pt x="2996" y="184"/>
                    <a:pt x="2520" y="0"/>
                    <a:pt x="2043" y="0"/>
                  </a:cubicBezTo>
                  <a:close/>
                </a:path>
              </a:pathLst>
            </a:custGeom>
            <a:solidFill>
              <a:schemeClr val="l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0" name="Google Shape;540;p35"/>
          <p:cNvSpPr txBox="1">
            <a:spLocks noGrp="1"/>
          </p:cNvSpPr>
          <p:nvPr>
            <p:ph type="title"/>
          </p:nvPr>
        </p:nvSpPr>
        <p:spPr>
          <a:xfrm>
            <a:off x="720000" y="3733110"/>
            <a:ext cx="2458200" cy="341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hlink"/>
              </a:buClr>
              <a:buSzPts val="2000"/>
              <a:buNone/>
              <a:defRPr sz="2000">
                <a:solidFill>
                  <a:schemeClr val="hlink"/>
                </a:solidFill>
              </a:defRPr>
            </a:lvl1pPr>
            <a:lvl2pPr lvl="1" algn="ctr" rtl="0">
              <a:spcBef>
                <a:spcPts val="0"/>
              </a:spcBef>
              <a:spcAft>
                <a:spcPts val="0"/>
              </a:spcAft>
              <a:buClr>
                <a:schemeClr val="hlink"/>
              </a:buClr>
              <a:buSzPts val="2000"/>
              <a:buNone/>
              <a:defRPr sz="2000">
                <a:solidFill>
                  <a:schemeClr val="hlink"/>
                </a:solidFill>
              </a:defRPr>
            </a:lvl2pPr>
            <a:lvl3pPr lvl="2" algn="ctr" rtl="0">
              <a:spcBef>
                <a:spcPts val="0"/>
              </a:spcBef>
              <a:spcAft>
                <a:spcPts val="0"/>
              </a:spcAft>
              <a:buClr>
                <a:schemeClr val="hlink"/>
              </a:buClr>
              <a:buSzPts val="2000"/>
              <a:buNone/>
              <a:defRPr sz="2000">
                <a:solidFill>
                  <a:schemeClr val="hlink"/>
                </a:solidFill>
              </a:defRPr>
            </a:lvl3pPr>
            <a:lvl4pPr lvl="3" algn="ctr" rtl="0">
              <a:spcBef>
                <a:spcPts val="0"/>
              </a:spcBef>
              <a:spcAft>
                <a:spcPts val="0"/>
              </a:spcAft>
              <a:buClr>
                <a:schemeClr val="hlink"/>
              </a:buClr>
              <a:buSzPts val="2000"/>
              <a:buNone/>
              <a:defRPr sz="2000">
                <a:solidFill>
                  <a:schemeClr val="hlink"/>
                </a:solidFill>
              </a:defRPr>
            </a:lvl4pPr>
            <a:lvl5pPr lvl="4" algn="ctr" rtl="0">
              <a:spcBef>
                <a:spcPts val="0"/>
              </a:spcBef>
              <a:spcAft>
                <a:spcPts val="0"/>
              </a:spcAft>
              <a:buClr>
                <a:schemeClr val="hlink"/>
              </a:buClr>
              <a:buSzPts val="2000"/>
              <a:buNone/>
              <a:defRPr sz="2000">
                <a:solidFill>
                  <a:schemeClr val="hlink"/>
                </a:solidFill>
              </a:defRPr>
            </a:lvl5pPr>
            <a:lvl6pPr lvl="5" algn="ctr" rtl="0">
              <a:spcBef>
                <a:spcPts val="0"/>
              </a:spcBef>
              <a:spcAft>
                <a:spcPts val="0"/>
              </a:spcAft>
              <a:buClr>
                <a:schemeClr val="hlink"/>
              </a:buClr>
              <a:buSzPts val="2000"/>
              <a:buNone/>
              <a:defRPr sz="2000">
                <a:solidFill>
                  <a:schemeClr val="hlink"/>
                </a:solidFill>
              </a:defRPr>
            </a:lvl6pPr>
            <a:lvl7pPr lvl="6" algn="ctr" rtl="0">
              <a:spcBef>
                <a:spcPts val="0"/>
              </a:spcBef>
              <a:spcAft>
                <a:spcPts val="0"/>
              </a:spcAft>
              <a:buClr>
                <a:schemeClr val="hlink"/>
              </a:buClr>
              <a:buSzPts val="2000"/>
              <a:buNone/>
              <a:defRPr sz="2000">
                <a:solidFill>
                  <a:schemeClr val="hlink"/>
                </a:solidFill>
              </a:defRPr>
            </a:lvl7pPr>
            <a:lvl8pPr lvl="7" algn="ctr" rtl="0">
              <a:spcBef>
                <a:spcPts val="0"/>
              </a:spcBef>
              <a:spcAft>
                <a:spcPts val="0"/>
              </a:spcAft>
              <a:buClr>
                <a:schemeClr val="hlink"/>
              </a:buClr>
              <a:buSzPts val="2000"/>
              <a:buNone/>
              <a:defRPr sz="2000">
                <a:solidFill>
                  <a:schemeClr val="hlink"/>
                </a:solidFill>
              </a:defRPr>
            </a:lvl8pPr>
            <a:lvl9pPr lvl="8" algn="ctr" rtl="0">
              <a:spcBef>
                <a:spcPts val="0"/>
              </a:spcBef>
              <a:spcAft>
                <a:spcPts val="0"/>
              </a:spcAft>
              <a:buClr>
                <a:schemeClr val="hlink"/>
              </a:buClr>
              <a:buSzPts val="2000"/>
              <a:buNone/>
              <a:defRPr sz="2000">
                <a:solidFill>
                  <a:schemeClr val="hlink"/>
                </a:solidFill>
              </a:defRPr>
            </a:lvl9pPr>
          </a:lstStyle>
          <a:p>
            <a:endParaRPr/>
          </a:p>
        </p:txBody>
      </p:sp>
      <p:sp>
        <p:nvSpPr>
          <p:cNvPr id="541" name="Google Shape;541;p35"/>
          <p:cNvSpPr txBox="1">
            <a:spLocks noGrp="1"/>
          </p:cNvSpPr>
          <p:nvPr>
            <p:ph type="subTitle" idx="1"/>
          </p:nvPr>
        </p:nvSpPr>
        <p:spPr>
          <a:xfrm>
            <a:off x="720000" y="4190825"/>
            <a:ext cx="24582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hlink"/>
              </a:buClr>
              <a:buSzPts val="1400"/>
              <a:buNone/>
              <a:defRPr sz="1400">
                <a:solidFill>
                  <a:schemeClr val="hlink"/>
                </a:solidFill>
              </a:defRPr>
            </a:lvl1pPr>
            <a:lvl2pPr lvl="1" algn="ctr" rtl="0">
              <a:lnSpc>
                <a:spcPct val="100000"/>
              </a:lnSpc>
              <a:spcBef>
                <a:spcPts val="1600"/>
              </a:spcBef>
              <a:spcAft>
                <a:spcPts val="0"/>
              </a:spcAft>
              <a:buClr>
                <a:schemeClr val="hlink"/>
              </a:buClr>
              <a:buSzPts val="1400"/>
              <a:buNone/>
              <a:defRPr>
                <a:solidFill>
                  <a:schemeClr val="hlink"/>
                </a:solidFill>
              </a:defRPr>
            </a:lvl2pPr>
            <a:lvl3pPr lvl="2" algn="ctr" rtl="0">
              <a:lnSpc>
                <a:spcPct val="100000"/>
              </a:lnSpc>
              <a:spcBef>
                <a:spcPts val="1600"/>
              </a:spcBef>
              <a:spcAft>
                <a:spcPts val="0"/>
              </a:spcAft>
              <a:buClr>
                <a:schemeClr val="hlink"/>
              </a:buClr>
              <a:buSzPts val="1400"/>
              <a:buNone/>
              <a:defRPr>
                <a:solidFill>
                  <a:schemeClr val="hlink"/>
                </a:solidFill>
              </a:defRPr>
            </a:lvl3pPr>
            <a:lvl4pPr lvl="3" algn="ctr" rtl="0">
              <a:lnSpc>
                <a:spcPct val="100000"/>
              </a:lnSpc>
              <a:spcBef>
                <a:spcPts val="1600"/>
              </a:spcBef>
              <a:spcAft>
                <a:spcPts val="0"/>
              </a:spcAft>
              <a:buClr>
                <a:schemeClr val="hlink"/>
              </a:buClr>
              <a:buSzPts val="1400"/>
              <a:buNone/>
              <a:defRPr>
                <a:solidFill>
                  <a:schemeClr val="hlink"/>
                </a:solidFill>
              </a:defRPr>
            </a:lvl4pPr>
            <a:lvl5pPr lvl="4" algn="ctr" rtl="0">
              <a:lnSpc>
                <a:spcPct val="100000"/>
              </a:lnSpc>
              <a:spcBef>
                <a:spcPts val="1600"/>
              </a:spcBef>
              <a:spcAft>
                <a:spcPts val="0"/>
              </a:spcAft>
              <a:buClr>
                <a:schemeClr val="hlink"/>
              </a:buClr>
              <a:buSzPts val="1400"/>
              <a:buNone/>
              <a:defRPr>
                <a:solidFill>
                  <a:schemeClr val="hlink"/>
                </a:solidFill>
              </a:defRPr>
            </a:lvl5pPr>
            <a:lvl6pPr lvl="5" algn="ctr" rtl="0">
              <a:lnSpc>
                <a:spcPct val="100000"/>
              </a:lnSpc>
              <a:spcBef>
                <a:spcPts val="1600"/>
              </a:spcBef>
              <a:spcAft>
                <a:spcPts val="0"/>
              </a:spcAft>
              <a:buClr>
                <a:schemeClr val="hlink"/>
              </a:buClr>
              <a:buSzPts val="1400"/>
              <a:buNone/>
              <a:defRPr>
                <a:solidFill>
                  <a:schemeClr val="hlink"/>
                </a:solidFill>
              </a:defRPr>
            </a:lvl6pPr>
            <a:lvl7pPr lvl="6" algn="ctr" rtl="0">
              <a:lnSpc>
                <a:spcPct val="100000"/>
              </a:lnSpc>
              <a:spcBef>
                <a:spcPts val="1600"/>
              </a:spcBef>
              <a:spcAft>
                <a:spcPts val="0"/>
              </a:spcAft>
              <a:buClr>
                <a:schemeClr val="hlink"/>
              </a:buClr>
              <a:buSzPts val="1400"/>
              <a:buNone/>
              <a:defRPr>
                <a:solidFill>
                  <a:schemeClr val="hlink"/>
                </a:solidFill>
              </a:defRPr>
            </a:lvl7pPr>
            <a:lvl8pPr lvl="7" algn="ctr" rtl="0">
              <a:lnSpc>
                <a:spcPct val="100000"/>
              </a:lnSpc>
              <a:spcBef>
                <a:spcPts val="1600"/>
              </a:spcBef>
              <a:spcAft>
                <a:spcPts val="0"/>
              </a:spcAft>
              <a:buClr>
                <a:schemeClr val="hlink"/>
              </a:buClr>
              <a:buSzPts val="1400"/>
              <a:buNone/>
              <a:defRPr>
                <a:solidFill>
                  <a:schemeClr val="hlink"/>
                </a:solidFill>
              </a:defRPr>
            </a:lvl8pPr>
            <a:lvl9pPr lvl="8" algn="ctr" rtl="0">
              <a:lnSpc>
                <a:spcPct val="100000"/>
              </a:lnSpc>
              <a:spcBef>
                <a:spcPts val="1600"/>
              </a:spcBef>
              <a:spcAft>
                <a:spcPts val="1600"/>
              </a:spcAft>
              <a:buClr>
                <a:schemeClr val="hlink"/>
              </a:buClr>
              <a:buSzPts val="1400"/>
              <a:buNone/>
              <a:defRPr>
                <a:solidFill>
                  <a:schemeClr val="hlink"/>
                </a:solidFill>
              </a:defRPr>
            </a:lvl9pPr>
          </a:lstStyle>
          <a:p>
            <a:endParaRPr/>
          </a:p>
        </p:txBody>
      </p:sp>
      <p:sp>
        <p:nvSpPr>
          <p:cNvPr id="542" name="Google Shape;542;p35"/>
          <p:cNvSpPr txBox="1">
            <a:spLocks noGrp="1"/>
          </p:cNvSpPr>
          <p:nvPr>
            <p:ph type="title" idx="2"/>
          </p:nvPr>
        </p:nvSpPr>
        <p:spPr>
          <a:xfrm>
            <a:off x="3342900" y="3733110"/>
            <a:ext cx="2458200" cy="341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hlink"/>
              </a:buClr>
              <a:buSzPts val="2000"/>
              <a:buNone/>
              <a:defRPr sz="2000">
                <a:solidFill>
                  <a:schemeClr val="hlink"/>
                </a:solidFill>
              </a:defRPr>
            </a:lvl1pPr>
            <a:lvl2pPr lvl="1" algn="ctr" rtl="0">
              <a:spcBef>
                <a:spcPts val="0"/>
              </a:spcBef>
              <a:spcAft>
                <a:spcPts val="0"/>
              </a:spcAft>
              <a:buClr>
                <a:schemeClr val="hlink"/>
              </a:buClr>
              <a:buSzPts val="2000"/>
              <a:buNone/>
              <a:defRPr sz="2000">
                <a:solidFill>
                  <a:schemeClr val="hlink"/>
                </a:solidFill>
              </a:defRPr>
            </a:lvl2pPr>
            <a:lvl3pPr lvl="2" algn="ctr" rtl="0">
              <a:spcBef>
                <a:spcPts val="0"/>
              </a:spcBef>
              <a:spcAft>
                <a:spcPts val="0"/>
              </a:spcAft>
              <a:buClr>
                <a:schemeClr val="hlink"/>
              </a:buClr>
              <a:buSzPts val="2000"/>
              <a:buNone/>
              <a:defRPr sz="2000">
                <a:solidFill>
                  <a:schemeClr val="hlink"/>
                </a:solidFill>
              </a:defRPr>
            </a:lvl3pPr>
            <a:lvl4pPr lvl="3" algn="ctr" rtl="0">
              <a:spcBef>
                <a:spcPts val="0"/>
              </a:spcBef>
              <a:spcAft>
                <a:spcPts val="0"/>
              </a:spcAft>
              <a:buClr>
                <a:schemeClr val="hlink"/>
              </a:buClr>
              <a:buSzPts val="2000"/>
              <a:buNone/>
              <a:defRPr sz="2000">
                <a:solidFill>
                  <a:schemeClr val="hlink"/>
                </a:solidFill>
              </a:defRPr>
            </a:lvl4pPr>
            <a:lvl5pPr lvl="4" algn="ctr" rtl="0">
              <a:spcBef>
                <a:spcPts val="0"/>
              </a:spcBef>
              <a:spcAft>
                <a:spcPts val="0"/>
              </a:spcAft>
              <a:buClr>
                <a:schemeClr val="hlink"/>
              </a:buClr>
              <a:buSzPts val="2000"/>
              <a:buNone/>
              <a:defRPr sz="2000">
                <a:solidFill>
                  <a:schemeClr val="hlink"/>
                </a:solidFill>
              </a:defRPr>
            </a:lvl5pPr>
            <a:lvl6pPr lvl="5" algn="ctr" rtl="0">
              <a:spcBef>
                <a:spcPts val="0"/>
              </a:spcBef>
              <a:spcAft>
                <a:spcPts val="0"/>
              </a:spcAft>
              <a:buClr>
                <a:schemeClr val="hlink"/>
              </a:buClr>
              <a:buSzPts val="2000"/>
              <a:buNone/>
              <a:defRPr sz="2000">
                <a:solidFill>
                  <a:schemeClr val="hlink"/>
                </a:solidFill>
              </a:defRPr>
            </a:lvl6pPr>
            <a:lvl7pPr lvl="6" algn="ctr" rtl="0">
              <a:spcBef>
                <a:spcPts val="0"/>
              </a:spcBef>
              <a:spcAft>
                <a:spcPts val="0"/>
              </a:spcAft>
              <a:buClr>
                <a:schemeClr val="hlink"/>
              </a:buClr>
              <a:buSzPts val="2000"/>
              <a:buNone/>
              <a:defRPr sz="2000">
                <a:solidFill>
                  <a:schemeClr val="hlink"/>
                </a:solidFill>
              </a:defRPr>
            </a:lvl7pPr>
            <a:lvl8pPr lvl="7" algn="ctr" rtl="0">
              <a:spcBef>
                <a:spcPts val="0"/>
              </a:spcBef>
              <a:spcAft>
                <a:spcPts val="0"/>
              </a:spcAft>
              <a:buClr>
                <a:schemeClr val="hlink"/>
              </a:buClr>
              <a:buSzPts val="2000"/>
              <a:buNone/>
              <a:defRPr sz="2000">
                <a:solidFill>
                  <a:schemeClr val="hlink"/>
                </a:solidFill>
              </a:defRPr>
            </a:lvl8pPr>
            <a:lvl9pPr lvl="8" algn="ctr" rtl="0">
              <a:spcBef>
                <a:spcPts val="0"/>
              </a:spcBef>
              <a:spcAft>
                <a:spcPts val="0"/>
              </a:spcAft>
              <a:buClr>
                <a:schemeClr val="hlink"/>
              </a:buClr>
              <a:buSzPts val="2000"/>
              <a:buNone/>
              <a:defRPr sz="2000">
                <a:solidFill>
                  <a:schemeClr val="hlink"/>
                </a:solidFill>
              </a:defRPr>
            </a:lvl9pPr>
          </a:lstStyle>
          <a:p>
            <a:endParaRPr/>
          </a:p>
        </p:txBody>
      </p:sp>
      <p:sp>
        <p:nvSpPr>
          <p:cNvPr id="543" name="Google Shape;543;p35"/>
          <p:cNvSpPr txBox="1">
            <a:spLocks noGrp="1"/>
          </p:cNvSpPr>
          <p:nvPr>
            <p:ph type="subTitle" idx="3"/>
          </p:nvPr>
        </p:nvSpPr>
        <p:spPr>
          <a:xfrm>
            <a:off x="3342900" y="4190825"/>
            <a:ext cx="24582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hlink"/>
              </a:buClr>
              <a:buSzPts val="1400"/>
              <a:buNone/>
              <a:defRPr sz="1400">
                <a:solidFill>
                  <a:schemeClr val="hlink"/>
                </a:solidFill>
              </a:defRPr>
            </a:lvl1pPr>
            <a:lvl2pPr lvl="1" algn="ctr" rtl="0">
              <a:lnSpc>
                <a:spcPct val="100000"/>
              </a:lnSpc>
              <a:spcBef>
                <a:spcPts val="1600"/>
              </a:spcBef>
              <a:spcAft>
                <a:spcPts val="0"/>
              </a:spcAft>
              <a:buClr>
                <a:schemeClr val="hlink"/>
              </a:buClr>
              <a:buSzPts val="1400"/>
              <a:buNone/>
              <a:defRPr>
                <a:solidFill>
                  <a:schemeClr val="hlink"/>
                </a:solidFill>
              </a:defRPr>
            </a:lvl2pPr>
            <a:lvl3pPr lvl="2" algn="ctr" rtl="0">
              <a:lnSpc>
                <a:spcPct val="100000"/>
              </a:lnSpc>
              <a:spcBef>
                <a:spcPts val="1600"/>
              </a:spcBef>
              <a:spcAft>
                <a:spcPts val="0"/>
              </a:spcAft>
              <a:buClr>
                <a:schemeClr val="hlink"/>
              </a:buClr>
              <a:buSzPts val="1400"/>
              <a:buNone/>
              <a:defRPr>
                <a:solidFill>
                  <a:schemeClr val="hlink"/>
                </a:solidFill>
              </a:defRPr>
            </a:lvl3pPr>
            <a:lvl4pPr lvl="3" algn="ctr" rtl="0">
              <a:lnSpc>
                <a:spcPct val="100000"/>
              </a:lnSpc>
              <a:spcBef>
                <a:spcPts val="1600"/>
              </a:spcBef>
              <a:spcAft>
                <a:spcPts val="0"/>
              </a:spcAft>
              <a:buClr>
                <a:schemeClr val="hlink"/>
              </a:buClr>
              <a:buSzPts val="1400"/>
              <a:buNone/>
              <a:defRPr>
                <a:solidFill>
                  <a:schemeClr val="hlink"/>
                </a:solidFill>
              </a:defRPr>
            </a:lvl4pPr>
            <a:lvl5pPr lvl="4" algn="ctr" rtl="0">
              <a:lnSpc>
                <a:spcPct val="100000"/>
              </a:lnSpc>
              <a:spcBef>
                <a:spcPts val="1600"/>
              </a:spcBef>
              <a:spcAft>
                <a:spcPts val="0"/>
              </a:spcAft>
              <a:buClr>
                <a:schemeClr val="hlink"/>
              </a:buClr>
              <a:buSzPts val="1400"/>
              <a:buNone/>
              <a:defRPr>
                <a:solidFill>
                  <a:schemeClr val="hlink"/>
                </a:solidFill>
              </a:defRPr>
            </a:lvl5pPr>
            <a:lvl6pPr lvl="5" algn="ctr" rtl="0">
              <a:lnSpc>
                <a:spcPct val="100000"/>
              </a:lnSpc>
              <a:spcBef>
                <a:spcPts val="1600"/>
              </a:spcBef>
              <a:spcAft>
                <a:spcPts val="0"/>
              </a:spcAft>
              <a:buClr>
                <a:schemeClr val="hlink"/>
              </a:buClr>
              <a:buSzPts val="1400"/>
              <a:buNone/>
              <a:defRPr>
                <a:solidFill>
                  <a:schemeClr val="hlink"/>
                </a:solidFill>
              </a:defRPr>
            </a:lvl6pPr>
            <a:lvl7pPr lvl="6" algn="ctr" rtl="0">
              <a:lnSpc>
                <a:spcPct val="100000"/>
              </a:lnSpc>
              <a:spcBef>
                <a:spcPts val="1600"/>
              </a:spcBef>
              <a:spcAft>
                <a:spcPts val="0"/>
              </a:spcAft>
              <a:buClr>
                <a:schemeClr val="hlink"/>
              </a:buClr>
              <a:buSzPts val="1400"/>
              <a:buNone/>
              <a:defRPr>
                <a:solidFill>
                  <a:schemeClr val="hlink"/>
                </a:solidFill>
              </a:defRPr>
            </a:lvl7pPr>
            <a:lvl8pPr lvl="7" algn="ctr" rtl="0">
              <a:lnSpc>
                <a:spcPct val="100000"/>
              </a:lnSpc>
              <a:spcBef>
                <a:spcPts val="1600"/>
              </a:spcBef>
              <a:spcAft>
                <a:spcPts val="0"/>
              </a:spcAft>
              <a:buClr>
                <a:schemeClr val="hlink"/>
              </a:buClr>
              <a:buSzPts val="1400"/>
              <a:buNone/>
              <a:defRPr>
                <a:solidFill>
                  <a:schemeClr val="hlink"/>
                </a:solidFill>
              </a:defRPr>
            </a:lvl8pPr>
            <a:lvl9pPr lvl="8" algn="ctr" rtl="0">
              <a:lnSpc>
                <a:spcPct val="100000"/>
              </a:lnSpc>
              <a:spcBef>
                <a:spcPts val="1600"/>
              </a:spcBef>
              <a:spcAft>
                <a:spcPts val="1600"/>
              </a:spcAft>
              <a:buClr>
                <a:schemeClr val="hlink"/>
              </a:buClr>
              <a:buSzPts val="1400"/>
              <a:buNone/>
              <a:defRPr>
                <a:solidFill>
                  <a:schemeClr val="hlink"/>
                </a:solidFill>
              </a:defRPr>
            </a:lvl9pPr>
          </a:lstStyle>
          <a:p>
            <a:endParaRPr/>
          </a:p>
        </p:txBody>
      </p:sp>
      <p:sp>
        <p:nvSpPr>
          <p:cNvPr id="544" name="Google Shape;544;p35"/>
          <p:cNvSpPr txBox="1">
            <a:spLocks noGrp="1"/>
          </p:cNvSpPr>
          <p:nvPr>
            <p:ph type="title" idx="4"/>
          </p:nvPr>
        </p:nvSpPr>
        <p:spPr>
          <a:xfrm>
            <a:off x="5965800" y="3733110"/>
            <a:ext cx="2458200" cy="341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hlink"/>
              </a:buClr>
              <a:buSzPts val="2000"/>
              <a:buNone/>
              <a:defRPr sz="2000">
                <a:solidFill>
                  <a:schemeClr val="hlink"/>
                </a:solidFill>
              </a:defRPr>
            </a:lvl1pPr>
            <a:lvl2pPr lvl="1" algn="ctr" rtl="0">
              <a:spcBef>
                <a:spcPts val="0"/>
              </a:spcBef>
              <a:spcAft>
                <a:spcPts val="0"/>
              </a:spcAft>
              <a:buClr>
                <a:schemeClr val="hlink"/>
              </a:buClr>
              <a:buSzPts val="2000"/>
              <a:buNone/>
              <a:defRPr sz="2000">
                <a:solidFill>
                  <a:schemeClr val="hlink"/>
                </a:solidFill>
              </a:defRPr>
            </a:lvl2pPr>
            <a:lvl3pPr lvl="2" algn="ctr" rtl="0">
              <a:spcBef>
                <a:spcPts val="0"/>
              </a:spcBef>
              <a:spcAft>
                <a:spcPts val="0"/>
              </a:spcAft>
              <a:buClr>
                <a:schemeClr val="hlink"/>
              </a:buClr>
              <a:buSzPts val="2000"/>
              <a:buNone/>
              <a:defRPr sz="2000">
                <a:solidFill>
                  <a:schemeClr val="hlink"/>
                </a:solidFill>
              </a:defRPr>
            </a:lvl3pPr>
            <a:lvl4pPr lvl="3" algn="ctr" rtl="0">
              <a:spcBef>
                <a:spcPts val="0"/>
              </a:spcBef>
              <a:spcAft>
                <a:spcPts val="0"/>
              </a:spcAft>
              <a:buClr>
                <a:schemeClr val="hlink"/>
              </a:buClr>
              <a:buSzPts val="2000"/>
              <a:buNone/>
              <a:defRPr sz="2000">
                <a:solidFill>
                  <a:schemeClr val="hlink"/>
                </a:solidFill>
              </a:defRPr>
            </a:lvl4pPr>
            <a:lvl5pPr lvl="4" algn="ctr" rtl="0">
              <a:spcBef>
                <a:spcPts val="0"/>
              </a:spcBef>
              <a:spcAft>
                <a:spcPts val="0"/>
              </a:spcAft>
              <a:buClr>
                <a:schemeClr val="hlink"/>
              </a:buClr>
              <a:buSzPts val="2000"/>
              <a:buNone/>
              <a:defRPr sz="2000">
                <a:solidFill>
                  <a:schemeClr val="hlink"/>
                </a:solidFill>
              </a:defRPr>
            </a:lvl5pPr>
            <a:lvl6pPr lvl="5" algn="ctr" rtl="0">
              <a:spcBef>
                <a:spcPts val="0"/>
              </a:spcBef>
              <a:spcAft>
                <a:spcPts val="0"/>
              </a:spcAft>
              <a:buClr>
                <a:schemeClr val="hlink"/>
              </a:buClr>
              <a:buSzPts val="2000"/>
              <a:buNone/>
              <a:defRPr sz="2000">
                <a:solidFill>
                  <a:schemeClr val="hlink"/>
                </a:solidFill>
              </a:defRPr>
            </a:lvl6pPr>
            <a:lvl7pPr lvl="6" algn="ctr" rtl="0">
              <a:spcBef>
                <a:spcPts val="0"/>
              </a:spcBef>
              <a:spcAft>
                <a:spcPts val="0"/>
              </a:spcAft>
              <a:buClr>
                <a:schemeClr val="hlink"/>
              </a:buClr>
              <a:buSzPts val="2000"/>
              <a:buNone/>
              <a:defRPr sz="2000">
                <a:solidFill>
                  <a:schemeClr val="hlink"/>
                </a:solidFill>
              </a:defRPr>
            </a:lvl7pPr>
            <a:lvl8pPr lvl="7" algn="ctr" rtl="0">
              <a:spcBef>
                <a:spcPts val="0"/>
              </a:spcBef>
              <a:spcAft>
                <a:spcPts val="0"/>
              </a:spcAft>
              <a:buClr>
                <a:schemeClr val="hlink"/>
              </a:buClr>
              <a:buSzPts val="2000"/>
              <a:buNone/>
              <a:defRPr sz="2000">
                <a:solidFill>
                  <a:schemeClr val="hlink"/>
                </a:solidFill>
              </a:defRPr>
            </a:lvl8pPr>
            <a:lvl9pPr lvl="8" algn="ctr" rtl="0">
              <a:spcBef>
                <a:spcPts val="0"/>
              </a:spcBef>
              <a:spcAft>
                <a:spcPts val="0"/>
              </a:spcAft>
              <a:buClr>
                <a:schemeClr val="hlink"/>
              </a:buClr>
              <a:buSzPts val="2000"/>
              <a:buNone/>
              <a:defRPr sz="2000">
                <a:solidFill>
                  <a:schemeClr val="hlink"/>
                </a:solidFill>
              </a:defRPr>
            </a:lvl9pPr>
          </a:lstStyle>
          <a:p>
            <a:endParaRPr/>
          </a:p>
        </p:txBody>
      </p:sp>
      <p:sp>
        <p:nvSpPr>
          <p:cNvPr id="545" name="Google Shape;545;p35"/>
          <p:cNvSpPr txBox="1">
            <a:spLocks noGrp="1"/>
          </p:cNvSpPr>
          <p:nvPr>
            <p:ph type="subTitle" idx="5"/>
          </p:nvPr>
        </p:nvSpPr>
        <p:spPr>
          <a:xfrm>
            <a:off x="5965800" y="4190825"/>
            <a:ext cx="24582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hlink"/>
              </a:buClr>
              <a:buSzPts val="1400"/>
              <a:buNone/>
              <a:defRPr sz="1400">
                <a:solidFill>
                  <a:schemeClr val="hlink"/>
                </a:solidFill>
              </a:defRPr>
            </a:lvl1pPr>
            <a:lvl2pPr lvl="1" algn="ctr" rtl="0">
              <a:lnSpc>
                <a:spcPct val="100000"/>
              </a:lnSpc>
              <a:spcBef>
                <a:spcPts val="1600"/>
              </a:spcBef>
              <a:spcAft>
                <a:spcPts val="0"/>
              </a:spcAft>
              <a:buClr>
                <a:schemeClr val="hlink"/>
              </a:buClr>
              <a:buSzPts val="1400"/>
              <a:buNone/>
              <a:defRPr>
                <a:solidFill>
                  <a:schemeClr val="hlink"/>
                </a:solidFill>
              </a:defRPr>
            </a:lvl2pPr>
            <a:lvl3pPr lvl="2" algn="ctr" rtl="0">
              <a:lnSpc>
                <a:spcPct val="100000"/>
              </a:lnSpc>
              <a:spcBef>
                <a:spcPts val="1600"/>
              </a:spcBef>
              <a:spcAft>
                <a:spcPts val="0"/>
              </a:spcAft>
              <a:buClr>
                <a:schemeClr val="hlink"/>
              </a:buClr>
              <a:buSzPts val="1400"/>
              <a:buNone/>
              <a:defRPr>
                <a:solidFill>
                  <a:schemeClr val="hlink"/>
                </a:solidFill>
              </a:defRPr>
            </a:lvl3pPr>
            <a:lvl4pPr lvl="3" algn="ctr" rtl="0">
              <a:lnSpc>
                <a:spcPct val="100000"/>
              </a:lnSpc>
              <a:spcBef>
                <a:spcPts val="1600"/>
              </a:spcBef>
              <a:spcAft>
                <a:spcPts val="0"/>
              </a:spcAft>
              <a:buClr>
                <a:schemeClr val="hlink"/>
              </a:buClr>
              <a:buSzPts val="1400"/>
              <a:buNone/>
              <a:defRPr>
                <a:solidFill>
                  <a:schemeClr val="hlink"/>
                </a:solidFill>
              </a:defRPr>
            </a:lvl4pPr>
            <a:lvl5pPr lvl="4" algn="ctr" rtl="0">
              <a:lnSpc>
                <a:spcPct val="100000"/>
              </a:lnSpc>
              <a:spcBef>
                <a:spcPts val="1600"/>
              </a:spcBef>
              <a:spcAft>
                <a:spcPts val="0"/>
              </a:spcAft>
              <a:buClr>
                <a:schemeClr val="hlink"/>
              </a:buClr>
              <a:buSzPts val="1400"/>
              <a:buNone/>
              <a:defRPr>
                <a:solidFill>
                  <a:schemeClr val="hlink"/>
                </a:solidFill>
              </a:defRPr>
            </a:lvl5pPr>
            <a:lvl6pPr lvl="5" algn="ctr" rtl="0">
              <a:lnSpc>
                <a:spcPct val="100000"/>
              </a:lnSpc>
              <a:spcBef>
                <a:spcPts val="1600"/>
              </a:spcBef>
              <a:spcAft>
                <a:spcPts val="0"/>
              </a:spcAft>
              <a:buClr>
                <a:schemeClr val="hlink"/>
              </a:buClr>
              <a:buSzPts val="1400"/>
              <a:buNone/>
              <a:defRPr>
                <a:solidFill>
                  <a:schemeClr val="hlink"/>
                </a:solidFill>
              </a:defRPr>
            </a:lvl6pPr>
            <a:lvl7pPr lvl="6" algn="ctr" rtl="0">
              <a:lnSpc>
                <a:spcPct val="100000"/>
              </a:lnSpc>
              <a:spcBef>
                <a:spcPts val="1600"/>
              </a:spcBef>
              <a:spcAft>
                <a:spcPts val="0"/>
              </a:spcAft>
              <a:buClr>
                <a:schemeClr val="hlink"/>
              </a:buClr>
              <a:buSzPts val="1400"/>
              <a:buNone/>
              <a:defRPr>
                <a:solidFill>
                  <a:schemeClr val="hlink"/>
                </a:solidFill>
              </a:defRPr>
            </a:lvl7pPr>
            <a:lvl8pPr lvl="7" algn="ctr" rtl="0">
              <a:lnSpc>
                <a:spcPct val="100000"/>
              </a:lnSpc>
              <a:spcBef>
                <a:spcPts val="1600"/>
              </a:spcBef>
              <a:spcAft>
                <a:spcPts val="0"/>
              </a:spcAft>
              <a:buClr>
                <a:schemeClr val="hlink"/>
              </a:buClr>
              <a:buSzPts val="1400"/>
              <a:buNone/>
              <a:defRPr>
                <a:solidFill>
                  <a:schemeClr val="hlink"/>
                </a:solidFill>
              </a:defRPr>
            </a:lvl8pPr>
            <a:lvl9pPr lvl="8" algn="ctr" rtl="0">
              <a:lnSpc>
                <a:spcPct val="100000"/>
              </a:lnSpc>
              <a:spcBef>
                <a:spcPts val="1600"/>
              </a:spcBef>
              <a:spcAft>
                <a:spcPts val="1600"/>
              </a:spcAft>
              <a:buClr>
                <a:schemeClr val="hlink"/>
              </a:buClr>
              <a:buSzPts val="1400"/>
              <a:buNone/>
              <a:defRPr>
                <a:solidFill>
                  <a:schemeClr val="hlink"/>
                </a:solidFill>
              </a:defRPr>
            </a:lvl9pPr>
          </a:lstStyle>
          <a:p>
            <a:endParaRPr/>
          </a:p>
        </p:txBody>
      </p:sp>
      <p:sp>
        <p:nvSpPr>
          <p:cNvPr id="546" name="Google Shape;546;p35"/>
          <p:cNvSpPr txBox="1">
            <a:spLocks noGrp="1"/>
          </p:cNvSpPr>
          <p:nvPr>
            <p:ph type="subTitle" idx="6"/>
          </p:nvPr>
        </p:nvSpPr>
        <p:spPr>
          <a:xfrm>
            <a:off x="720000" y="1680350"/>
            <a:ext cx="7704000" cy="452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hlink"/>
              </a:buClr>
              <a:buSzPts val="1400"/>
              <a:buNone/>
              <a:defRPr sz="1400">
                <a:solidFill>
                  <a:schemeClr val="hlink"/>
                </a:solidFill>
              </a:defRPr>
            </a:lvl1pPr>
            <a:lvl2pPr lvl="1" algn="ctr" rtl="0">
              <a:lnSpc>
                <a:spcPct val="100000"/>
              </a:lnSpc>
              <a:spcBef>
                <a:spcPts val="1600"/>
              </a:spcBef>
              <a:spcAft>
                <a:spcPts val="0"/>
              </a:spcAft>
              <a:buClr>
                <a:schemeClr val="hlink"/>
              </a:buClr>
              <a:buSzPts val="1400"/>
              <a:buNone/>
              <a:defRPr>
                <a:solidFill>
                  <a:schemeClr val="hlink"/>
                </a:solidFill>
              </a:defRPr>
            </a:lvl2pPr>
            <a:lvl3pPr lvl="2" algn="ctr" rtl="0">
              <a:lnSpc>
                <a:spcPct val="100000"/>
              </a:lnSpc>
              <a:spcBef>
                <a:spcPts val="1600"/>
              </a:spcBef>
              <a:spcAft>
                <a:spcPts val="0"/>
              </a:spcAft>
              <a:buClr>
                <a:schemeClr val="hlink"/>
              </a:buClr>
              <a:buSzPts val="1400"/>
              <a:buNone/>
              <a:defRPr>
                <a:solidFill>
                  <a:schemeClr val="hlink"/>
                </a:solidFill>
              </a:defRPr>
            </a:lvl3pPr>
            <a:lvl4pPr lvl="3" algn="ctr" rtl="0">
              <a:lnSpc>
                <a:spcPct val="100000"/>
              </a:lnSpc>
              <a:spcBef>
                <a:spcPts val="1600"/>
              </a:spcBef>
              <a:spcAft>
                <a:spcPts val="0"/>
              </a:spcAft>
              <a:buClr>
                <a:schemeClr val="hlink"/>
              </a:buClr>
              <a:buSzPts val="1400"/>
              <a:buNone/>
              <a:defRPr>
                <a:solidFill>
                  <a:schemeClr val="hlink"/>
                </a:solidFill>
              </a:defRPr>
            </a:lvl4pPr>
            <a:lvl5pPr lvl="4" algn="ctr" rtl="0">
              <a:lnSpc>
                <a:spcPct val="100000"/>
              </a:lnSpc>
              <a:spcBef>
                <a:spcPts val="1600"/>
              </a:spcBef>
              <a:spcAft>
                <a:spcPts val="0"/>
              </a:spcAft>
              <a:buClr>
                <a:schemeClr val="hlink"/>
              </a:buClr>
              <a:buSzPts val="1400"/>
              <a:buNone/>
              <a:defRPr>
                <a:solidFill>
                  <a:schemeClr val="hlink"/>
                </a:solidFill>
              </a:defRPr>
            </a:lvl5pPr>
            <a:lvl6pPr lvl="5" algn="ctr" rtl="0">
              <a:lnSpc>
                <a:spcPct val="100000"/>
              </a:lnSpc>
              <a:spcBef>
                <a:spcPts val="1600"/>
              </a:spcBef>
              <a:spcAft>
                <a:spcPts val="0"/>
              </a:spcAft>
              <a:buClr>
                <a:schemeClr val="hlink"/>
              </a:buClr>
              <a:buSzPts val="1400"/>
              <a:buNone/>
              <a:defRPr>
                <a:solidFill>
                  <a:schemeClr val="hlink"/>
                </a:solidFill>
              </a:defRPr>
            </a:lvl6pPr>
            <a:lvl7pPr lvl="6" algn="ctr" rtl="0">
              <a:lnSpc>
                <a:spcPct val="100000"/>
              </a:lnSpc>
              <a:spcBef>
                <a:spcPts val="1600"/>
              </a:spcBef>
              <a:spcAft>
                <a:spcPts val="0"/>
              </a:spcAft>
              <a:buClr>
                <a:schemeClr val="hlink"/>
              </a:buClr>
              <a:buSzPts val="1400"/>
              <a:buNone/>
              <a:defRPr>
                <a:solidFill>
                  <a:schemeClr val="hlink"/>
                </a:solidFill>
              </a:defRPr>
            </a:lvl7pPr>
            <a:lvl8pPr lvl="7" algn="ctr" rtl="0">
              <a:lnSpc>
                <a:spcPct val="100000"/>
              </a:lnSpc>
              <a:spcBef>
                <a:spcPts val="1600"/>
              </a:spcBef>
              <a:spcAft>
                <a:spcPts val="0"/>
              </a:spcAft>
              <a:buClr>
                <a:schemeClr val="hlink"/>
              </a:buClr>
              <a:buSzPts val="1400"/>
              <a:buNone/>
              <a:defRPr>
                <a:solidFill>
                  <a:schemeClr val="hlink"/>
                </a:solidFill>
              </a:defRPr>
            </a:lvl8pPr>
            <a:lvl9pPr lvl="8" algn="ctr" rtl="0">
              <a:lnSpc>
                <a:spcPct val="100000"/>
              </a:lnSpc>
              <a:spcBef>
                <a:spcPts val="1600"/>
              </a:spcBef>
              <a:spcAft>
                <a:spcPts val="1600"/>
              </a:spcAft>
              <a:buClr>
                <a:schemeClr val="hlink"/>
              </a:buClr>
              <a:buSzPts val="1400"/>
              <a:buNone/>
              <a:defRPr>
                <a:solidFill>
                  <a:schemeClr val="hlink"/>
                </a:solidFill>
              </a:defRPr>
            </a:lvl9pPr>
          </a:lstStyle>
          <a:p>
            <a:endParaRPr/>
          </a:p>
        </p:txBody>
      </p:sp>
      <p:sp>
        <p:nvSpPr>
          <p:cNvPr id="547" name="Google Shape;547;p35"/>
          <p:cNvSpPr txBox="1">
            <a:spLocks noGrp="1"/>
          </p:cNvSpPr>
          <p:nvPr>
            <p:ph type="title" idx="7"/>
          </p:nvPr>
        </p:nvSpPr>
        <p:spPr>
          <a:xfrm>
            <a:off x="720000" y="369375"/>
            <a:ext cx="7704000" cy="5643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four columns">
  <p:cSld name="BLANK_1_1_1_1">
    <p:spTree>
      <p:nvGrpSpPr>
        <p:cNvPr id="1" name="Shape 548"/>
        <p:cNvGrpSpPr/>
        <p:nvPr/>
      </p:nvGrpSpPr>
      <p:grpSpPr>
        <a:xfrm>
          <a:off x="0" y="0"/>
          <a:ext cx="0" cy="0"/>
          <a:chOff x="0" y="0"/>
          <a:chExt cx="0" cy="0"/>
        </a:xfrm>
      </p:grpSpPr>
      <p:sp>
        <p:nvSpPr>
          <p:cNvPr id="549" name="Google Shape;549;p36"/>
          <p:cNvSpPr/>
          <p:nvPr/>
        </p:nvSpPr>
        <p:spPr>
          <a:xfrm>
            <a:off x="213850" y="1312675"/>
            <a:ext cx="8716200" cy="3632100"/>
          </a:xfrm>
          <a:prstGeom prst="rect">
            <a:avLst/>
          </a:prstGeom>
          <a:solidFill>
            <a:schemeClr val="accent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36"/>
          <p:cNvSpPr/>
          <p:nvPr/>
        </p:nvSpPr>
        <p:spPr>
          <a:xfrm>
            <a:off x="213900" y="198775"/>
            <a:ext cx="8716200" cy="905400"/>
          </a:xfrm>
          <a:prstGeom prst="rect">
            <a:avLst/>
          </a:prstGeom>
          <a:solidFill>
            <a:schemeClr val="dk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51" name="Google Shape;551;p36"/>
          <p:cNvPicPr preferRelativeResize="0"/>
          <p:nvPr/>
        </p:nvPicPr>
        <p:blipFill>
          <a:blip r:embed="rId2">
            <a:alphaModFix/>
          </a:blip>
          <a:stretch>
            <a:fillRect/>
          </a:stretch>
        </p:blipFill>
        <p:spPr>
          <a:xfrm>
            <a:off x="1" y="0"/>
            <a:ext cx="9144003" cy="5143501"/>
          </a:xfrm>
          <a:prstGeom prst="rect">
            <a:avLst/>
          </a:prstGeom>
          <a:noFill/>
          <a:ln>
            <a:noFill/>
          </a:ln>
        </p:spPr>
      </p:pic>
      <p:sp>
        <p:nvSpPr>
          <p:cNvPr id="552" name="Google Shape;552;p36"/>
          <p:cNvSpPr txBox="1">
            <a:spLocks noGrp="1"/>
          </p:cNvSpPr>
          <p:nvPr>
            <p:ph type="title"/>
          </p:nvPr>
        </p:nvSpPr>
        <p:spPr>
          <a:xfrm>
            <a:off x="720000" y="369375"/>
            <a:ext cx="7704000" cy="5643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553" name="Google Shape;553;p36"/>
          <p:cNvSpPr txBox="1">
            <a:spLocks noGrp="1"/>
          </p:cNvSpPr>
          <p:nvPr>
            <p:ph type="title" idx="2"/>
          </p:nvPr>
        </p:nvSpPr>
        <p:spPr>
          <a:xfrm>
            <a:off x="720000" y="1791950"/>
            <a:ext cx="24582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hlink"/>
              </a:buClr>
              <a:buSzPts val="2000"/>
              <a:buNone/>
              <a:defRPr sz="2000">
                <a:solidFill>
                  <a:schemeClr val="hlink"/>
                </a:solidFill>
              </a:defRPr>
            </a:lvl1pPr>
            <a:lvl2pPr lvl="1" algn="ctr" rtl="0">
              <a:spcBef>
                <a:spcPts val="0"/>
              </a:spcBef>
              <a:spcAft>
                <a:spcPts val="0"/>
              </a:spcAft>
              <a:buClr>
                <a:schemeClr val="hlink"/>
              </a:buClr>
              <a:buSzPts val="2000"/>
              <a:buNone/>
              <a:defRPr sz="2000">
                <a:solidFill>
                  <a:schemeClr val="hlink"/>
                </a:solidFill>
              </a:defRPr>
            </a:lvl2pPr>
            <a:lvl3pPr lvl="2" algn="ctr" rtl="0">
              <a:spcBef>
                <a:spcPts val="0"/>
              </a:spcBef>
              <a:spcAft>
                <a:spcPts val="0"/>
              </a:spcAft>
              <a:buClr>
                <a:schemeClr val="hlink"/>
              </a:buClr>
              <a:buSzPts val="2000"/>
              <a:buNone/>
              <a:defRPr sz="2000">
                <a:solidFill>
                  <a:schemeClr val="hlink"/>
                </a:solidFill>
              </a:defRPr>
            </a:lvl3pPr>
            <a:lvl4pPr lvl="3" algn="ctr" rtl="0">
              <a:spcBef>
                <a:spcPts val="0"/>
              </a:spcBef>
              <a:spcAft>
                <a:spcPts val="0"/>
              </a:spcAft>
              <a:buClr>
                <a:schemeClr val="hlink"/>
              </a:buClr>
              <a:buSzPts val="2000"/>
              <a:buNone/>
              <a:defRPr sz="2000">
                <a:solidFill>
                  <a:schemeClr val="hlink"/>
                </a:solidFill>
              </a:defRPr>
            </a:lvl4pPr>
            <a:lvl5pPr lvl="4" algn="ctr" rtl="0">
              <a:spcBef>
                <a:spcPts val="0"/>
              </a:spcBef>
              <a:spcAft>
                <a:spcPts val="0"/>
              </a:spcAft>
              <a:buClr>
                <a:schemeClr val="hlink"/>
              </a:buClr>
              <a:buSzPts val="2000"/>
              <a:buNone/>
              <a:defRPr sz="2000">
                <a:solidFill>
                  <a:schemeClr val="hlink"/>
                </a:solidFill>
              </a:defRPr>
            </a:lvl5pPr>
            <a:lvl6pPr lvl="5" algn="ctr" rtl="0">
              <a:spcBef>
                <a:spcPts val="0"/>
              </a:spcBef>
              <a:spcAft>
                <a:spcPts val="0"/>
              </a:spcAft>
              <a:buClr>
                <a:schemeClr val="hlink"/>
              </a:buClr>
              <a:buSzPts val="2000"/>
              <a:buNone/>
              <a:defRPr sz="2000">
                <a:solidFill>
                  <a:schemeClr val="hlink"/>
                </a:solidFill>
              </a:defRPr>
            </a:lvl6pPr>
            <a:lvl7pPr lvl="6" algn="ctr" rtl="0">
              <a:spcBef>
                <a:spcPts val="0"/>
              </a:spcBef>
              <a:spcAft>
                <a:spcPts val="0"/>
              </a:spcAft>
              <a:buClr>
                <a:schemeClr val="hlink"/>
              </a:buClr>
              <a:buSzPts val="2000"/>
              <a:buNone/>
              <a:defRPr sz="2000">
                <a:solidFill>
                  <a:schemeClr val="hlink"/>
                </a:solidFill>
              </a:defRPr>
            </a:lvl7pPr>
            <a:lvl8pPr lvl="7" algn="ctr" rtl="0">
              <a:spcBef>
                <a:spcPts val="0"/>
              </a:spcBef>
              <a:spcAft>
                <a:spcPts val="0"/>
              </a:spcAft>
              <a:buClr>
                <a:schemeClr val="hlink"/>
              </a:buClr>
              <a:buSzPts val="2000"/>
              <a:buNone/>
              <a:defRPr sz="2000">
                <a:solidFill>
                  <a:schemeClr val="hlink"/>
                </a:solidFill>
              </a:defRPr>
            </a:lvl8pPr>
            <a:lvl9pPr lvl="8" algn="ctr" rtl="0">
              <a:spcBef>
                <a:spcPts val="0"/>
              </a:spcBef>
              <a:spcAft>
                <a:spcPts val="0"/>
              </a:spcAft>
              <a:buClr>
                <a:schemeClr val="hlink"/>
              </a:buClr>
              <a:buSzPts val="2000"/>
              <a:buNone/>
              <a:defRPr sz="2000">
                <a:solidFill>
                  <a:schemeClr val="hlink"/>
                </a:solidFill>
              </a:defRPr>
            </a:lvl9pPr>
          </a:lstStyle>
          <a:p>
            <a:endParaRPr/>
          </a:p>
        </p:txBody>
      </p:sp>
      <p:sp>
        <p:nvSpPr>
          <p:cNvPr id="554" name="Google Shape;554;p36"/>
          <p:cNvSpPr txBox="1">
            <a:spLocks noGrp="1"/>
          </p:cNvSpPr>
          <p:nvPr>
            <p:ph type="subTitle" idx="1"/>
          </p:nvPr>
        </p:nvSpPr>
        <p:spPr>
          <a:xfrm>
            <a:off x="720000" y="2378475"/>
            <a:ext cx="24582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hlink"/>
              </a:buClr>
              <a:buSzPts val="1400"/>
              <a:buNone/>
              <a:defRPr sz="1400">
                <a:solidFill>
                  <a:schemeClr val="hlink"/>
                </a:solidFill>
              </a:defRPr>
            </a:lvl1pPr>
            <a:lvl2pPr lvl="1" algn="ctr" rtl="0">
              <a:lnSpc>
                <a:spcPct val="100000"/>
              </a:lnSpc>
              <a:spcBef>
                <a:spcPts val="1600"/>
              </a:spcBef>
              <a:spcAft>
                <a:spcPts val="0"/>
              </a:spcAft>
              <a:buClr>
                <a:schemeClr val="hlink"/>
              </a:buClr>
              <a:buSzPts val="1400"/>
              <a:buNone/>
              <a:defRPr>
                <a:solidFill>
                  <a:schemeClr val="hlink"/>
                </a:solidFill>
              </a:defRPr>
            </a:lvl2pPr>
            <a:lvl3pPr lvl="2" algn="ctr" rtl="0">
              <a:lnSpc>
                <a:spcPct val="100000"/>
              </a:lnSpc>
              <a:spcBef>
                <a:spcPts val="1600"/>
              </a:spcBef>
              <a:spcAft>
                <a:spcPts val="0"/>
              </a:spcAft>
              <a:buClr>
                <a:schemeClr val="hlink"/>
              </a:buClr>
              <a:buSzPts val="1400"/>
              <a:buNone/>
              <a:defRPr>
                <a:solidFill>
                  <a:schemeClr val="hlink"/>
                </a:solidFill>
              </a:defRPr>
            </a:lvl3pPr>
            <a:lvl4pPr lvl="3" algn="ctr" rtl="0">
              <a:lnSpc>
                <a:spcPct val="100000"/>
              </a:lnSpc>
              <a:spcBef>
                <a:spcPts val="1600"/>
              </a:spcBef>
              <a:spcAft>
                <a:spcPts val="0"/>
              </a:spcAft>
              <a:buClr>
                <a:schemeClr val="hlink"/>
              </a:buClr>
              <a:buSzPts val="1400"/>
              <a:buNone/>
              <a:defRPr>
                <a:solidFill>
                  <a:schemeClr val="hlink"/>
                </a:solidFill>
              </a:defRPr>
            </a:lvl4pPr>
            <a:lvl5pPr lvl="4" algn="ctr" rtl="0">
              <a:lnSpc>
                <a:spcPct val="100000"/>
              </a:lnSpc>
              <a:spcBef>
                <a:spcPts val="1600"/>
              </a:spcBef>
              <a:spcAft>
                <a:spcPts val="0"/>
              </a:spcAft>
              <a:buClr>
                <a:schemeClr val="hlink"/>
              </a:buClr>
              <a:buSzPts val="1400"/>
              <a:buNone/>
              <a:defRPr>
                <a:solidFill>
                  <a:schemeClr val="hlink"/>
                </a:solidFill>
              </a:defRPr>
            </a:lvl5pPr>
            <a:lvl6pPr lvl="5" algn="ctr" rtl="0">
              <a:lnSpc>
                <a:spcPct val="100000"/>
              </a:lnSpc>
              <a:spcBef>
                <a:spcPts val="1600"/>
              </a:spcBef>
              <a:spcAft>
                <a:spcPts val="0"/>
              </a:spcAft>
              <a:buClr>
                <a:schemeClr val="hlink"/>
              </a:buClr>
              <a:buSzPts val="1400"/>
              <a:buNone/>
              <a:defRPr>
                <a:solidFill>
                  <a:schemeClr val="hlink"/>
                </a:solidFill>
              </a:defRPr>
            </a:lvl6pPr>
            <a:lvl7pPr lvl="6" algn="ctr" rtl="0">
              <a:lnSpc>
                <a:spcPct val="100000"/>
              </a:lnSpc>
              <a:spcBef>
                <a:spcPts val="1600"/>
              </a:spcBef>
              <a:spcAft>
                <a:spcPts val="0"/>
              </a:spcAft>
              <a:buClr>
                <a:schemeClr val="hlink"/>
              </a:buClr>
              <a:buSzPts val="1400"/>
              <a:buNone/>
              <a:defRPr>
                <a:solidFill>
                  <a:schemeClr val="hlink"/>
                </a:solidFill>
              </a:defRPr>
            </a:lvl7pPr>
            <a:lvl8pPr lvl="7" algn="ctr" rtl="0">
              <a:lnSpc>
                <a:spcPct val="100000"/>
              </a:lnSpc>
              <a:spcBef>
                <a:spcPts val="1600"/>
              </a:spcBef>
              <a:spcAft>
                <a:spcPts val="0"/>
              </a:spcAft>
              <a:buClr>
                <a:schemeClr val="hlink"/>
              </a:buClr>
              <a:buSzPts val="1400"/>
              <a:buNone/>
              <a:defRPr>
                <a:solidFill>
                  <a:schemeClr val="hlink"/>
                </a:solidFill>
              </a:defRPr>
            </a:lvl8pPr>
            <a:lvl9pPr lvl="8" algn="ctr" rtl="0">
              <a:lnSpc>
                <a:spcPct val="100000"/>
              </a:lnSpc>
              <a:spcBef>
                <a:spcPts val="1600"/>
              </a:spcBef>
              <a:spcAft>
                <a:spcPts val="1600"/>
              </a:spcAft>
              <a:buClr>
                <a:schemeClr val="hlink"/>
              </a:buClr>
              <a:buSzPts val="1400"/>
              <a:buNone/>
              <a:defRPr>
                <a:solidFill>
                  <a:schemeClr val="hlink"/>
                </a:solidFill>
              </a:defRPr>
            </a:lvl9pPr>
          </a:lstStyle>
          <a:p>
            <a:endParaRPr/>
          </a:p>
        </p:txBody>
      </p:sp>
      <p:sp>
        <p:nvSpPr>
          <p:cNvPr id="555" name="Google Shape;555;p36"/>
          <p:cNvSpPr txBox="1">
            <a:spLocks noGrp="1"/>
          </p:cNvSpPr>
          <p:nvPr>
            <p:ph type="title" idx="3"/>
          </p:nvPr>
        </p:nvSpPr>
        <p:spPr>
          <a:xfrm>
            <a:off x="5965788" y="1791950"/>
            <a:ext cx="24582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hlink"/>
              </a:buClr>
              <a:buSzPts val="2000"/>
              <a:buNone/>
              <a:defRPr sz="2000">
                <a:solidFill>
                  <a:schemeClr val="hlink"/>
                </a:solidFill>
              </a:defRPr>
            </a:lvl1pPr>
            <a:lvl2pPr lvl="1" algn="ctr" rtl="0">
              <a:spcBef>
                <a:spcPts val="0"/>
              </a:spcBef>
              <a:spcAft>
                <a:spcPts val="0"/>
              </a:spcAft>
              <a:buClr>
                <a:schemeClr val="hlink"/>
              </a:buClr>
              <a:buSzPts val="2000"/>
              <a:buNone/>
              <a:defRPr sz="2000">
                <a:solidFill>
                  <a:schemeClr val="hlink"/>
                </a:solidFill>
              </a:defRPr>
            </a:lvl2pPr>
            <a:lvl3pPr lvl="2" algn="ctr" rtl="0">
              <a:spcBef>
                <a:spcPts val="0"/>
              </a:spcBef>
              <a:spcAft>
                <a:spcPts val="0"/>
              </a:spcAft>
              <a:buClr>
                <a:schemeClr val="hlink"/>
              </a:buClr>
              <a:buSzPts val="2000"/>
              <a:buNone/>
              <a:defRPr sz="2000">
                <a:solidFill>
                  <a:schemeClr val="hlink"/>
                </a:solidFill>
              </a:defRPr>
            </a:lvl3pPr>
            <a:lvl4pPr lvl="3" algn="ctr" rtl="0">
              <a:spcBef>
                <a:spcPts val="0"/>
              </a:spcBef>
              <a:spcAft>
                <a:spcPts val="0"/>
              </a:spcAft>
              <a:buClr>
                <a:schemeClr val="hlink"/>
              </a:buClr>
              <a:buSzPts val="2000"/>
              <a:buNone/>
              <a:defRPr sz="2000">
                <a:solidFill>
                  <a:schemeClr val="hlink"/>
                </a:solidFill>
              </a:defRPr>
            </a:lvl4pPr>
            <a:lvl5pPr lvl="4" algn="ctr" rtl="0">
              <a:spcBef>
                <a:spcPts val="0"/>
              </a:spcBef>
              <a:spcAft>
                <a:spcPts val="0"/>
              </a:spcAft>
              <a:buClr>
                <a:schemeClr val="hlink"/>
              </a:buClr>
              <a:buSzPts val="2000"/>
              <a:buNone/>
              <a:defRPr sz="2000">
                <a:solidFill>
                  <a:schemeClr val="hlink"/>
                </a:solidFill>
              </a:defRPr>
            </a:lvl5pPr>
            <a:lvl6pPr lvl="5" algn="ctr" rtl="0">
              <a:spcBef>
                <a:spcPts val="0"/>
              </a:spcBef>
              <a:spcAft>
                <a:spcPts val="0"/>
              </a:spcAft>
              <a:buClr>
                <a:schemeClr val="hlink"/>
              </a:buClr>
              <a:buSzPts val="2000"/>
              <a:buNone/>
              <a:defRPr sz="2000">
                <a:solidFill>
                  <a:schemeClr val="hlink"/>
                </a:solidFill>
              </a:defRPr>
            </a:lvl6pPr>
            <a:lvl7pPr lvl="6" algn="ctr" rtl="0">
              <a:spcBef>
                <a:spcPts val="0"/>
              </a:spcBef>
              <a:spcAft>
                <a:spcPts val="0"/>
              </a:spcAft>
              <a:buClr>
                <a:schemeClr val="hlink"/>
              </a:buClr>
              <a:buSzPts val="2000"/>
              <a:buNone/>
              <a:defRPr sz="2000">
                <a:solidFill>
                  <a:schemeClr val="hlink"/>
                </a:solidFill>
              </a:defRPr>
            </a:lvl7pPr>
            <a:lvl8pPr lvl="7" algn="ctr" rtl="0">
              <a:spcBef>
                <a:spcPts val="0"/>
              </a:spcBef>
              <a:spcAft>
                <a:spcPts val="0"/>
              </a:spcAft>
              <a:buClr>
                <a:schemeClr val="hlink"/>
              </a:buClr>
              <a:buSzPts val="2000"/>
              <a:buNone/>
              <a:defRPr sz="2000">
                <a:solidFill>
                  <a:schemeClr val="hlink"/>
                </a:solidFill>
              </a:defRPr>
            </a:lvl8pPr>
            <a:lvl9pPr lvl="8" algn="ctr" rtl="0">
              <a:spcBef>
                <a:spcPts val="0"/>
              </a:spcBef>
              <a:spcAft>
                <a:spcPts val="0"/>
              </a:spcAft>
              <a:buClr>
                <a:schemeClr val="hlink"/>
              </a:buClr>
              <a:buSzPts val="2000"/>
              <a:buNone/>
              <a:defRPr sz="2000">
                <a:solidFill>
                  <a:schemeClr val="hlink"/>
                </a:solidFill>
              </a:defRPr>
            </a:lvl9pPr>
          </a:lstStyle>
          <a:p>
            <a:endParaRPr/>
          </a:p>
        </p:txBody>
      </p:sp>
      <p:sp>
        <p:nvSpPr>
          <p:cNvPr id="556" name="Google Shape;556;p36"/>
          <p:cNvSpPr txBox="1">
            <a:spLocks noGrp="1"/>
          </p:cNvSpPr>
          <p:nvPr>
            <p:ph type="subTitle" idx="4"/>
          </p:nvPr>
        </p:nvSpPr>
        <p:spPr>
          <a:xfrm>
            <a:off x="5965788" y="2378475"/>
            <a:ext cx="24582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hlink"/>
              </a:buClr>
              <a:buSzPts val="1400"/>
              <a:buNone/>
              <a:defRPr sz="1400">
                <a:solidFill>
                  <a:schemeClr val="hlink"/>
                </a:solidFill>
              </a:defRPr>
            </a:lvl1pPr>
            <a:lvl2pPr lvl="1" algn="ctr" rtl="0">
              <a:lnSpc>
                <a:spcPct val="100000"/>
              </a:lnSpc>
              <a:spcBef>
                <a:spcPts val="0"/>
              </a:spcBef>
              <a:spcAft>
                <a:spcPts val="0"/>
              </a:spcAft>
              <a:buClr>
                <a:schemeClr val="hlink"/>
              </a:buClr>
              <a:buSzPts val="1400"/>
              <a:buNone/>
              <a:defRPr>
                <a:solidFill>
                  <a:schemeClr val="hlink"/>
                </a:solidFill>
              </a:defRPr>
            </a:lvl2pPr>
            <a:lvl3pPr lvl="2" algn="ctr" rtl="0">
              <a:lnSpc>
                <a:spcPct val="100000"/>
              </a:lnSpc>
              <a:spcBef>
                <a:spcPts val="1600"/>
              </a:spcBef>
              <a:spcAft>
                <a:spcPts val="0"/>
              </a:spcAft>
              <a:buClr>
                <a:schemeClr val="hlink"/>
              </a:buClr>
              <a:buSzPts val="1400"/>
              <a:buNone/>
              <a:defRPr>
                <a:solidFill>
                  <a:schemeClr val="hlink"/>
                </a:solidFill>
              </a:defRPr>
            </a:lvl3pPr>
            <a:lvl4pPr lvl="3" algn="ctr" rtl="0">
              <a:lnSpc>
                <a:spcPct val="100000"/>
              </a:lnSpc>
              <a:spcBef>
                <a:spcPts val="1600"/>
              </a:spcBef>
              <a:spcAft>
                <a:spcPts val="0"/>
              </a:spcAft>
              <a:buClr>
                <a:schemeClr val="hlink"/>
              </a:buClr>
              <a:buSzPts val="1400"/>
              <a:buNone/>
              <a:defRPr>
                <a:solidFill>
                  <a:schemeClr val="hlink"/>
                </a:solidFill>
              </a:defRPr>
            </a:lvl4pPr>
            <a:lvl5pPr lvl="4" algn="ctr" rtl="0">
              <a:lnSpc>
                <a:spcPct val="100000"/>
              </a:lnSpc>
              <a:spcBef>
                <a:spcPts val="1600"/>
              </a:spcBef>
              <a:spcAft>
                <a:spcPts val="0"/>
              </a:spcAft>
              <a:buClr>
                <a:schemeClr val="hlink"/>
              </a:buClr>
              <a:buSzPts val="1400"/>
              <a:buNone/>
              <a:defRPr>
                <a:solidFill>
                  <a:schemeClr val="hlink"/>
                </a:solidFill>
              </a:defRPr>
            </a:lvl5pPr>
            <a:lvl6pPr lvl="5" algn="ctr" rtl="0">
              <a:lnSpc>
                <a:spcPct val="100000"/>
              </a:lnSpc>
              <a:spcBef>
                <a:spcPts val="1600"/>
              </a:spcBef>
              <a:spcAft>
                <a:spcPts val="0"/>
              </a:spcAft>
              <a:buClr>
                <a:schemeClr val="hlink"/>
              </a:buClr>
              <a:buSzPts val="1400"/>
              <a:buNone/>
              <a:defRPr>
                <a:solidFill>
                  <a:schemeClr val="hlink"/>
                </a:solidFill>
              </a:defRPr>
            </a:lvl6pPr>
            <a:lvl7pPr lvl="6" algn="ctr" rtl="0">
              <a:lnSpc>
                <a:spcPct val="100000"/>
              </a:lnSpc>
              <a:spcBef>
                <a:spcPts val="1600"/>
              </a:spcBef>
              <a:spcAft>
                <a:spcPts val="0"/>
              </a:spcAft>
              <a:buClr>
                <a:schemeClr val="hlink"/>
              </a:buClr>
              <a:buSzPts val="1400"/>
              <a:buNone/>
              <a:defRPr>
                <a:solidFill>
                  <a:schemeClr val="hlink"/>
                </a:solidFill>
              </a:defRPr>
            </a:lvl7pPr>
            <a:lvl8pPr lvl="7" algn="ctr" rtl="0">
              <a:lnSpc>
                <a:spcPct val="100000"/>
              </a:lnSpc>
              <a:spcBef>
                <a:spcPts val="1600"/>
              </a:spcBef>
              <a:spcAft>
                <a:spcPts val="0"/>
              </a:spcAft>
              <a:buClr>
                <a:schemeClr val="hlink"/>
              </a:buClr>
              <a:buSzPts val="1400"/>
              <a:buNone/>
              <a:defRPr>
                <a:solidFill>
                  <a:schemeClr val="hlink"/>
                </a:solidFill>
              </a:defRPr>
            </a:lvl8pPr>
            <a:lvl9pPr lvl="8" algn="ctr" rtl="0">
              <a:lnSpc>
                <a:spcPct val="100000"/>
              </a:lnSpc>
              <a:spcBef>
                <a:spcPts val="1600"/>
              </a:spcBef>
              <a:spcAft>
                <a:spcPts val="1600"/>
              </a:spcAft>
              <a:buClr>
                <a:schemeClr val="hlink"/>
              </a:buClr>
              <a:buSzPts val="1400"/>
              <a:buNone/>
              <a:defRPr>
                <a:solidFill>
                  <a:schemeClr val="hlink"/>
                </a:solidFill>
              </a:defRPr>
            </a:lvl9pPr>
          </a:lstStyle>
          <a:p>
            <a:endParaRPr/>
          </a:p>
        </p:txBody>
      </p:sp>
      <p:sp>
        <p:nvSpPr>
          <p:cNvPr id="557" name="Google Shape;557;p36"/>
          <p:cNvSpPr txBox="1">
            <a:spLocks noGrp="1"/>
          </p:cNvSpPr>
          <p:nvPr>
            <p:ph type="title" idx="5"/>
          </p:nvPr>
        </p:nvSpPr>
        <p:spPr>
          <a:xfrm>
            <a:off x="720000" y="3225350"/>
            <a:ext cx="24582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hlink"/>
              </a:buClr>
              <a:buSzPts val="2000"/>
              <a:buNone/>
              <a:defRPr sz="2000">
                <a:solidFill>
                  <a:schemeClr val="hlink"/>
                </a:solidFill>
              </a:defRPr>
            </a:lvl1pPr>
            <a:lvl2pPr lvl="1" algn="ctr" rtl="0">
              <a:spcBef>
                <a:spcPts val="0"/>
              </a:spcBef>
              <a:spcAft>
                <a:spcPts val="0"/>
              </a:spcAft>
              <a:buClr>
                <a:schemeClr val="hlink"/>
              </a:buClr>
              <a:buSzPts val="2000"/>
              <a:buNone/>
              <a:defRPr sz="2000">
                <a:solidFill>
                  <a:schemeClr val="hlink"/>
                </a:solidFill>
              </a:defRPr>
            </a:lvl2pPr>
            <a:lvl3pPr lvl="2" algn="ctr" rtl="0">
              <a:spcBef>
                <a:spcPts val="0"/>
              </a:spcBef>
              <a:spcAft>
                <a:spcPts val="0"/>
              </a:spcAft>
              <a:buClr>
                <a:schemeClr val="hlink"/>
              </a:buClr>
              <a:buSzPts val="2000"/>
              <a:buNone/>
              <a:defRPr sz="2000">
                <a:solidFill>
                  <a:schemeClr val="hlink"/>
                </a:solidFill>
              </a:defRPr>
            </a:lvl3pPr>
            <a:lvl4pPr lvl="3" algn="ctr" rtl="0">
              <a:spcBef>
                <a:spcPts val="0"/>
              </a:spcBef>
              <a:spcAft>
                <a:spcPts val="0"/>
              </a:spcAft>
              <a:buClr>
                <a:schemeClr val="hlink"/>
              </a:buClr>
              <a:buSzPts val="2000"/>
              <a:buNone/>
              <a:defRPr sz="2000">
                <a:solidFill>
                  <a:schemeClr val="hlink"/>
                </a:solidFill>
              </a:defRPr>
            </a:lvl4pPr>
            <a:lvl5pPr lvl="4" algn="ctr" rtl="0">
              <a:spcBef>
                <a:spcPts val="0"/>
              </a:spcBef>
              <a:spcAft>
                <a:spcPts val="0"/>
              </a:spcAft>
              <a:buClr>
                <a:schemeClr val="hlink"/>
              </a:buClr>
              <a:buSzPts val="2000"/>
              <a:buNone/>
              <a:defRPr sz="2000">
                <a:solidFill>
                  <a:schemeClr val="hlink"/>
                </a:solidFill>
              </a:defRPr>
            </a:lvl5pPr>
            <a:lvl6pPr lvl="5" algn="ctr" rtl="0">
              <a:spcBef>
                <a:spcPts val="0"/>
              </a:spcBef>
              <a:spcAft>
                <a:spcPts val="0"/>
              </a:spcAft>
              <a:buClr>
                <a:schemeClr val="hlink"/>
              </a:buClr>
              <a:buSzPts val="2000"/>
              <a:buNone/>
              <a:defRPr sz="2000">
                <a:solidFill>
                  <a:schemeClr val="hlink"/>
                </a:solidFill>
              </a:defRPr>
            </a:lvl6pPr>
            <a:lvl7pPr lvl="6" algn="ctr" rtl="0">
              <a:spcBef>
                <a:spcPts val="0"/>
              </a:spcBef>
              <a:spcAft>
                <a:spcPts val="0"/>
              </a:spcAft>
              <a:buClr>
                <a:schemeClr val="hlink"/>
              </a:buClr>
              <a:buSzPts val="2000"/>
              <a:buNone/>
              <a:defRPr sz="2000">
                <a:solidFill>
                  <a:schemeClr val="hlink"/>
                </a:solidFill>
              </a:defRPr>
            </a:lvl7pPr>
            <a:lvl8pPr lvl="7" algn="ctr" rtl="0">
              <a:spcBef>
                <a:spcPts val="0"/>
              </a:spcBef>
              <a:spcAft>
                <a:spcPts val="0"/>
              </a:spcAft>
              <a:buClr>
                <a:schemeClr val="hlink"/>
              </a:buClr>
              <a:buSzPts val="2000"/>
              <a:buNone/>
              <a:defRPr sz="2000">
                <a:solidFill>
                  <a:schemeClr val="hlink"/>
                </a:solidFill>
              </a:defRPr>
            </a:lvl8pPr>
            <a:lvl9pPr lvl="8" algn="ctr" rtl="0">
              <a:spcBef>
                <a:spcPts val="0"/>
              </a:spcBef>
              <a:spcAft>
                <a:spcPts val="0"/>
              </a:spcAft>
              <a:buClr>
                <a:schemeClr val="hlink"/>
              </a:buClr>
              <a:buSzPts val="2000"/>
              <a:buNone/>
              <a:defRPr sz="2000">
                <a:solidFill>
                  <a:schemeClr val="hlink"/>
                </a:solidFill>
              </a:defRPr>
            </a:lvl9pPr>
          </a:lstStyle>
          <a:p>
            <a:endParaRPr/>
          </a:p>
        </p:txBody>
      </p:sp>
      <p:sp>
        <p:nvSpPr>
          <p:cNvPr id="558" name="Google Shape;558;p36"/>
          <p:cNvSpPr txBox="1">
            <a:spLocks noGrp="1"/>
          </p:cNvSpPr>
          <p:nvPr>
            <p:ph type="subTitle" idx="6"/>
          </p:nvPr>
        </p:nvSpPr>
        <p:spPr>
          <a:xfrm>
            <a:off x="720000" y="3811875"/>
            <a:ext cx="24582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hlink"/>
              </a:buClr>
              <a:buSzPts val="1400"/>
              <a:buNone/>
              <a:defRPr sz="1400">
                <a:solidFill>
                  <a:schemeClr val="hlink"/>
                </a:solidFill>
              </a:defRPr>
            </a:lvl1pPr>
            <a:lvl2pPr lvl="1" algn="ctr" rtl="0">
              <a:lnSpc>
                <a:spcPct val="100000"/>
              </a:lnSpc>
              <a:spcBef>
                <a:spcPts val="1600"/>
              </a:spcBef>
              <a:spcAft>
                <a:spcPts val="0"/>
              </a:spcAft>
              <a:buClr>
                <a:schemeClr val="hlink"/>
              </a:buClr>
              <a:buSzPts val="1400"/>
              <a:buNone/>
              <a:defRPr>
                <a:solidFill>
                  <a:schemeClr val="hlink"/>
                </a:solidFill>
              </a:defRPr>
            </a:lvl2pPr>
            <a:lvl3pPr lvl="2" algn="ctr" rtl="0">
              <a:lnSpc>
                <a:spcPct val="100000"/>
              </a:lnSpc>
              <a:spcBef>
                <a:spcPts val="1600"/>
              </a:spcBef>
              <a:spcAft>
                <a:spcPts val="0"/>
              </a:spcAft>
              <a:buClr>
                <a:schemeClr val="hlink"/>
              </a:buClr>
              <a:buSzPts val="1400"/>
              <a:buNone/>
              <a:defRPr>
                <a:solidFill>
                  <a:schemeClr val="hlink"/>
                </a:solidFill>
              </a:defRPr>
            </a:lvl3pPr>
            <a:lvl4pPr lvl="3" algn="ctr" rtl="0">
              <a:lnSpc>
                <a:spcPct val="100000"/>
              </a:lnSpc>
              <a:spcBef>
                <a:spcPts val="1600"/>
              </a:spcBef>
              <a:spcAft>
                <a:spcPts val="0"/>
              </a:spcAft>
              <a:buClr>
                <a:schemeClr val="hlink"/>
              </a:buClr>
              <a:buSzPts val="1400"/>
              <a:buNone/>
              <a:defRPr>
                <a:solidFill>
                  <a:schemeClr val="hlink"/>
                </a:solidFill>
              </a:defRPr>
            </a:lvl4pPr>
            <a:lvl5pPr lvl="4" algn="ctr" rtl="0">
              <a:lnSpc>
                <a:spcPct val="100000"/>
              </a:lnSpc>
              <a:spcBef>
                <a:spcPts val="1600"/>
              </a:spcBef>
              <a:spcAft>
                <a:spcPts val="0"/>
              </a:spcAft>
              <a:buClr>
                <a:schemeClr val="hlink"/>
              </a:buClr>
              <a:buSzPts val="1400"/>
              <a:buNone/>
              <a:defRPr>
                <a:solidFill>
                  <a:schemeClr val="hlink"/>
                </a:solidFill>
              </a:defRPr>
            </a:lvl5pPr>
            <a:lvl6pPr lvl="5" algn="ctr" rtl="0">
              <a:lnSpc>
                <a:spcPct val="100000"/>
              </a:lnSpc>
              <a:spcBef>
                <a:spcPts val="1600"/>
              </a:spcBef>
              <a:spcAft>
                <a:spcPts val="0"/>
              </a:spcAft>
              <a:buClr>
                <a:schemeClr val="hlink"/>
              </a:buClr>
              <a:buSzPts val="1400"/>
              <a:buNone/>
              <a:defRPr>
                <a:solidFill>
                  <a:schemeClr val="hlink"/>
                </a:solidFill>
              </a:defRPr>
            </a:lvl6pPr>
            <a:lvl7pPr lvl="6" algn="ctr" rtl="0">
              <a:lnSpc>
                <a:spcPct val="100000"/>
              </a:lnSpc>
              <a:spcBef>
                <a:spcPts val="1600"/>
              </a:spcBef>
              <a:spcAft>
                <a:spcPts val="0"/>
              </a:spcAft>
              <a:buClr>
                <a:schemeClr val="hlink"/>
              </a:buClr>
              <a:buSzPts val="1400"/>
              <a:buNone/>
              <a:defRPr>
                <a:solidFill>
                  <a:schemeClr val="hlink"/>
                </a:solidFill>
              </a:defRPr>
            </a:lvl7pPr>
            <a:lvl8pPr lvl="7" algn="ctr" rtl="0">
              <a:lnSpc>
                <a:spcPct val="100000"/>
              </a:lnSpc>
              <a:spcBef>
                <a:spcPts val="1600"/>
              </a:spcBef>
              <a:spcAft>
                <a:spcPts val="0"/>
              </a:spcAft>
              <a:buClr>
                <a:schemeClr val="hlink"/>
              </a:buClr>
              <a:buSzPts val="1400"/>
              <a:buNone/>
              <a:defRPr>
                <a:solidFill>
                  <a:schemeClr val="hlink"/>
                </a:solidFill>
              </a:defRPr>
            </a:lvl8pPr>
            <a:lvl9pPr lvl="8" algn="ctr" rtl="0">
              <a:lnSpc>
                <a:spcPct val="100000"/>
              </a:lnSpc>
              <a:spcBef>
                <a:spcPts val="1600"/>
              </a:spcBef>
              <a:spcAft>
                <a:spcPts val="1600"/>
              </a:spcAft>
              <a:buClr>
                <a:schemeClr val="hlink"/>
              </a:buClr>
              <a:buSzPts val="1400"/>
              <a:buNone/>
              <a:defRPr>
                <a:solidFill>
                  <a:schemeClr val="hlink"/>
                </a:solidFill>
              </a:defRPr>
            </a:lvl9pPr>
          </a:lstStyle>
          <a:p>
            <a:endParaRPr/>
          </a:p>
        </p:txBody>
      </p:sp>
      <p:sp>
        <p:nvSpPr>
          <p:cNvPr id="559" name="Google Shape;559;p36"/>
          <p:cNvSpPr txBox="1">
            <a:spLocks noGrp="1"/>
          </p:cNvSpPr>
          <p:nvPr>
            <p:ph type="title" idx="7"/>
          </p:nvPr>
        </p:nvSpPr>
        <p:spPr>
          <a:xfrm>
            <a:off x="5965788" y="3225350"/>
            <a:ext cx="24582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hlink"/>
              </a:buClr>
              <a:buSzPts val="2000"/>
              <a:buNone/>
              <a:defRPr sz="2000">
                <a:solidFill>
                  <a:schemeClr val="hlink"/>
                </a:solidFill>
              </a:defRPr>
            </a:lvl1pPr>
            <a:lvl2pPr lvl="1" algn="ctr" rtl="0">
              <a:spcBef>
                <a:spcPts val="0"/>
              </a:spcBef>
              <a:spcAft>
                <a:spcPts val="0"/>
              </a:spcAft>
              <a:buClr>
                <a:schemeClr val="hlink"/>
              </a:buClr>
              <a:buSzPts val="2000"/>
              <a:buNone/>
              <a:defRPr sz="2000">
                <a:solidFill>
                  <a:schemeClr val="hlink"/>
                </a:solidFill>
              </a:defRPr>
            </a:lvl2pPr>
            <a:lvl3pPr lvl="2" algn="ctr" rtl="0">
              <a:spcBef>
                <a:spcPts val="0"/>
              </a:spcBef>
              <a:spcAft>
                <a:spcPts val="0"/>
              </a:spcAft>
              <a:buClr>
                <a:schemeClr val="hlink"/>
              </a:buClr>
              <a:buSzPts val="2000"/>
              <a:buNone/>
              <a:defRPr sz="2000">
                <a:solidFill>
                  <a:schemeClr val="hlink"/>
                </a:solidFill>
              </a:defRPr>
            </a:lvl3pPr>
            <a:lvl4pPr lvl="3" algn="ctr" rtl="0">
              <a:spcBef>
                <a:spcPts val="0"/>
              </a:spcBef>
              <a:spcAft>
                <a:spcPts val="0"/>
              </a:spcAft>
              <a:buClr>
                <a:schemeClr val="hlink"/>
              </a:buClr>
              <a:buSzPts val="2000"/>
              <a:buNone/>
              <a:defRPr sz="2000">
                <a:solidFill>
                  <a:schemeClr val="hlink"/>
                </a:solidFill>
              </a:defRPr>
            </a:lvl4pPr>
            <a:lvl5pPr lvl="4" algn="ctr" rtl="0">
              <a:spcBef>
                <a:spcPts val="0"/>
              </a:spcBef>
              <a:spcAft>
                <a:spcPts val="0"/>
              </a:spcAft>
              <a:buClr>
                <a:schemeClr val="hlink"/>
              </a:buClr>
              <a:buSzPts val="2000"/>
              <a:buNone/>
              <a:defRPr sz="2000">
                <a:solidFill>
                  <a:schemeClr val="hlink"/>
                </a:solidFill>
              </a:defRPr>
            </a:lvl5pPr>
            <a:lvl6pPr lvl="5" algn="ctr" rtl="0">
              <a:spcBef>
                <a:spcPts val="0"/>
              </a:spcBef>
              <a:spcAft>
                <a:spcPts val="0"/>
              </a:spcAft>
              <a:buClr>
                <a:schemeClr val="hlink"/>
              </a:buClr>
              <a:buSzPts val="2000"/>
              <a:buNone/>
              <a:defRPr sz="2000">
                <a:solidFill>
                  <a:schemeClr val="hlink"/>
                </a:solidFill>
              </a:defRPr>
            </a:lvl6pPr>
            <a:lvl7pPr lvl="6" algn="ctr" rtl="0">
              <a:spcBef>
                <a:spcPts val="0"/>
              </a:spcBef>
              <a:spcAft>
                <a:spcPts val="0"/>
              </a:spcAft>
              <a:buClr>
                <a:schemeClr val="hlink"/>
              </a:buClr>
              <a:buSzPts val="2000"/>
              <a:buNone/>
              <a:defRPr sz="2000">
                <a:solidFill>
                  <a:schemeClr val="hlink"/>
                </a:solidFill>
              </a:defRPr>
            </a:lvl7pPr>
            <a:lvl8pPr lvl="7" algn="ctr" rtl="0">
              <a:spcBef>
                <a:spcPts val="0"/>
              </a:spcBef>
              <a:spcAft>
                <a:spcPts val="0"/>
              </a:spcAft>
              <a:buClr>
                <a:schemeClr val="hlink"/>
              </a:buClr>
              <a:buSzPts val="2000"/>
              <a:buNone/>
              <a:defRPr sz="2000">
                <a:solidFill>
                  <a:schemeClr val="hlink"/>
                </a:solidFill>
              </a:defRPr>
            </a:lvl8pPr>
            <a:lvl9pPr lvl="8" algn="ctr" rtl="0">
              <a:spcBef>
                <a:spcPts val="0"/>
              </a:spcBef>
              <a:spcAft>
                <a:spcPts val="0"/>
              </a:spcAft>
              <a:buClr>
                <a:schemeClr val="hlink"/>
              </a:buClr>
              <a:buSzPts val="2000"/>
              <a:buNone/>
              <a:defRPr sz="2000">
                <a:solidFill>
                  <a:schemeClr val="hlink"/>
                </a:solidFill>
              </a:defRPr>
            </a:lvl9pPr>
          </a:lstStyle>
          <a:p>
            <a:endParaRPr/>
          </a:p>
        </p:txBody>
      </p:sp>
      <p:sp>
        <p:nvSpPr>
          <p:cNvPr id="560" name="Google Shape;560;p36"/>
          <p:cNvSpPr txBox="1">
            <a:spLocks noGrp="1"/>
          </p:cNvSpPr>
          <p:nvPr>
            <p:ph type="subTitle" idx="8"/>
          </p:nvPr>
        </p:nvSpPr>
        <p:spPr>
          <a:xfrm>
            <a:off x="5965788" y="3811875"/>
            <a:ext cx="24582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hlink"/>
              </a:buClr>
              <a:buSzPts val="1400"/>
              <a:buNone/>
              <a:defRPr sz="1400">
                <a:solidFill>
                  <a:schemeClr val="hlink"/>
                </a:solidFill>
              </a:defRPr>
            </a:lvl1pPr>
            <a:lvl2pPr lvl="1" algn="ctr" rtl="0">
              <a:lnSpc>
                <a:spcPct val="100000"/>
              </a:lnSpc>
              <a:spcBef>
                <a:spcPts val="0"/>
              </a:spcBef>
              <a:spcAft>
                <a:spcPts val="0"/>
              </a:spcAft>
              <a:buClr>
                <a:schemeClr val="hlink"/>
              </a:buClr>
              <a:buSzPts val="1400"/>
              <a:buNone/>
              <a:defRPr>
                <a:solidFill>
                  <a:schemeClr val="hlink"/>
                </a:solidFill>
              </a:defRPr>
            </a:lvl2pPr>
            <a:lvl3pPr lvl="2" algn="ctr" rtl="0">
              <a:lnSpc>
                <a:spcPct val="100000"/>
              </a:lnSpc>
              <a:spcBef>
                <a:spcPts val="1600"/>
              </a:spcBef>
              <a:spcAft>
                <a:spcPts val="0"/>
              </a:spcAft>
              <a:buClr>
                <a:schemeClr val="hlink"/>
              </a:buClr>
              <a:buSzPts val="1400"/>
              <a:buNone/>
              <a:defRPr>
                <a:solidFill>
                  <a:schemeClr val="hlink"/>
                </a:solidFill>
              </a:defRPr>
            </a:lvl3pPr>
            <a:lvl4pPr lvl="3" algn="ctr" rtl="0">
              <a:lnSpc>
                <a:spcPct val="100000"/>
              </a:lnSpc>
              <a:spcBef>
                <a:spcPts val="1600"/>
              </a:spcBef>
              <a:spcAft>
                <a:spcPts val="0"/>
              </a:spcAft>
              <a:buClr>
                <a:schemeClr val="hlink"/>
              </a:buClr>
              <a:buSzPts val="1400"/>
              <a:buNone/>
              <a:defRPr>
                <a:solidFill>
                  <a:schemeClr val="hlink"/>
                </a:solidFill>
              </a:defRPr>
            </a:lvl4pPr>
            <a:lvl5pPr lvl="4" algn="ctr" rtl="0">
              <a:lnSpc>
                <a:spcPct val="100000"/>
              </a:lnSpc>
              <a:spcBef>
                <a:spcPts val="1600"/>
              </a:spcBef>
              <a:spcAft>
                <a:spcPts val="0"/>
              </a:spcAft>
              <a:buClr>
                <a:schemeClr val="hlink"/>
              </a:buClr>
              <a:buSzPts val="1400"/>
              <a:buNone/>
              <a:defRPr>
                <a:solidFill>
                  <a:schemeClr val="hlink"/>
                </a:solidFill>
              </a:defRPr>
            </a:lvl5pPr>
            <a:lvl6pPr lvl="5" algn="ctr" rtl="0">
              <a:lnSpc>
                <a:spcPct val="100000"/>
              </a:lnSpc>
              <a:spcBef>
                <a:spcPts val="1600"/>
              </a:spcBef>
              <a:spcAft>
                <a:spcPts val="0"/>
              </a:spcAft>
              <a:buClr>
                <a:schemeClr val="hlink"/>
              </a:buClr>
              <a:buSzPts val="1400"/>
              <a:buNone/>
              <a:defRPr>
                <a:solidFill>
                  <a:schemeClr val="hlink"/>
                </a:solidFill>
              </a:defRPr>
            </a:lvl6pPr>
            <a:lvl7pPr lvl="6" algn="ctr" rtl="0">
              <a:lnSpc>
                <a:spcPct val="100000"/>
              </a:lnSpc>
              <a:spcBef>
                <a:spcPts val="1600"/>
              </a:spcBef>
              <a:spcAft>
                <a:spcPts val="0"/>
              </a:spcAft>
              <a:buClr>
                <a:schemeClr val="hlink"/>
              </a:buClr>
              <a:buSzPts val="1400"/>
              <a:buNone/>
              <a:defRPr>
                <a:solidFill>
                  <a:schemeClr val="hlink"/>
                </a:solidFill>
              </a:defRPr>
            </a:lvl7pPr>
            <a:lvl8pPr lvl="7" algn="ctr" rtl="0">
              <a:lnSpc>
                <a:spcPct val="100000"/>
              </a:lnSpc>
              <a:spcBef>
                <a:spcPts val="1600"/>
              </a:spcBef>
              <a:spcAft>
                <a:spcPts val="0"/>
              </a:spcAft>
              <a:buClr>
                <a:schemeClr val="hlink"/>
              </a:buClr>
              <a:buSzPts val="1400"/>
              <a:buNone/>
              <a:defRPr>
                <a:solidFill>
                  <a:schemeClr val="hlink"/>
                </a:solidFill>
              </a:defRPr>
            </a:lvl8pPr>
            <a:lvl9pPr lvl="8" algn="ctr" rtl="0">
              <a:lnSpc>
                <a:spcPct val="100000"/>
              </a:lnSpc>
              <a:spcBef>
                <a:spcPts val="1600"/>
              </a:spcBef>
              <a:spcAft>
                <a:spcPts val="1600"/>
              </a:spcAft>
              <a:buClr>
                <a:schemeClr val="hlink"/>
              </a:buClr>
              <a:buSzPts val="1400"/>
              <a:buNone/>
              <a:defRPr>
                <a:solidFill>
                  <a:schemeClr val="hlink"/>
                </a:solidFill>
              </a:defRPr>
            </a:lvl9pPr>
          </a:lstStyle>
          <a:p>
            <a:endParaRPr/>
          </a:p>
        </p:txBody>
      </p:sp>
      <p:grpSp>
        <p:nvGrpSpPr>
          <p:cNvPr id="561" name="Google Shape;561;p36"/>
          <p:cNvGrpSpPr/>
          <p:nvPr/>
        </p:nvGrpSpPr>
        <p:grpSpPr>
          <a:xfrm>
            <a:off x="6806481" y="539994"/>
            <a:ext cx="287212" cy="222969"/>
            <a:chOff x="7283981" y="539994"/>
            <a:chExt cx="287212" cy="222969"/>
          </a:xfrm>
        </p:grpSpPr>
        <p:sp>
          <p:nvSpPr>
            <p:cNvPr id="562" name="Google Shape;562;p36"/>
            <p:cNvSpPr/>
            <p:nvPr/>
          </p:nvSpPr>
          <p:spPr>
            <a:xfrm>
              <a:off x="7435617" y="547311"/>
              <a:ext cx="32403" cy="215652"/>
            </a:xfrm>
            <a:custGeom>
              <a:avLst/>
              <a:gdLst/>
              <a:ahLst/>
              <a:cxnLst/>
              <a:rect l="l" t="t" r="r" b="b"/>
              <a:pathLst>
                <a:path w="2843" h="18921" extrusionOk="0">
                  <a:moveTo>
                    <a:pt x="2842" y="0"/>
                  </a:moveTo>
                  <a:cubicBezTo>
                    <a:pt x="2318" y="269"/>
                    <a:pt x="1827" y="622"/>
                    <a:pt x="1387" y="1061"/>
                  </a:cubicBezTo>
                  <a:lnTo>
                    <a:pt x="0" y="2450"/>
                  </a:lnTo>
                  <a:lnTo>
                    <a:pt x="0" y="18920"/>
                  </a:lnTo>
                  <a:lnTo>
                    <a:pt x="2831" y="16089"/>
                  </a:lnTo>
                  <a:lnTo>
                    <a:pt x="2639" y="15897"/>
                  </a:lnTo>
                  <a:cubicBezTo>
                    <a:pt x="2022" y="15279"/>
                    <a:pt x="1682" y="14458"/>
                    <a:pt x="1682" y="13583"/>
                  </a:cubicBezTo>
                  <a:cubicBezTo>
                    <a:pt x="1682" y="12710"/>
                    <a:pt x="2022" y="11888"/>
                    <a:pt x="2640" y="11269"/>
                  </a:cubicBezTo>
                  <a:cubicBezTo>
                    <a:pt x="2706" y="11203"/>
                    <a:pt x="2773" y="11144"/>
                    <a:pt x="2842" y="11084"/>
                  </a:cubicBezTo>
                  <a:lnTo>
                    <a:pt x="2842" y="0"/>
                  </a:lnTo>
                  <a:close/>
                </a:path>
              </a:pathLst>
            </a:custGeom>
            <a:solidFill>
              <a:schemeClr val="accent5"/>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36"/>
            <p:cNvSpPr/>
            <p:nvPr/>
          </p:nvSpPr>
          <p:spPr>
            <a:xfrm>
              <a:off x="7387177" y="547311"/>
              <a:ext cx="32380" cy="215652"/>
            </a:xfrm>
            <a:custGeom>
              <a:avLst/>
              <a:gdLst/>
              <a:ahLst/>
              <a:cxnLst/>
              <a:rect l="l" t="t" r="r" b="b"/>
              <a:pathLst>
                <a:path w="2841" h="18921" extrusionOk="0">
                  <a:moveTo>
                    <a:pt x="0" y="0"/>
                  </a:moveTo>
                  <a:lnTo>
                    <a:pt x="0" y="16079"/>
                  </a:lnTo>
                  <a:lnTo>
                    <a:pt x="2841" y="18920"/>
                  </a:lnTo>
                  <a:lnTo>
                    <a:pt x="2841" y="2448"/>
                  </a:lnTo>
                  <a:lnTo>
                    <a:pt x="1454" y="1061"/>
                  </a:lnTo>
                  <a:cubicBezTo>
                    <a:pt x="1017" y="623"/>
                    <a:pt x="525" y="270"/>
                    <a:pt x="0" y="0"/>
                  </a:cubicBezTo>
                  <a:close/>
                </a:path>
              </a:pathLst>
            </a:custGeom>
            <a:solidFill>
              <a:schemeClr val="lt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36"/>
            <p:cNvSpPr/>
            <p:nvPr/>
          </p:nvSpPr>
          <p:spPr>
            <a:xfrm>
              <a:off x="7532533" y="549420"/>
              <a:ext cx="38660" cy="116608"/>
            </a:xfrm>
            <a:custGeom>
              <a:avLst/>
              <a:gdLst/>
              <a:ahLst/>
              <a:cxnLst/>
              <a:rect l="l" t="t" r="r" b="b"/>
              <a:pathLst>
                <a:path w="3392" h="10231" extrusionOk="0">
                  <a:moveTo>
                    <a:pt x="1" y="0"/>
                  </a:moveTo>
                  <a:lnTo>
                    <a:pt x="1" y="10230"/>
                  </a:lnTo>
                  <a:lnTo>
                    <a:pt x="1122" y="9111"/>
                  </a:lnTo>
                  <a:cubicBezTo>
                    <a:pt x="3392" y="6841"/>
                    <a:pt x="3392" y="3145"/>
                    <a:pt x="1122" y="875"/>
                  </a:cubicBezTo>
                  <a:cubicBezTo>
                    <a:pt x="777" y="532"/>
                    <a:pt x="400" y="240"/>
                    <a:pt x="1" y="0"/>
                  </a:cubicBezTo>
                  <a:close/>
                </a:path>
              </a:pathLst>
            </a:custGeom>
            <a:solidFill>
              <a:schemeClr val="accen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36"/>
            <p:cNvSpPr/>
            <p:nvPr/>
          </p:nvSpPr>
          <p:spPr>
            <a:xfrm>
              <a:off x="7338690" y="539994"/>
              <a:ext cx="32392" cy="174484"/>
            </a:xfrm>
            <a:custGeom>
              <a:avLst/>
              <a:gdLst/>
              <a:ahLst/>
              <a:cxnLst/>
              <a:rect l="l" t="t" r="r" b="b"/>
              <a:pathLst>
                <a:path w="2842" h="15309" extrusionOk="0">
                  <a:moveTo>
                    <a:pt x="1586" y="0"/>
                  </a:moveTo>
                  <a:cubicBezTo>
                    <a:pt x="1052" y="0"/>
                    <a:pt x="519" y="73"/>
                    <a:pt x="1" y="218"/>
                  </a:cubicBezTo>
                  <a:lnTo>
                    <a:pt x="1" y="12467"/>
                  </a:lnTo>
                  <a:lnTo>
                    <a:pt x="2842" y="15309"/>
                  </a:lnTo>
                  <a:lnTo>
                    <a:pt x="2842" y="136"/>
                  </a:lnTo>
                  <a:cubicBezTo>
                    <a:pt x="2429" y="45"/>
                    <a:pt x="2008" y="0"/>
                    <a:pt x="1586" y="0"/>
                  </a:cubicBez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36"/>
            <p:cNvSpPr/>
            <p:nvPr/>
          </p:nvSpPr>
          <p:spPr>
            <a:xfrm>
              <a:off x="7484081" y="540005"/>
              <a:ext cx="32403" cy="133943"/>
            </a:xfrm>
            <a:custGeom>
              <a:avLst/>
              <a:gdLst/>
              <a:ahLst/>
              <a:cxnLst/>
              <a:rect l="l" t="t" r="r" b="b"/>
              <a:pathLst>
                <a:path w="2843" h="11752" extrusionOk="0">
                  <a:moveTo>
                    <a:pt x="1256" y="1"/>
                  </a:moveTo>
                  <a:cubicBezTo>
                    <a:pt x="835" y="1"/>
                    <a:pt x="414" y="46"/>
                    <a:pt x="0" y="136"/>
                  </a:cubicBezTo>
                  <a:lnTo>
                    <a:pt x="0" y="11028"/>
                  </a:lnTo>
                  <a:cubicBezTo>
                    <a:pt x="228" y="10978"/>
                    <a:pt x="462" y="10954"/>
                    <a:pt x="701" y="10954"/>
                  </a:cubicBezTo>
                  <a:cubicBezTo>
                    <a:pt x="1495" y="10954"/>
                    <a:pt x="2248" y="11237"/>
                    <a:pt x="2842" y="11752"/>
                  </a:cubicBezTo>
                  <a:lnTo>
                    <a:pt x="2842" y="219"/>
                  </a:lnTo>
                  <a:cubicBezTo>
                    <a:pt x="2324" y="73"/>
                    <a:pt x="1790" y="1"/>
                    <a:pt x="1256" y="1"/>
                  </a:cubicBezTo>
                  <a:close/>
                </a:path>
              </a:pathLst>
            </a:custGeom>
            <a:solidFill>
              <a:schemeClr val="accent4"/>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36"/>
            <p:cNvSpPr/>
            <p:nvPr/>
          </p:nvSpPr>
          <p:spPr>
            <a:xfrm>
              <a:off x="7283981" y="549420"/>
              <a:ext cx="38660" cy="116608"/>
            </a:xfrm>
            <a:custGeom>
              <a:avLst/>
              <a:gdLst/>
              <a:ahLst/>
              <a:cxnLst/>
              <a:rect l="l" t="t" r="r" b="b"/>
              <a:pathLst>
                <a:path w="3392" h="10231" extrusionOk="0">
                  <a:moveTo>
                    <a:pt x="3391" y="0"/>
                  </a:moveTo>
                  <a:cubicBezTo>
                    <a:pt x="2990" y="240"/>
                    <a:pt x="2616" y="532"/>
                    <a:pt x="2270" y="875"/>
                  </a:cubicBezTo>
                  <a:cubicBezTo>
                    <a:pt x="0" y="3145"/>
                    <a:pt x="0" y="6841"/>
                    <a:pt x="2270" y="9111"/>
                  </a:cubicBezTo>
                  <a:lnTo>
                    <a:pt x="3391" y="10230"/>
                  </a:lnTo>
                  <a:lnTo>
                    <a:pt x="3391" y="0"/>
                  </a:lnTo>
                  <a:close/>
                </a:path>
              </a:pathLst>
            </a:custGeom>
            <a:solidFill>
              <a:srgbClr val="FF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36"/>
            <p:cNvSpPr/>
            <p:nvPr/>
          </p:nvSpPr>
          <p:spPr>
            <a:xfrm>
              <a:off x="7468785" y="680905"/>
              <a:ext cx="98030" cy="76933"/>
            </a:xfrm>
            <a:custGeom>
              <a:avLst/>
              <a:gdLst/>
              <a:ahLst/>
              <a:cxnLst/>
              <a:rect l="l" t="t" r="r" b="b"/>
              <a:pathLst>
                <a:path w="8601" h="6750" extrusionOk="0">
                  <a:moveTo>
                    <a:pt x="2043" y="0"/>
                  </a:moveTo>
                  <a:cubicBezTo>
                    <a:pt x="1567" y="0"/>
                    <a:pt x="1090" y="181"/>
                    <a:pt x="728" y="546"/>
                  </a:cubicBezTo>
                  <a:cubicBezTo>
                    <a:pt x="1" y="1273"/>
                    <a:pt x="1" y="2450"/>
                    <a:pt x="728" y="3178"/>
                  </a:cubicBezTo>
                  <a:lnTo>
                    <a:pt x="4299" y="6750"/>
                  </a:lnTo>
                  <a:lnTo>
                    <a:pt x="4301" y="6748"/>
                  </a:lnTo>
                  <a:lnTo>
                    <a:pt x="4304" y="6750"/>
                  </a:lnTo>
                  <a:lnTo>
                    <a:pt x="7875" y="3178"/>
                  </a:lnTo>
                  <a:cubicBezTo>
                    <a:pt x="8601" y="2452"/>
                    <a:pt x="8601" y="1273"/>
                    <a:pt x="7875" y="546"/>
                  </a:cubicBezTo>
                  <a:cubicBezTo>
                    <a:pt x="7513" y="184"/>
                    <a:pt x="7036" y="0"/>
                    <a:pt x="6560" y="0"/>
                  </a:cubicBezTo>
                  <a:cubicBezTo>
                    <a:pt x="6083" y="0"/>
                    <a:pt x="5607" y="181"/>
                    <a:pt x="5244" y="546"/>
                  </a:cubicBezTo>
                  <a:lnTo>
                    <a:pt x="4301" y="1488"/>
                  </a:lnTo>
                  <a:lnTo>
                    <a:pt x="3359" y="546"/>
                  </a:lnTo>
                  <a:cubicBezTo>
                    <a:pt x="2996" y="184"/>
                    <a:pt x="2520" y="0"/>
                    <a:pt x="2043" y="0"/>
                  </a:cubicBezTo>
                  <a:close/>
                </a:path>
              </a:pathLst>
            </a:custGeom>
            <a:solidFill>
              <a:schemeClr val="l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9" name="Google Shape;569;p36"/>
          <p:cNvGrpSpPr/>
          <p:nvPr/>
        </p:nvGrpSpPr>
        <p:grpSpPr>
          <a:xfrm>
            <a:off x="7300250" y="406938"/>
            <a:ext cx="629975" cy="489075"/>
            <a:chOff x="7300250" y="406938"/>
            <a:chExt cx="629975" cy="489075"/>
          </a:xfrm>
        </p:grpSpPr>
        <p:sp>
          <p:nvSpPr>
            <p:cNvPr id="570" name="Google Shape;570;p36"/>
            <p:cNvSpPr/>
            <p:nvPr/>
          </p:nvSpPr>
          <p:spPr>
            <a:xfrm>
              <a:off x="7632850" y="422988"/>
              <a:ext cx="71075" cy="473025"/>
            </a:xfrm>
            <a:custGeom>
              <a:avLst/>
              <a:gdLst/>
              <a:ahLst/>
              <a:cxnLst/>
              <a:rect l="l" t="t" r="r" b="b"/>
              <a:pathLst>
                <a:path w="2843" h="18921" extrusionOk="0">
                  <a:moveTo>
                    <a:pt x="2842" y="0"/>
                  </a:moveTo>
                  <a:cubicBezTo>
                    <a:pt x="2318" y="269"/>
                    <a:pt x="1827" y="622"/>
                    <a:pt x="1387" y="1061"/>
                  </a:cubicBezTo>
                  <a:lnTo>
                    <a:pt x="0" y="2450"/>
                  </a:lnTo>
                  <a:lnTo>
                    <a:pt x="0" y="18920"/>
                  </a:lnTo>
                  <a:lnTo>
                    <a:pt x="2831" y="16089"/>
                  </a:lnTo>
                  <a:lnTo>
                    <a:pt x="2639" y="15897"/>
                  </a:lnTo>
                  <a:cubicBezTo>
                    <a:pt x="2022" y="15279"/>
                    <a:pt x="1682" y="14458"/>
                    <a:pt x="1682" y="13583"/>
                  </a:cubicBezTo>
                  <a:cubicBezTo>
                    <a:pt x="1682" y="12710"/>
                    <a:pt x="2022" y="11888"/>
                    <a:pt x="2640" y="11269"/>
                  </a:cubicBezTo>
                  <a:cubicBezTo>
                    <a:pt x="2706" y="11203"/>
                    <a:pt x="2773" y="11144"/>
                    <a:pt x="2842" y="11084"/>
                  </a:cubicBezTo>
                  <a:lnTo>
                    <a:pt x="2842" y="0"/>
                  </a:lnTo>
                  <a:close/>
                </a:path>
              </a:pathLst>
            </a:custGeom>
            <a:solidFill>
              <a:schemeClr val="accent5"/>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36"/>
            <p:cNvSpPr/>
            <p:nvPr/>
          </p:nvSpPr>
          <p:spPr>
            <a:xfrm>
              <a:off x="7526600" y="422988"/>
              <a:ext cx="71025" cy="473025"/>
            </a:xfrm>
            <a:custGeom>
              <a:avLst/>
              <a:gdLst/>
              <a:ahLst/>
              <a:cxnLst/>
              <a:rect l="l" t="t" r="r" b="b"/>
              <a:pathLst>
                <a:path w="2841" h="18921" extrusionOk="0">
                  <a:moveTo>
                    <a:pt x="0" y="0"/>
                  </a:moveTo>
                  <a:lnTo>
                    <a:pt x="0" y="16079"/>
                  </a:lnTo>
                  <a:lnTo>
                    <a:pt x="2841" y="18920"/>
                  </a:lnTo>
                  <a:lnTo>
                    <a:pt x="2841" y="2448"/>
                  </a:lnTo>
                  <a:lnTo>
                    <a:pt x="1454" y="1061"/>
                  </a:lnTo>
                  <a:cubicBezTo>
                    <a:pt x="1017" y="623"/>
                    <a:pt x="525" y="270"/>
                    <a:pt x="0" y="0"/>
                  </a:cubicBezTo>
                  <a:close/>
                </a:path>
              </a:pathLst>
            </a:custGeom>
            <a:solidFill>
              <a:schemeClr val="lt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36"/>
            <p:cNvSpPr/>
            <p:nvPr/>
          </p:nvSpPr>
          <p:spPr>
            <a:xfrm>
              <a:off x="7845425" y="427613"/>
              <a:ext cx="84800" cy="255775"/>
            </a:xfrm>
            <a:custGeom>
              <a:avLst/>
              <a:gdLst/>
              <a:ahLst/>
              <a:cxnLst/>
              <a:rect l="l" t="t" r="r" b="b"/>
              <a:pathLst>
                <a:path w="3392" h="10231" extrusionOk="0">
                  <a:moveTo>
                    <a:pt x="1" y="0"/>
                  </a:moveTo>
                  <a:lnTo>
                    <a:pt x="1" y="10230"/>
                  </a:lnTo>
                  <a:lnTo>
                    <a:pt x="1122" y="9111"/>
                  </a:lnTo>
                  <a:cubicBezTo>
                    <a:pt x="3392" y="6841"/>
                    <a:pt x="3392" y="3145"/>
                    <a:pt x="1122" y="875"/>
                  </a:cubicBezTo>
                  <a:cubicBezTo>
                    <a:pt x="777" y="532"/>
                    <a:pt x="400" y="240"/>
                    <a:pt x="1" y="0"/>
                  </a:cubicBezTo>
                  <a:close/>
                </a:path>
              </a:pathLst>
            </a:custGeom>
            <a:solidFill>
              <a:schemeClr val="accen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36"/>
            <p:cNvSpPr/>
            <p:nvPr/>
          </p:nvSpPr>
          <p:spPr>
            <a:xfrm>
              <a:off x="7420250" y="406938"/>
              <a:ext cx="71050" cy="382725"/>
            </a:xfrm>
            <a:custGeom>
              <a:avLst/>
              <a:gdLst/>
              <a:ahLst/>
              <a:cxnLst/>
              <a:rect l="l" t="t" r="r" b="b"/>
              <a:pathLst>
                <a:path w="2842" h="15309" extrusionOk="0">
                  <a:moveTo>
                    <a:pt x="1586" y="0"/>
                  </a:moveTo>
                  <a:cubicBezTo>
                    <a:pt x="1052" y="0"/>
                    <a:pt x="519" y="73"/>
                    <a:pt x="1" y="218"/>
                  </a:cubicBezTo>
                  <a:lnTo>
                    <a:pt x="1" y="12467"/>
                  </a:lnTo>
                  <a:lnTo>
                    <a:pt x="2842" y="15309"/>
                  </a:lnTo>
                  <a:lnTo>
                    <a:pt x="2842" y="136"/>
                  </a:lnTo>
                  <a:cubicBezTo>
                    <a:pt x="2429" y="45"/>
                    <a:pt x="2008" y="0"/>
                    <a:pt x="1586" y="0"/>
                  </a:cubicBez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36"/>
            <p:cNvSpPr/>
            <p:nvPr/>
          </p:nvSpPr>
          <p:spPr>
            <a:xfrm>
              <a:off x="7739150" y="406963"/>
              <a:ext cx="71075" cy="293800"/>
            </a:xfrm>
            <a:custGeom>
              <a:avLst/>
              <a:gdLst/>
              <a:ahLst/>
              <a:cxnLst/>
              <a:rect l="l" t="t" r="r" b="b"/>
              <a:pathLst>
                <a:path w="2843" h="11752" extrusionOk="0">
                  <a:moveTo>
                    <a:pt x="1256" y="1"/>
                  </a:moveTo>
                  <a:cubicBezTo>
                    <a:pt x="835" y="1"/>
                    <a:pt x="414" y="46"/>
                    <a:pt x="0" y="136"/>
                  </a:cubicBezTo>
                  <a:lnTo>
                    <a:pt x="0" y="11028"/>
                  </a:lnTo>
                  <a:cubicBezTo>
                    <a:pt x="228" y="10978"/>
                    <a:pt x="462" y="10954"/>
                    <a:pt x="701" y="10954"/>
                  </a:cubicBezTo>
                  <a:cubicBezTo>
                    <a:pt x="1495" y="10954"/>
                    <a:pt x="2248" y="11237"/>
                    <a:pt x="2842" y="11752"/>
                  </a:cubicBezTo>
                  <a:lnTo>
                    <a:pt x="2842" y="219"/>
                  </a:lnTo>
                  <a:cubicBezTo>
                    <a:pt x="2324" y="73"/>
                    <a:pt x="1790" y="1"/>
                    <a:pt x="1256" y="1"/>
                  </a:cubicBezTo>
                  <a:close/>
                </a:path>
              </a:pathLst>
            </a:custGeom>
            <a:solidFill>
              <a:schemeClr val="accent4"/>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36"/>
            <p:cNvSpPr/>
            <p:nvPr/>
          </p:nvSpPr>
          <p:spPr>
            <a:xfrm>
              <a:off x="7300250" y="427613"/>
              <a:ext cx="84800" cy="255775"/>
            </a:xfrm>
            <a:custGeom>
              <a:avLst/>
              <a:gdLst/>
              <a:ahLst/>
              <a:cxnLst/>
              <a:rect l="l" t="t" r="r" b="b"/>
              <a:pathLst>
                <a:path w="3392" h="10231" extrusionOk="0">
                  <a:moveTo>
                    <a:pt x="3391" y="0"/>
                  </a:moveTo>
                  <a:cubicBezTo>
                    <a:pt x="2990" y="240"/>
                    <a:pt x="2616" y="532"/>
                    <a:pt x="2270" y="875"/>
                  </a:cubicBezTo>
                  <a:cubicBezTo>
                    <a:pt x="0" y="3145"/>
                    <a:pt x="0" y="6841"/>
                    <a:pt x="2270" y="9111"/>
                  </a:cubicBezTo>
                  <a:lnTo>
                    <a:pt x="3391" y="10230"/>
                  </a:lnTo>
                  <a:lnTo>
                    <a:pt x="3391" y="0"/>
                  </a:lnTo>
                  <a:close/>
                </a:path>
              </a:pathLst>
            </a:custGeom>
            <a:solidFill>
              <a:srgbClr val="FF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36"/>
            <p:cNvSpPr/>
            <p:nvPr/>
          </p:nvSpPr>
          <p:spPr>
            <a:xfrm>
              <a:off x="7705600" y="716013"/>
              <a:ext cx="215025" cy="168750"/>
            </a:xfrm>
            <a:custGeom>
              <a:avLst/>
              <a:gdLst/>
              <a:ahLst/>
              <a:cxnLst/>
              <a:rect l="l" t="t" r="r" b="b"/>
              <a:pathLst>
                <a:path w="8601" h="6750" extrusionOk="0">
                  <a:moveTo>
                    <a:pt x="2043" y="0"/>
                  </a:moveTo>
                  <a:cubicBezTo>
                    <a:pt x="1567" y="0"/>
                    <a:pt x="1090" y="181"/>
                    <a:pt x="728" y="546"/>
                  </a:cubicBezTo>
                  <a:cubicBezTo>
                    <a:pt x="1" y="1273"/>
                    <a:pt x="1" y="2450"/>
                    <a:pt x="728" y="3178"/>
                  </a:cubicBezTo>
                  <a:lnTo>
                    <a:pt x="4299" y="6750"/>
                  </a:lnTo>
                  <a:lnTo>
                    <a:pt x="4301" y="6748"/>
                  </a:lnTo>
                  <a:lnTo>
                    <a:pt x="4304" y="6750"/>
                  </a:lnTo>
                  <a:lnTo>
                    <a:pt x="7875" y="3178"/>
                  </a:lnTo>
                  <a:cubicBezTo>
                    <a:pt x="8601" y="2452"/>
                    <a:pt x="8601" y="1273"/>
                    <a:pt x="7875" y="546"/>
                  </a:cubicBezTo>
                  <a:cubicBezTo>
                    <a:pt x="7513" y="184"/>
                    <a:pt x="7036" y="0"/>
                    <a:pt x="6560" y="0"/>
                  </a:cubicBezTo>
                  <a:cubicBezTo>
                    <a:pt x="6083" y="0"/>
                    <a:pt x="5607" y="181"/>
                    <a:pt x="5244" y="546"/>
                  </a:cubicBezTo>
                  <a:lnTo>
                    <a:pt x="4301" y="1488"/>
                  </a:lnTo>
                  <a:lnTo>
                    <a:pt x="3359" y="546"/>
                  </a:lnTo>
                  <a:cubicBezTo>
                    <a:pt x="2996" y="184"/>
                    <a:pt x="2520" y="0"/>
                    <a:pt x="2043" y="0"/>
                  </a:cubicBezTo>
                  <a:close/>
                </a:path>
              </a:pathLst>
            </a:custGeom>
            <a:solidFill>
              <a:schemeClr val="l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7" name="Google Shape;577;p36"/>
          <p:cNvGrpSpPr/>
          <p:nvPr/>
        </p:nvGrpSpPr>
        <p:grpSpPr>
          <a:xfrm>
            <a:off x="8136781" y="539994"/>
            <a:ext cx="287212" cy="222969"/>
            <a:chOff x="7283981" y="539994"/>
            <a:chExt cx="287212" cy="222969"/>
          </a:xfrm>
        </p:grpSpPr>
        <p:sp>
          <p:nvSpPr>
            <p:cNvPr id="578" name="Google Shape;578;p36"/>
            <p:cNvSpPr/>
            <p:nvPr/>
          </p:nvSpPr>
          <p:spPr>
            <a:xfrm>
              <a:off x="7435617" y="547311"/>
              <a:ext cx="32403" cy="215652"/>
            </a:xfrm>
            <a:custGeom>
              <a:avLst/>
              <a:gdLst/>
              <a:ahLst/>
              <a:cxnLst/>
              <a:rect l="l" t="t" r="r" b="b"/>
              <a:pathLst>
                <a:path w="2843" h="18921" extrusionOk="0">
                  <a:moveTo>
                    <a:pt x="2842" y="0"/>
                  </a:moveTo>
                  <a:cubicBezTo>
                    <a:pt x="2318" y="269"/>
                    <a:pt x="1827" y="622"/>
                    <a:pt x="1387" y="1061"/>
                  </a:cubicBezTo>
                  <a:lnTo>
                    <a:pt x="0" y="2450"/>
                  </a:lnTo>
                  <a:lnTo>
                    <a:pt x="0" y="18920"/>
                  </a:lnTo>
                  <a:lnTo>
                    <a:pt x="2831" y="16089"/>
                  </a:lnTo>
                  <a:lnTo>
                    <a:pt x="2639" y="15897"/>
                  </a:lnTo>
                  <a:cubicBezTo>
                    <a:pt x="2022" y="15279"/>
                    <a:pt x="1682" y="14458"/>
                    <a:pt x="1682" y="13583"/>
                  </a:cubicBezTo>
                  <a:cubicBezTo>
                    <a:pt x="1682" y="12710"/>
                    <a:pt x="2022" y="11888"/>
                    <a:pt x="2640" y="11269"/>
                  </a:cubicBezTo>
                  <a:cubicBezTo>
                    <a:pt x="2706" y="11203"/>
                    <a:pt x="2773" y="11144"/>
                    <a:pt x="2842" y="11084"/>
                  </a:cubicBezTo>
                  <a:lnTo>
                    <a:pt x="2842" y="0"/>
                  </a:lnTo>
                  <a:close/>
                </a:path>
              </a:pathLst>
            </a:custGeom>
            <a:solidFill>
              <a:schemeClr val="accent5"/>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36"/>
            <p:cNvSpPr/>
            <p:nvPr/>
          </p:nvSpPr>
          <p:spPr>
            <a:xfrm>
              <a:off x="7387177" y="547311"/>
              <a:ext cx="32380" cy="215652"/>
            </a:xfrm>
            <a:custGeom>
              <a:avLst/>
              <a:gdLst/>
              <a:ahLst/>
              <a:cxnLst/>
              <a:rect l="l" t="t" r="r" b="b"/>
              <a:pathLst>
                <a:path w="2841" h="18921" extrusionOk="0">
                  <a:moveTo>
                    <a:pt x="0" y="0"/>
                  </a:moveTo>
                  <a:lnTo>
                    <a:pt x="0" y="16079"/>
                  </a:lnTo>
                  <a:lnTo>
                    <a:pt x="2841" y="18920"/>
                  </a:lnTo>
                  <a:lnTo>
                    <a:pt x="2841" y="2448"/>
                  </a:lnTo>
                  <a:lnTo>
                    <a:pt x="1454" y="1061"/>
                  </a:lnTo>
                  <a:cubicBezTo>
                    <a:pt x="1017" y="623"/>
                    <a:pt x="525" y="270"/>
                    <a:pt x="0" y="0"/>
                  </a:cubicBezTo>
                  <a:close/>
                </a:path>
              </a:pathLst>
            </a:custGeom>
            <a:solidFill>
              <a:schemeClr val="lt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36"/>
            <p:cNvSpPr/>
            <p:nvPr/>
          </p:nvSpPr>
          <p:spPr>
            <a:xfrm>
              <a:off x="7532533" y="549420"/>
              <a:ext cx="38660" cy="116608"/>
            </a:xfrm>
            <a:custGeom>
              <a:avLst/>
              <a:gdLst/>
              <a:ahLst/>
              <a:cxnLst/>
              <a:rect l="l" t="t" r="r" b="b"/>
              <a:pathLst>
                <a:path w="3392" h="10231" extrusionOk="0">
                  <a:moveTo>
                    <a:pt x="1" y="0"/>
                  </a:moveTo>
                  <a:lnTo>
                    <a:pt x="1" y="10230"/>
                  </a:lnTo>
                  <a:lnTo>
                    <a:pt x="1122" y="9111"/>
                  </a:lnTo>
                  <a:cubicBezTo>
                    <a:pt x="3392" y="6841"/>
                    <a:pt x="3392" y="3145"/>
                    <a:pt x="1122" y="875"/>
                  </a:cubicBezTo>
                  <a:cubicBezTo>
                    <a:pt x="777" y="532"/>
                    <a:pt x="400" y="240"/>
                    <a:pt x="1" y="0"/>
                  </a:cubicBezTo>
                  <a:close/>
                </a:path>
              </a:pathLst>
            </a:custGeom>
            <a:solidFill>
              <a:schemeClr val="accen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36"/>
            <p:cNvSpPr/>
            <p:nvPr/>
          </p:nvSpPr>
          <p:spPr>
            <a:xfrm>
              <a:off x="7338690" y="539994"/>
              <a:ext cx="32392" cy="174484"/>
            </a:xfrm>
            <a:custGeom>
              <a:avLst/>
              <a:gdLst/>
              <a:ahLst/>
              <a:cxnLst/>
              <a:rect l="l" t="t" r="r" b="b"/>
              <a:pathLst>
                <a:path w="2842" h="15309" extrusionOk="0">
                  <a:moveTo>
                    <a:pt x="1586" y="0"/>
                  </a:moveTo>
                  <a:cubicBezTo>
                    <a:pt x="1052" y="0"/>
                    <a:pt x="519" y="73"/>
                    <a:pt x="1" y="218"/>
                  </a:cubicBezTo>
                  <a:lnTo>
                    <a:pt x="1" y="12467"/>
                  </a:lnTo>
                  <a:lnTo>
                    <a:pt x="2842" y="15309"/>
                  </a:lnTo>
                  <a:lnTo>
                    <a:pt x="2842" y="136"/>
                  </a:lnTo>
                  <a:cubicBezTo>
                    <a:pt x="2429" y="45"/>
                    <a:pt x="2008" y="0"/>
                    <a:pt x="1586" y="0"/>
                  </a:cubicBez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36"/>
            <p:cNvSpPr/>
            <p:nvPr/>
          </p:nvSpPr>
          <p:spPr>
            <a:xfrm>
              <a:off x="7484081" y="540005"/>
              <a:ext cx="32403" cy="133943"/>
            </a:xfrm>
            <a:custGeom>
              <a:avLst/>
              <a:gdLst/>
              <a:ahLst/>
              <a:cxnLst/>
              <a:rect l="l" t="t" r="r" b="b"/>
              <a:pathLst>
                <a:path w="2843" h="11752" extrusionOk="0">
                  <a:moveTo>
                    <a:pt x="1256" y="1"/>
                  </a:moveTo>
                  <a:cubicBezTo>
                    <a:pt x="835" y="1"/>
                    <a:pt x="414" y="46"/>
                    <a:pt x="0" y="136"/>
                  </a:cubicBezTo>
                  <a:lnTo>
                    <a:pt x="0" y="11028"/>
                  </a:lnTo>
                  <a:cubicBezTo>
                    <a:pt x="228" y="10978"/>
                    <a:pt x="462" y="10954"/>
                    <a:pt x="701" y="10954"/>
                  </a:cubicBezTo>
                  <a:cubicBezTo>
                    <a:pt x="1495" y="10954"/>
                    <a:pt x="2248" y="11237"/>
                    <a:pt x="2842" y="11752"/>
                  </a:cubicBezTo>
                  <a:lnTo>
                    <a:pt x="2842" y="219"/>
                  </a:lnTo>
                  <a:cubicBezTo>
                    <a:pt x="2324" y="73"/>
                    <a:pt x="1790" y="1"/>
                    <a:pt x="1256" y="1"/>
                  </a:cubicBezTo>
                  <a:close/>
                </a:path>
              </a:pathLst>
            </a:custGeom>
            <a:solidFill>
              <a:schemeClr val="accent4"/>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36"/>
            <p:cNvSpPr/>
            <p:nvPr/>
          </p:nvSpPr>
          <p:spPr>
            <a:xfrm>
              <a:off x="7283981" y="549420"/>
              <a:ext cx="38660" cy="116608"/>
            </a:xfrm>
            <a:custGeom>
              <a:avLst/>
              <a:gdLst/>
              <a:ahLst/>
              <a:cxnLst/>
              <a:rect l="l" t="t" r="r" b="b"/>
              <a:pathLst>
                <a:path w="3392" h="10231" extrusionOk="0">
                  <a:moveTo>
                    <a:pt x="3391" y="0"/>
                  </a:moveTo>
                  <a:cubicBezTo>
                    <a:pt x="2990" y="240"/>
                    <a:pt x="2616" y="532"/>
                    <a:pt x="2270" y="875"/>
                  </a:cubicBezTo>
                  <a:cubicBezTo>
                    <a:pt x="0" y="3145"/>
                    <a:pt x="0" y="6841"/>
                    <a:pt x="2270" y="9111"/>
                  </a:cubicBezTo>
                  <a:lnTo>
                    <a:pt x="3391" y="10230"/>
                  </a:lnTo>
                  <a:lnTo>
                    <a:pt x="3391" y="0"/>
                  </a:lnTo>
                  <a:close/>
                </a:path>
              </a:pathLst>
            </a:custGeom>
            <a:solidFill>
              <a:srgbClr val="FF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36"/>
            <p:cNvSpPr/>
            <p:nvPr/>
          </p:nvSpPr>
          <p:spPr>
            <a:xfrm>
              <a:off x="7468785" y="680905"/>
              <a:ext cx="98030" cy="76933"/>
            </a:xfrm>
            <a:custGeom>
              <a:avLst/>
              <a:gdLst/>
              <a:ahLst/>
              <a:cxnLst/>
              <a:rect l="l" t="t" r="r" b="b"/>
              <a:pathLst>
                <a:path w="8601" h="6750" extrusionOk="0">
                  <a:moveTo>
                    <a:pt x="2043" y="0"/>
                  </a:moveTo>
                  <a:cubicBezTo>
                    <a:pt x="1567" y="0"/>
                    <a:pt x="1090" y="181"/>
                    <a:pt x="728" y="546"/>
                  </a:cubicBezTo>
                  <a:cubicBezTo>
                    <a:pt x="1" y="1273"/>
                    <a:pt x="1" y="2450"/>
                    <a:pt x="728" y="3178"/>
                  </a:cubicBezTo>
                  <a:lnTo>
                    <a:pt x="4299" y="6750"/>
                  </a:lnTo>
                  <a:lnTo>
                    <a:pt x="4301" y="6748"/>
                  </a:lnTo>
                  <a:lnTo>
                    <a:pt x="4304" y="6750"/>
                  </a:lnTo>
                  <a:lnTo>
                    <a:pt x="7875" y="3178"/>
                  </a:lnTo>
                  <a:cubicBezTo>
                    <a:pt x="8601" y="2452"/>
                    <a:pt x="8601" y="1273"/>
                    <a:pt x="7875" y="546"/>
                  </a:cubicBezTo>
                  <a:cubicBezTo>
                    <a:pt x="7513" y="184"/>
                    <a:pt x="7036" y="0"/>
                    <a:pt x="6560" y="0"/>
                  </a:cubicBezTo>
                  <a:cubicBezTo>
                    <a:pt x="6083" y="0"/>
                    <a:pt x="5607" y="181"/>
                    <a:pt x="5244" y="546"/>
                  </a:cubicBezTo>
                  <a:lnTo>
                    <a:pt x="4301" y="1488"/>
                  </a:lnTo>
                  <a:lnTo>
                    <a:pt x="3359" y="546"/>
                  </a:lnTo>
                  <a:cubicBezTo>
                    <a:pt x="2996" y="184"/>
                    <a:pt x="2520" y="0"/>
                    <a:pt x="2043" y="0"/>
                  </a:cubicBezTo>
                  <a:close/>
                </a:path>
              </a:pathLst>
            </a:custGeom>
            <a:solidFill>
              <a:schemeClr val="l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four columns 1">
  <p:cSld name="BLANK_1_1_1_1_3">
    <p:spTree>
      <p:nvGrpSpPr>
        <p:cNvPr id="1" name="Shape 585"/>
        <p:cNvGrpSpPr/>
        <p:nvPr/>
      </p:nvGrpSpPr>
      <p:grpSpPr>
        <a:xfrm>
          <a:off x="0" y="0"/>
          <a:ext cx="0" cy="0"/>
          <a:chOff x="0" y="0"/>
          <a:chExt cx="0" cy="0"/>
        </a:xfrm>
      </p:grpSpPr>
      <p:sp>
        <p:nvSpPr>
          <p:cNvPr id="586" name="Google Shape;586;p37"/>
          <p:cNvSpPr/>
          <p:nvPr/>
        </p:nvSpPr>
        <p:spPr>
          <a:xfrm>
            <a:off x="213850" y="1312675"/>
            <a:ext cx="8716200" cy="3632100"/>
          </a:xfrm>
          <a:prstGeom prst="rect">
            <a:avLst/>
          </a:prstGeom>
          <a:solidFill>
            <a:schemeClr val="accent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37"/>
          <p:cNvSpPr/>
          <p:nvPr/>
        </p:nvSpPr>
        <p:spPr>
          <a:xfrm>
            <a:off x="213900" y="198775"/>
            <a:ext cx="8716200" cy="905400"/>
          </a:xfrm>
          <a:prstGeom prst="rect">
            <a:avLst/>
          </a:prstGeom>
          <a:solidFill>
            <a:schemeClr val="dk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88" name="Google Shape;588;p37"/>
          <p:cNvPicPr preferRelativeResize="0"/>
          <p:nvPr/>
        </p:nvPicPr>
        <p:blipFill>
          <a:blip r:embed="rId2">
            <a:alphaModFix/>
          </a:blip>
          <a:stretch>
            <a:fillRect/>
          </a:stretch>
        </p:blipFill>
        <p:spPr>
          <a:xfrm>
            <a:off x="1" y="0"/>
            <a:ext cx="9144003" cy="5143501"/>
          </a:xfrm>
          <a:prstGeom prst="rect">
            <a:avLst/>
          </a:prstGeom>
          <a:noFill/>
          <a:ln>
            <a:noFill/>
          </a:ln>
        </p:spPr>
      </p:pic>
      <p:sp>
        <p:nvSpPr>
          <p:cNvPr id="589" name="Google Shape;589;p37"/>
          <p:cNvSpPr txBox="1">
            <a:spLocks noGrp="1"/>
          </p:cNvSpPr>
          <p:nvPr>
            <p:ph type="title"/>
          </p:nvPr>
        </p:nvSpPr>
        <p:spPr>
          <a:xfrm>
            <a:off x="720000" y="369375"/>
            <a:ext cx="7704000" cy="5643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590" name="Google Shape;590;p37"/>
          <p:cNvSpPr txBox="1">
            <a:spLocks noGrp="1"/>
          </p:cNvSpPr>
          <p:nvPr>
            <p:ph type="title" idx="2"/>
          </p:nvPr>
        </p:nvSpPr>
        <p:spPr>
          <a:xfrm>
            <a:off x="2514625" y="2309502"/>
            <a:ext cx="2458200" cy="336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hlink"/>
              </a:buClr>
              <a:buSzPts val="2000"/>
              <a:buNone/>
              <a:defRPr sz="2000">
                <a:solidFill>
                  <a:schemeClr val="hlink"/>
                </a:solidFill>
              </a:defRPr>
            </a:lvl1pPr>
            <a:lvl2pPr lvl="1" algn="ctr" rtl="0">
              <a:spcBef>
                <a:spcPts val="0"/>
              </a:spcBef>
              <a:spcAft>
                <a:spcPts val="0"/>
              </a:spcAft>
              <a:buClr>
                <a:schemeClr val="hlink"/>
              </a:buClr>
              <a:buSzPts val="2000"/>
              <a:buNone/>
              <a:defRPr sz="2000">
                <a:solidFill>
                  <a:schemeClr val="hlink"/>
                </a:solidFill>
              </a:defRPr>
            </a:lvl2pPr>
            <a:lvl3pPr lvl="2" algn="ctr" rtl="0">
              <a:spcBef>
                <a:spcPts val="0"/>
              </a:spcBef>
              <a:spcAft>
                <a:spcPts val="0"/>
              </a:spcAft>
              <a:buClr>
                <a:schemeClr val="hlink"/>
              </a:buClr>
              <a:buSzPts val="2000"/>
              <a:buNone/>
              <a:defRPr sz="2000">
                <a:solidFill>
                  <a:schemeClr val="hlink"/>
                </a:solidFill>
              </a:defRPr>
            </a:lvl3pPr>
            <a:lvl4pPr lvl="3" algn="ctr" rtl="0">
              <a:spcBef>
                <a:spcPts val="0"/>
              </a:spcBef>
              <a:spcAft>
                <a:spcPts val="0"/>
              </a:spcAft>
              <a:buClr>
                <a:schemeClr val="hlink"/>
              </a:buClr>
              <a:buSzPts val="2000"/>
              <a:buNone/>
              <a:defRPr sz="2000">
                <a:solidFill>
                  <a:schemeClr val="hlink"/>
                </a:solidFill>
              </a:defRPr>
            </a:lvl4pPr>
            <a:lvl5pPr lvl="4" algn="ctr" rtl="0">
              <a:spcBef>
                <a:spcPts val="0"/>
              </a:spcBef>
              <a:spcAft>
                <a:spcPts val="0"/>
              </a:spcAft>
              <a:buClr>
                <a:schemeClr val="hlink"/>
              </a:buClr>
              <a:buSzPts val="2000"/>
              <a:buNone/>
              <a:defRPr sz="2000">
                <a:solidFill>
                  <a:schemeClr val="hlink"/>
                </a:solidFill>
              </a:defRPr>
            </a:lvl5pPr>
            <a:lvl6pPr lvl="5" algn="ctr" rtl="0">
              <a:spcBef>
                <a:spcPts val="0"/>
              </a:spcBef>
              <a:spcAft>
                <a:spcPts val="0"/>
              </a:spcAft>
              <a:buClr>
                <a:schemeClr val="hlink"/>
              </a:buClr>
              <a:buSzPts val="2000"/>
              <a:buNone/>
              <a:defRPr sz="2000">
                <a:solidFill>
                  <a:schemeClr val="hlink"/>
                </a:solidFill>
              </a:defRPr>
            </a:lvl6pPr>
            <a:lvl7pPr lvl="6" algn="ctr" rtl="0">
              <a:spcBef>
                <a:spcPts val="0"/>
              </a:spcBef>
              <a:spcAft>
                <a:spcPts val="0"/>
              </a:spcAft>
              <a:buClr>
                <a:schemeClr val="hlink"/>
              </a:buClr>
              <a:buSzPts val="2000"/>
              <a:buNone/>
              <a:defRPr sz="2000">
                <a:solidFill>
                  <a:schemeClr val="hlink"/>
                </a:solidFill>
              </a:defRPr>
            </a:lvl7pPr>
            <a:lvl8pPr lvl="7" algn="ctr" rtl="0">
              <a:spcBef>
                <a:spcPts val="0"/>
              </a:spcBef>
              <a:spcAft>
                <a:spcPts val="0"/>
              </a:spcAft>
              <a:buClr>
                <a:schemeClr val="hlink"/>
              </a:buClr>
              <a:buSzPts val="2000"/>
              <a:buNone/>
              <a:defRPr sz="2000">
                <a:solidFill>
                  <a:schemeClr val="hlink"/>
                </a:solidFill>
              </a:defRPr>
            </a:lvl8pPr>
            <a:lvl9pPr lvl="8" algn="ctr" rtl="0">
              <a:spcBef>
                <a:spcPts val="0"/>
              </a:spcBef>
              <a:spcAft>
                <a:spcPts val="0"/>
              </a:spcAft>
              <a:buClr>
                <a:schemeClr val="hlink"/>
              </a:buClr>
              <a:buSzPts val="2000"/>
              <a:buNone/>
              <a:defRPr sz="2000">
                <a:solidFill>
                  <a:schemeClr val="hlink"/>
                </a:solidFill>
              </a:defRPr>
            </a:lvl9pPr>
          </a:lstStyle>
          <a:p>
            <a:endParaRPr/>
          </a:p>
        </p:txBody>
      </p:sp>
      <p:sp>
        <p:nvSpPr>
          <p:cNvPr id="591" name="Google Shape;591;p37"/>
          <p:cNvSpPr txBox="1">
            <a:spLocks noGrp="1"/>
          </p:cNvSpPr>
          <p:nvPr>
            <p:ph type="subTitle" idx="1"/>
          </p:nvPr>
        </p:nvSpPr>
        <p:spPr>
          <a:xfrm>
            <a:off x="2514613" y="1607475"/>
            <a:ext cx="24582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hlink"/>
              </a:buClr>
              <a:buSzPts val="1400"/>
              <a:buNone/>
              <a:defRPr sz="1400">
                <a:solidFill>
                  <a:schemeClr val="hlink"/>
                </a:solidFill>
              </a:defRPr>
            </a:lvl1pPr>
            <a:lvl2pPr lvl="1" algn="ctr" rtl="0">
              <a:lnSpc>
                <a:spcPct val="100000"/>
              </a:lnSpc>
              <a:spcBef>
                <a:spcPts val="1600"/>
              </a:spcBef>
              <a:spcAft>
                <a:spcPts val="0"/>
              </a:spcAft>
              <a:buClr>
                <a:schemeClr val="hlink"/>
              </a:buClr>
              <a:buSzPts val="1400"/>
              <a:buNone/>
              <a:defRPr>
                <a:solidFill>
                  <a:schemeClr val="hlink"/>
                </a:solidFill>
              </a:defRPr>
            </a:lvl2pPr>
            <a:lvl3pPr lvl="2" algn="ctr" rtl="0">
              <a:lnSpc>
                <a:spcPct val="100000"/>
              </a:lnSpc>
              <a:spcBef>
                <a:spcPts val="1600"/>
              </a:spcBef>
              <a:spcAft>
                <a:spcPts val="0"/>
              </a:spcAft>
              <a:buClr>
                <a:schemeClr val="hlink"/>
              </a:buClr>
              <a:buSzPts val="1400"/>
              <a:buNone/>
              <a:defRPr>
                <a:solidFill>
                  <a:schemeClr val="hlink"/>
                </a:solidFill>
              </a:defRPr>
            </a:lvl3pPr>
            <a:lvl4pPr lvl="3" algn="ctr" rtl="0">
              <a:lnSpc>
                <a:spcPct val="100000"/>
              </a:lnSpc>
              <a:spcBef>
                <a:spcPts val="1600"/>
              </a:spcBef>
              <a:spcAft>
                <a:spcPts val="0"/>
              </a:spcAft>
              <a:buClr>
                <a:schemeClr val="hlink"/>
              </a:buClr>
              <a:buSzPts val="1400"/>
              <a:buNone/>
              <a:defRPr>
                <a:solidFill>
                  <a:schemeClr val="hlink"/>
                </a:solidFill>
              </a:defRPr>
            </a:lvl4pPr>
            <a:lvl5pPr lvl="4" algn="ctr" rtl="0">
              <a:lnSpc>
                <a:spcPct val="100000"/>
              </a:lnSpc>
              <a:spcBef>
                <a:spcPts val="1600"/>
              </a:spcBef>
              <a:spcAft>
                <a:spcPts val="0"/>
              </a:spcAft>
              <a:buClr>
                <a:schemeClr val="hlink"/>
              </a:buClr>
              <a:buSzPts val="1400"/>
              <a:buNone/>
              <a:defRPr>
                <a:solidFill>
                  <a:schemeClr val="hlink"/>
                </a:solidFill>
              </a:defRPr>
            </a:lvl5pPr>
            <a:lvl6pPr lvl="5" algn="ctr" rtl="0">
              <a:lnSpc>
                <a:spcPct val="100000"/>
              </a:lnSpc>
              <a:spcBef>
                <a:spcPts val="1600"/>
              </a:spcBef>
              <a:spcAft>
                <a:spcPts val="0"/>
              </a:spcAft>
              <a:buClr>
                <a:schemeClr val="hlink"/>
              </a:buClr>
              <a:buSzPts val="1400"/>
              <a:buNone/>
              <a:defRPr>
                <a:solidFill>
                  <a:schemeClr val="hlink"/>
                </a:solidFill>
              </a:defRPr>
            </a:lvl6pPr>
            <a:lvl7pPr lvl="6" algn="ctr" rtl="0">
              <a:lnSpc>
                <a:spcPct val="100000"/>
              </a:lnSpc>
              <a:spcBef>
                <a:spcPts val="1600"/>
              </a:spcBef>
              <a:spcAft>
                <a:spcPts val="0"/>
              </a:spcAft>
              <a:buClr>
                <a:schemeClr val="hlink"/>
              </a:buClr>
              <a:buSzPts val="1400"/>
              <a:buNone/>
              <a:defRPr>
                <a:solidFill>
                  <a:schemeClr val="hlink"/>
                </a:solidFill>
              </a:defRPr>
            </a:lvl7pPr>
            <a:lvl8pPr lvl="7" algn="ctr" rtl="0">
              <a:lnSpc>
                <a:spcPct val="100000"/>
              </a:lnSpc>
              <a:spcBef>
                <a:spcPts val="1600"/>
              </a:spcBef>
              <a:spcAft>
                <a:spcPts val="0"/>
              </a:spcAft>
              <a:buClr>
                <a:schemeClr val="hlink"/>
              </a:buClr>
              <a:buSzPts val="1400"/>
              <a:buNone/>
              <a:defRPr>
                <a:solidFill>
                  <a:schemeClr val="hlink"/>
                </a:solidFill>
              </a:defRPr>
            </a:lvl8pPr>
            <a:lvl9pPr lvl="8" algn="ctr" rtl="0">
              <a:lnSpc>
                <a:spcPct val="100000"/>
              </a:lnSpc>
              <a:spcBef>
                <a:spcPts val="1600"/>
              </a:spcBef>
              <a:spcAft>
                <a:spcPts val="1600"/>
              </a:spcAft>
              <a:buClr>
                <a:schemeClr val="hlink"/>
              </a:buClr>
              <a:buSzPts val="1400"/>
              <a:buNone/>
              <a:defRPr>
                <a:solidFill>
                  <a:schemeClr val="hlink"/>
                </a:solidFill>
              </a:defRPr>
            </a:lvl9pPr>
          </a:lstStyle>
          <a:p>
            <a:endParaRPr/>
          </a:p>
        </p:txBody>
      </p:sp>
      <p:sp>
        <p:nvSpPr>
          <p:cNvPr id="592" name="Google Shape;592;p37"/>
          <p:cNvSpPr txBox="1">
            <a:spLocks noGrp="1"/>
          </p:cNvSpPr>
          <p:nvPr>
            <p:ph type="title" idx="3"/>
          </p:nvPr>
        </p:nvSpPr>
        <p:spPr>
          <a:xfrm>
            <a:off x="5827777" y="2304425"/>
            <a:ext cx="2458200" cy="336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hlink"/>
              </a:buClr>
              <a:buSzPts val="2000"/>
              <a:buNone/>
              <a:defRPr sz="2000">
                <a:solidFill>
                  <a:schemeClr val="hlink"/>
                </a:solidFill>
              </a:defRPr>
            </a:lvl1pPr>
            <a:lvl2pPr lvl="1" algn="ctr" rtl="0">
              <a:spcBef>
                <a:spcPts val="0"/>
              </a:spcBef>
              <a:spcAft>
                <a:spcPts val="0"/>
              </a:spcAft>
              <a:buClr>
                <a:schemeClr val="hlink"/>
              </a:buClr>
              <a:buSzPts val="2000"/>
              <a:buNone/>
              <a:defRPr sz="2000">
                <a:solidFill>
                  <a:schemeClr val="hlink"/>
                </a:solidFill>
              </a:defRPr>
            </a:lvl2pPr>
            <a:lvl3pPr lvl="2" algn="ctr" rtl="0">
              <a:spcBef>
                <a:spcPts val="0"/>
              </a:spcBef>
              <a:spcAft>
                <a:spcPts val="0"/>
              </a:spcAft>
              <a:buClr>
                <a:schemeClr val="hlink"/>
              </a:buClr>
              <a:buSzPts val="2000"/>
              <a:buNone/>
              <a:defRPr sz="2000">
                <a:solidFill>
                  <a:schemeClr val="hlink"/>
                </a:solidFill>
              </a:defRPr>
            </a:lvl3pPr>
            <a:lvl4pPr lvl="3" algn="ctr" rtl="0">
              <a:spcBef>
                <a:spcPts val="0"/>
              </a:spcBef>
              <a:spcAft>
                <a:spcPts val="0"/>
              </a:spcAft>
              <a:buClr>
                <a:schemeClr val="hlink"/>
              </a:buClr>
              <a:buSzPts val="2000"/>
              <a:buNone/>
              <a:defRPr sz="2000">
                <a:solidFill>
                  <a:schemeClr val="hlink"/>
                </a:solidFill>
              </a:defRPr>
            </a:lvl4pPr>
            <a:lvl5pPr lvl="4" algn="ctr" rtl="0">
              <a:spcBef>
                <a:spcPts val="0"/>
              </a:spcBef>
              <a:spcAft>
                <a:spcPts val="0"/>
              </a:spcAft>
              <a:buClr>
                <a:schemeClr val="hlink"/>
              </a:buClr>
              <a:buSzPts val="2000"/>
              <a:buNone/>
              <a:defRPr sz="2000">
                <a:solidFill>
                  <a:schemeClr val="hlink"/>
                </a:solidFill>
              </a:defRPr>
            </a:lvl5pPr>
            <a:lvl6pPr lvl="5" algn="ctr" rtl="0">
              <a:spcBef>
                <a:spcPts val="0"/>
              </a:spcBef>
              <a:spcAft>
                <a:spcPts val="0"/>
              </a:spcAft>
              <a:buClr>
                <a:schemeClr val="hlink"/>
              </a:buClr>
              <a:buSzPts val="2000"/>
              <a:buNone/>
              <a:defRPr sz="2000">
                <a:solidFill>
                  <a:schemeClr val="hlink"/>
                </a:solidFill>
              </a:defRPr>
            </a:lvl6pPr>
            <a:lvl7pPr lvl="6" algn="ctr" rtl="0">
              <a:spcBef>
                <a:spcPts val="0"/>
              </a:spcBef>
              <a:spcAft>
                <a:spcPts val="0"/>
              </a:spcAft>
              <a:buClr>
                <a:schemeClr val="hlink"/>
              </a:buClr>
              <a:buSzPts val="2000"/>
              <a:buNone/>
              <a:defRPr sz="2000">
                <a:solidFill>
                  <a:schemeClr val="hlink"/>
                </a:solidFill>
              </a:defRPr>
            </a:lvl7pPr>
            <a:lvl8pPr lvl="7" algn="ctr" rtl="0">
              <a:spcBef>
                <a:spcPts val="0"/>
              </a:spcBef>
              <a:spcAft>
                <a:spcPts val="0"/>
              </a:spcAft>
              <a:buClr>
                <a:schemeClr val="hlink"/>
              </a:buClr>
              <a:buSzPts val="2000"/>
              <a:buNone/>
              <a:defRPr sz="2000">
                <a:solidFill>
                  <a:schemeClr val="hlink"/>
                </a:solidFill>
              </a:defRPr>
            </a:lvl8pPr>
            <a:lvl9pPr lvl="8" algn="ctr" rtl="0">
              <a:spcBef>
                <a:spcPts val="0"/>
              </a:spcBef>
              <a:spcAft>
                <a:spcPts val="0"/>
              </a:spcAft>
              <a:buClr>
                <a:schemeClr val="hlink"/>
              </a:buClr>
              <a:buSzPts val="2000"/>
              <a:buNone/>
              <a:defRPr sz="2000">
                <a:solidFill>
                  <a:schemeClr val="hlink"/>
                </a:solidFill>
              </a:defRPr>
            </a:lvl9pPr>
          </a:lstStyle>
          <a:p>
            <a:endParaRPr/>
          </a:p>
        </p:txBody>
      </p:sp>
      <p:sp>
        <p:nvSpPr>
          <p:cNvPr id="593" name="Google Shape;593;p37"/>
          <p:cNvSpPr txBox="1">
            <a:spLocks noGrp="1"/>
          </p:cNvSpPr>
          <p:nvPr>
            <p:ph type="subTitle" idx="4"/>
          </p:nvPr>
        </p:nvSpPr>
        <p:spPr>
          <a:xfrm>
            <a:off x="5827776" y="1599513"/>
            <a:ext cx="24582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hlink"/>
              </a:buClr>
              <a:buSzPts val="1400"/>
              <a:buNone/>
              <a:defRPr sz="1400">
                <a:solidFill>
                  <a:schemeClr val="hlink"/>
                </a:solidFill>
              </a:defRPr>
            </a:lvl1pPr>
            <a:lvl2pPr lvl="1" algn="ctr" rtl="0">
              <a:lnSpc>
                <a:spcPct val="100000"/>
              </a:lnSpc>
              <a:spcBef>
                <a:spcPts val="0"/>
              </a:spcBef>
              <a:spcAft>
                <a:spcPts val="0"/>
              </a:spcAft>
              <a:buClr>
                <a:schemeClr val="hlink"/>
              </a:buClr>
              <a:buSzPts val="1400"/>
              <a:buNone/>
              <a:defRPr>
                <a:solidFill>
                  <a:schemeClr val="hlink"/>
                </a:solidFill>
              </a:defRPr>
            </a:lvl2pPr>
            <a:lvl3pPr lvl="2" algn="ctr" rtl="0">
              <a:lnSpc>
                <a:spcPct val="100000"/>
              </a:lnSpc>
              <a:spcBef>
                <a:spcPts val="1600"/>
              </a:spcBef>
              <a:spcAft>
                <a:spcPts val="0"/>
              </a:spcAft>
              <a:buClr>
                <a:schemeClr val="hlink"/>
              </a:buClr>
              <a:buSzPts val="1400"/>
              <a:buNone/>
              <a:defRPr>
                <a:solidFill>
                  <a:schemeClr val="hlink"/>
                </a:solidFill>
              </a:defRPr>
            </a:lvl3pPr>
            <a:lvl4pPr lvl="3" algn="ctr" rtl="0">
              <a:lnSpc>
                <a:spcPct val="100000"/>
              </a:lnSpc>
              <a:spcBef>
                <a:spcPts val="1600"/>
              </a:spcBef>
              <a:spcAft>
                <a:spcPts val="0"/>
              </a:spcAft>
              <a:buClr>
                <a:schemeClr val="hlink"/>
              </a:buClr>
              <a:buSzPts val="1400"/>
              <a:buNone/>
              <a:defRPr>
                <a:solidFill>
                  <a:schemeClr val="hlink"/>
                </a:solidFill>
              </a:defRPr>
            </a:lvl4pPr>
            <a:lvl5pPr lvl="4" algn="ctr" rtl="0">
              <a:lnSpc>
                <a:spcPct val="100000"/>
              </a:lnSpc>
              <a:spcBef>
                <a:spcPts val="1600"/>
              </a:spcBef>
              <a:spcAft>
                <a:spcPts val="0"/>
              </a:spcAft>
              <a:buClr>
                <a:schemeClr val="hlink"/>
              </a:buClr>
              <a:buSzPts val="1400"/>
              <a:buNone/>
              <a:defRPr>
                <a:solidFill>
                  <a:schemeClr val="hlink"/>
                </a:solidFill>
              </a:defRPr>
            </a:lvl5pPr>
            <a:lvl6pPr lvl="5" algn="ctr" rtl="0">
              <a:lnSpc>
                <a:spcPct val="100000"/>
              </a:lnSpc>
              <a:spcBef>
                <a:spcPts val="1600"/>
              </a:spcBef>
              <a:spcAft>
                <a:spcPts val="0"/>
              </a:spcAft>
              <a:buClr>
                <a:schemeClr val="hlink"/>
              </a:buClr>
              <a:buSzPts val="1400"/>
              <a:buNone/>
              <a:defRPr>
                <a:solidFill>
                  <a:schemeClr val="hlink"/>
                </a:solidFill>
              </a:defRPr>
            </a:lvl6pPr>
            <a:lvl7pPr lvl="6" algn="ctr" rtl="0">
              <a:lnSpc>
                <a:spcPct val="100000"/>
              </a:lnSpc>
              <a:spcBef>
                <a:spcPts val="1600"/>
              </a:spcBef>
              <a:spcAft>
                <a:spcPts val="0"/>
              </a:spcAft>
              <a:buClr>
                <a:schemeClr val="hlink"/>
              </a:buClr>
              <a:buSzPts val="1400"/>
              <a:buNone/>
              <a:defRPr>
                <a:solidFill>
                  <a:schemeClr val="hlink"/>
                </a:solidFill>
              </a:defRPr>
            </a:lvl7pPr>
            <a:lvl8pPr lvl="7" algn="ctr" rtl="0">
              <a:lnSpc>
                <a:spcPct val="100000"/>
              </a:lnSpc>
              <a:spcBef>
                <a:spcPts val="1600"/>
              </a:spcBef>
              <a:spcAft>
                <a:spcPts val="0"/>
              </a:spcAft>
              <a:buClr>
                <a:schemeClr val="hlink"/>
              </a:buClr>
              <a:buSzPts val="1400"/>
              <a:buNone/>
              <a:defRPr>
                <a:solidFill>
                  <a:schemeClr val="hlink"/>
                </a:solidFill>
              </a:defRPr>
            </a:lvl8pPr>
            <a:lvl9pPr lvl="8" algn="ctr" rtl="0">
              <a:lnSpc>
                <a:spcPct val="100000"/>
              </a:lnSpc>
              <a:spcBef>
                <a:spcPts val="1600"/>
              </a:spcBef>
              <a:spcAft>
                <a:spcPts val="1600"/>
              </a:spcAft>
              <a:buClr>
                <a:schemeClr val="hlink"/>
              </a:buClr>
              <a:buSzPts val="1400"/>
              <a:buNone/>
              <a:defRPr>
                <a:solidFill>
                  <a:schemeClr val="hlink"/>
                </a:solidFill>
              </a:defRPr>
            </a:lvl9pPr>
          </a:lstStyle>
          <a:p>
            <a:endParaRPr/>
          </a:p>
        </p:txBody>
      </p:sp>
      <p:sp>
        <p:nvSpPr>
          <p:cNvPr id="594" name="Google Shape;594;p37"/>
          <p:cNvSpPr txBox="1">
            <a:spLocks noGrp="1"/>
          </p:cNvSpPr>
          <p:nvPr>
            <p:ph type="title" idx="5"/>
          </p:nvPr>
        </p:nvSpPr>
        <p:spPr>
          <a:xfrm>
            <a:off x="858025" y="3580710"/>
            <a:ext cx="2458200" cy="341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hlink"/>
              </a:buClr>
              <a:buSzPts val="2000"/>
              <a:buNone/>
              <a:defRPr sz="2000">
                <a:solidFill>
                  <a:schemeClr val="hlink"/>
                </a:solidFill>
              </a:defRPr>
            </a:lvl1pPr>
            <a:lvl2pPr lvl="1" algn="ctr" rtl="0">
              <a:spcBef>
                <a:spcPts val="0"/>
              </a:spcBef>
              <a:spcAft>
                <a:spcPts val="0"/>
              </a:spcAft>
              <a:buClr>
                <a:schemeClr val="hlink"/>
              </a:buClr>
              <a:buSzPts val="2000"/>
              <a:buNone/>
              <a:defRPr sz="2000">
                <a:solidFill>
                  <a:schemeClr val="hlink"/>
                </a:solidFill>
              </a:defRPr>
            </a:lvl2pPr>
            <a:lvl3pPr lvl="2" algn="ctr" rtl="0">
              <a:spcBef>
                <a:spcPts val="0"/>
              </a:spcBef>
              <a:spcAft>
                <a:spcPts val="0"/>
              </a:spcAft>
              <a:buClr>
                <a:schemeClr val="hlink"/>
              </a:buClr>
              <a:buSzPts val="2000"/>
              <a:buNone/>
              <a:defRPr sz="2000">
                <a:solidFill>
                  <a:schemeClr val="hlink"/>
                </a:solidFill>
              </a:defRPr>
            </a:lvl3pPr>
            <a:lvl4pPr lvl="3" algn="ctr" rtl="0">
              <a:spcBef>
                <a:spcPts val="0"/>
              </a:spcBef>
              <a:spcAft>
                <a:spcPts val="0"/>
              </a:spcAft>
              <a:buClr>
                <a:schemeClr val="hlink"/>
              </a:buClr>
              <a:buSzPts val="2000"/>
              <a:buNone/>
              <a:defRPr sz="2000">
                <a:solidFill>
                  <a:schemeClr val="hlink"/>
                </a:solidFill>
              </a:defRPr>
            </a:lvl4pPr>
            <a:lvl5pPr lvl="4" algn="ctr" rtl="0">
              <a:spcBef>
                <a:spcPts val="0"/>
              </a:spcBef>
              <a:spcAft>
                <a:spcPts val="0"/>
              </a:spcAft>
              <a:buClr>
                <a:schemeClr val="hlink"/>
              </a:buClr>
              <a:buSzPts val="2000"/>
              <a:buNone/>
              <a:defRPr sz="2000">
                <a:solidFill>
                  <a:schemeClr val="hlink"/>
                </a:solidFill>
              </a:defRPr>
            </a:lvl5pPr>
            <a:lvl6pPr lvl="5" algn="ctr" rtl="0">
              <a:spcBef>
                <a:spcPts val="0"/>
              </a:spcBef>
              <a:spcAft>
                <a:spcPts val="0"/>
              </a:spcAft>
              <a:buClr>
                <a:schemeClr val="hlink"/>
              </a:buClr>
              <a:buSzPts val="2000"/>
              <a:buNone/>
              <a:defRPr sz="2000">
                <a:solidFill>
                  <a:schemeClr val="hlink"/>
                </a:solidFill>
              </a:defRPr>
            </a:lvl6pPr>
            <a:lvl7pPr lvl="6" algn="ctr" rtl="0">
              <a:spcBef>
                <a:spcPts val="0"/>
              </a:spcBef>
              <a:spcAft>
                <a:spcPts val="0"/>
              </a:spcAft>
              <a:buClr>
                <a:schemeClr val="hlink"/>
              </a:buClr>
              <a:buSzPts val="2000"/>
              <a:buNone/>
              <a:defRPr sz="2000">
                <a:solidFill>
                  <a:schemeClr val="hlink"/>
                </a:solidFill>
              </a:defRPr>
            </a:lvl7pPr>
            <a:lvl8pPr lvl="7" algn="ctr" rtl="0">
              <a:spcBef>
                <a:spcPts val="0"/>
              </a:spcBef>
              <a:spcAft>
                <a:spcPts val="0"/>
              </a:spcAft>
              <a:buClr>
                <a:schemeClr val="hlink"/>
              </a:buClr>
              <a:buSzPts val="2000"/>
              <a:buNone/>
              <a:defRPr sz="2000">
                <a:solidFill>
                  <a:schemeClr val="hlink"/>
                </a:solidFill>
              </a:defRPr>
            </a:lvl8pPr>
            <a:lvl9pPr lvl="8" algn="ctr" rtl="0">
              <a:spcBef>
                <a:spcPts val="0"/>
              </a:spcBef>
              <a:spcAft>
                <a:spcPts val="0"/>
              </a:spcAft>
              <a:buClr>
                <a:schemeClr val="hlink"/>
              </a:buClr>
              <a:buSzPts val="2000"/>
              <a:buNone/>
              <a:defRPr sz="2000">
                <a:solidFill>
                  <a:schemeClr val="hlink"/>
                </a:solidFill>
              </a:defRPr>
            </a:lvl9pPr>
          </a:lstStyle>
          <a:p>
            <a:endParaRPr/>
          </a:p>
        </p:txBody>
      </p:sp>
      <p:sp>
        <p:nvSpPr>
          <p:cNvPr id="595" name="Google Shape;595;p37"/>
          <p:cNvSpPr txBox="1">
            <a:spLocks noGrp="1"/>
          </p:cNvSpPr>
          <p:nvPr>
            <p:ph type="subTitle" idx="6"/>
          </p:nvPr>
        </p:nvSpPr>
        <p:spPr>
          <a:xfrm>
            <a:off x="858025" y="4038425"/>
            <a:ext cx="24582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hlink"/>
              </a:buClr>
              <a:buSzPts val="1400"/>
              <a:buNone/>
              <a:defRPr sz="1400">
                <a:solidFill>
                  <a:schemeClr val="hlink"/>
                </a:solidFill>
              </a:defRPr>
            </a:lvl1pPr>
            <a:lvl2pPr lvl="1" algn="ctr" rtl="0">
              <a:lnSpc>
                <a:spcPct val="100000"/>
              </a:lnSpc>
              <a:spcBef>
                <a:spcPts val="1600"/>
              </a:spcBef>
              <a:spcAft>
                <a:spcPts val="0"/>
              </a:spcAft>
              <a:buClr>
                <a:schemeClr val="hlink"/>
              </a:buClr>
              <a:buSzPts val="1400"/>
              <a:buNone/>
              <a:defRPr>
                <a:solidFill>
                  <a:schemeClr val="hlink"/>
                </a:solidFill>
              </a:defRPr>
            </a:lvl2pPr>
            <a:lvl3pPr lvl="2" algn="ctr" rtl="0">
              <a:lnSpc>
                <a:spcPct val="100000"/>
              </a:lnSpc>
              <a:spcBef>
                <a:spcPts val="1600"/>
              </a:spcBef>
              <a:spcAft>
                <a:spcPts val="0"/>
              </a:spcAft>
              <a:buClr>
                <a:schemeClr val="hlink"/>
              </a:buClr>
              <a:buSzPts val="1400"/>
              <a:buNone/>
              <a:defRPr>
                <a:solidFill>
                  <a:schemeClr val="hlink"/>
                </a:solidFill>
              </a:defRPr>
            </a:lvl3pPr>
            <a:lvl4pPr lvl="3" algn="ctr" rtl="0">
              <a:lnSpc>
                <a:spcPct val="100000"/>
              </a:lnSpc>
              <a:spcBef>
                <a:spcPts val="1600"/>
              </a:spcBef>
              <a:spcAft>
                <a:spcPts val="0"/>
              </a:spcAft>
              <a:buClr>
                <a:schemeClr val="hlink"/>
              </a:buClr>
              <a:buSzPts val="1400"/>
              <a:buNone/>
              <a:defRPr>
                <a:solidFill>
                  <a:schemeClr val="hlink"/>
                </a:solidFill>
              </a:defRPr>
            </a:lvl4pPr>
            <a:lvl5pPr lvl="4" algn="ctr" rtl="0">
              <a:lnSpc>
                <a:spcPct val="100000"/>
              </a:lnSpc>
              <a:spcBef>
                <a:spcPts val="1600"/>
              </a:spcBef>
              <a:spcAft>
                <a:spcPts val="0"/>
              </a:spcAft>
              <a:buClr>
                <a:schemeClr val="hlink"/>
              </a:buClr>
              <a:buSzPts val="1400"/>
              <a:buNone/>
              <a:defRPr>
                <a:solidFill>
                  <a:schemeClr val="hlink"/>
                </a:solidFill>
              </a:defRPr>
            </a:lvl5pPr>
            <a:lvl6pPr lvl="5" algn="ctr" rtl="0">
              <a:lnSpc>
                <a:spcPct val="100000"/>
              </a:lnSpc>
              <a:spcBef>
                <a:spcPts val="1600"/>
              </a:spcBef>
              <a:spcAft>
                <a:spcPts val="0"/>
              </a:spcAft>
              <a:buClr>
                <a:schemeClr val="hlink"/>
              </a:buClr>
              <a:buSzPts val="1400"/>
              <a:buNone/>
              <a:defRPr>
                <a:solidFill>
                  <a:schemeClr val="hlink"/>
                </a:solidFill>
              </a:defRPr>
            </a:lvl6pPr>
            <a:lvl7pPr lvl="6" algn="ctr" rtl="0">
              <a:lnSpc>
                <a:spcPct val="100000"/>
              </a:lnSpc>
              <a:spcBef>
                <a:spcPts val="1600"/>
              </a:spcBef>
              <a:spcAft>
                <a:spcPts val="0"/>
              </a:spcAft>
              <a:buClr>
                <a:schemeClr val="hlink"/>
              </a:buClr>
              <a:buSzPts val="1400"/>
              <a:buNone/>
              <a:defRPr>
                <a:solidFill>
                  <a:schemeClr val="hlink"/>
                </a:solidFill>
              </a:defRPr>
            </a:lvl7pPr>
            <a:lvl8pPr lvl="7" algn="ctr" rtl="0">
              <a:lnSpc>
                <a:spcPct val="100000"/>
              </a:lnSpc>
              <a:spcBef>
                <a:spcPts val="1600"/>
              </a:spcBef>
              <a:spcAft>
                <a:spcPts val="0"/>
              </a:spcAft>
              <a:buClr>
                <a:schemeClr val="hlink"/>
              </a:buClr>
              <a:buSzPts val="1400"/>
              <a:buNone/>
              <a:defRPr>
                <a:solidFill>
                  <a:schemeClr val="hlink"/>
                </a:solidFill>
              </a:defRPr>
            </a:lvl8pPr>
            <a:lvl9pPr lvl="8" algn="ctr" rtl="0">
              <a:lnSpc>
                <a:spcPct val="100000"/>
              </a:lnSpc>
              <a:spcBef>
                <a:spcPts val="1600"/>
              </a:spcBef>
              <a:spcAft>
                <a:spcPts val="1600"/>
              </a:spcAft>
              <a:buClr>
                <a:schemeClr val="hlink"/>
              </a:buClr>
              <a:buSzPts val="1400"/>
              <a:buNone/>
              <a:defRPr>
                <a:solidFill>
                  <a:schemeClr val="hlink"/>
                </a:solidFill>
              </a:defRPr>
            </a:lvl9pPr>
          </a:lstStyle>
          <a:p>
            <a:endParaRPr/>
          </a:p>
        </p:txBody>
      </p:sp>
      <p:sp>
        <p:nvSpPr>
          <p:cNvPr id="596" name="Google Shape;596;p37"/>
          <p:cNvSpPr txBox="1">
            <a:spLocks noGrp="1"/>
          </p:cNvSpPr>
          <p:nvPr>
            <p:ph type="title" idx="7"/>
          </p:nvPr>
        </p:nvSpPr>
        <p:spPr>
          <a:xfrm>
            <a:off x="4171198" y="3580710"/>
            <a:ext cx="2458200" cy="341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hlink"/>
              </a:buClr>
              <a:buSzPts val="2000"/>
              <a:buNone/>
              <a:defRPr sz="2000">
                <a:solidFill>
                  <a:schemeClr val="hlink"/>
                </a:solidFill>
              </a:defRPr>
            </a:lvl1pPr>
            <a:lvl2pPr lvl="1" algn="ctr" rtl="0">
              <a:spcBef>
                <a:spcPts val="0"/>
              </a:spcBef>
              <a:spcAft>
                <a:spcPts val="0"/>
              </a:spcAft>
              <a:buClr>
                <a:schemeClr val="hlink"/>
              </a:buClr>
              <a:buSzPts val="2000"/>
              <a:buNone/>
              <a:defRPr sz="2000">
                <a:solidFill>
                  <a:schemeClr val="hlink"/>
                </a:solidFill>
              </a:defRPr>
            </a:lvl2pPr>
            <a:lvl3pPr lvl="2" algn="ctr" rtl="0">
              <a:spcBef>
                <a:spcPts val="0"/>
              </a:spcBef>
              <a:spcAft>
                <a:spcPts val="0"/>
              </a:spcAft>
              <a:buClr>
                <a:schemeClr val="hlink"/>
              </a:buClr>
              <a:buSzPts val="2000"/>
              <a:buNone/>
              <a:defRPr sz="2000">
                <a:solidFill>
                  <a:schemeClr val="hlink"/>
                </a:solidFill>
              </a:defRPr>
            </a:lvl3pPr>
            <a:lvl4pPr lvl="3" algn="ctr" rtl="0">
              <a:spcBef>
                <a:spcPts val="0"/>
              </a:spcBef>
              <a:spcAft>
                <a:spcPts val="0"/>
              </a:spcAft>
              <a:buClr>
                <a:schemeClr val="hlink"/>
              </a:buClr>
              <a:buSzPts val="2000"/>
              <a:buNone/>
              <a:defRPr sz="2000">
                <a:solidFill>
                  <a:schemeClr val="hlink"/>
                </a:solidFill>
              </a:defRPr>
            </a:lvl4pPr>
            <a:lvl5pPr lvl="4" algn="ctr" rtl="0">
              <a:spcBef>
                <a:spcPts val="0"/>
              </a:spcBef>
              <a:spcAft>
                <a:spcPts val="0"/>
              </a:spcAft>
              <a:buClr>
                <a:schemeClr val="hlink"/>
              </a:buClr>
              <a:buSzPts val="2000"/>
              <a:buNone/>
              <a:defRPr sz="2000">
                <a:solidFill>
                  <a:schemeClr val="hlink"/>
                </a:solidFill>
              </a:defRPr>
            </a:lvl5pPr>
            <a:lvl6pPr lvl="5" algn="ctr" rtl="0">
              <a:spcBef>
                <a:spcPts val="0"/>
              </a:spcBef>
              <a:spcAft>
                <a:spcPts val="0"/>
              </a:spcAft>
              <a:buClr>
                <a:schemeClr val="hlink"/>
              </a:buClr>
              <a:buSzPts val="2000"/>
              <a:buNone/>
              <a:defRPr sz="2000">
                <a:solidFill>
                  <a:schemeClr val="hlink"/>
                </a:solidFill>
              </a:defRPr>
            </a:lvl6pPr>
            <a:lvl7pPr lvl="6" algn="ctr" rtl="0">
              <a:spcBef>
                <a:spcPts val="0"/>
              </a:spcBef>
              <a:spcAft>
                <a:spcPts val="0"/>
              </a:spcAft>
              <a:buClr>
                <a:schemeClr val="hlink"/>
              </a:buClr>
              <a:buSzPts val="2000"/>
              <a:buNone/>
              <a:defRPr sz="2000">
                <a:solidFill>
                  <a:schemeClr val="hlink"/>
                </a:solidFill>
              </a:defRPr>
            </a:lvl7pPr>
            <a:lvl8pPr lvl="7" algn="ctr" rtl="0">
              <a:spcBef>
                <a:spcPts val="0"/>
              </a:spcBef>
              <a:spcAft>
                <a:spcPts val="0"/>
              </a:spcAft>
              <a:buClr>
                <a:schemeClr val="hlink"/>
              </a:buClr>
              <a:buSzPts val="2000"/>
              <a:buNone/>
              <a:defRPr sz="2000">
                <a:solidFill>
                  <a:schemeClr val="hlink"/>
                </a:solidFill>
              </a:defRPr>
            </a:lvl8pPr>
            <a:lvl9pPr lvl="8" algn="ctr" rtl="0">
              <a:spcBef>
                <a:spcPts val="0"/>
              </a:spcBef>
              <a:spcAft>
                <a:spcPts val="0"/>
              </a:spcAft>
              <a:buClr>
                <a:schemeClr val="hlink"/>
              </a:buClr>
              <a:buSzPts val="2000"/>
              <a:buNone/>
              <a:defRPr sz="2000">
                <a:solidFill>
                  <a:schemeClr val="hlink"/>
                </a:solidFill>
              </a:defRPr>
            </a:lvl9pPr>
          </a:lstStyle>
          <a:p>
            <a:endParaRPr/>
          </a:p>
        </p:txBody>
      </p:sp>
      <p:sp>
        <p:nvSpPr>
          <p:cNvPr id="597" name="Google Shape;597;p37"/>
          <p:cNvSpPr txBox="1">
            <a:spLocks noGrp="1"/>
          </p:cNvSpPr>
          <p:nvPr>
            <p:ph type="subTitle" idx="8"/>
          </p:nvPr>
        </p:nvSpPr>
        <p:spPr>
          <a:xfrm>
            <a:off x="4171188" y="4038425"/>
            <a:ext cx="24582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hlink"/>
              </a:buClr>
              <a:buSzPts val="1400"/>
              <a:buNone/>
              <a:defRPr sz="1400">
                <a:solidFill>
                  <a:schemeClr val="hlink"/>
                </a:solidFill>
              </a:defRPr>
            </a:lvl1pPr>
            <a:lvl2pPr lvl="1" algn="ctr" rtl="0">
              <a:lnSpc>
                <a:spcPct val="100000"/>
              </a:lnSpc>
              <a:spcBef>
                <a:spcPts val="0"/>
              </a:spcBef>
              <a:spcAft>
                <a:spcPts val="0"/>
              </a:spcAft>
              <a:buClr>
                <a:schemeClr val="hlink"/>
              </a:buClr>
              <a:buSzPts val="1400"/>
              <a:buNone/>
              <a:defRPr>
                <a:solidFill>
                  <a:schemeClr val="hlink"/>
                </a:solidFill>
              </a:defRPr>
            </a:lvl2pPr>
            <a:lvl3pPr lvl="2" algn="ctr" rtl="0">
              <a:lnSpc>
                <a:spcPct val="100000"/>
              </a:lnSpc>
              <a:spcBef>
                <a:spcPts val="1600"/>
              </a:spcBef>
              <a:spcAft>
                <a:spcPts val="0"/>
              </a:spcAft>
              <a:buClr>
                <a:schemeClr val="hlink"/>
              </a:buClr>
              <a:buSzPts val="1400"/>
              <a:buNone/>
              <a:defRPr>
                <a:solidFill>
                  <a:schemeClr val="hlink"/>
                </a:solidFill>
              </a:defRPr>
            </a:lvl3pPr>
            <a:lvl4pPr lvl="3" algn="ctr" rtl="0">
              <a:lnSpc>
                <a:spcPct val="100000"/>
              </a:lnSpc>
              <a:spcBef>
                <a:spcPts val="1600"/>
              </a:spcBef>
              <a:spcAft>
                <a:spcPts val="0"/>
              </a:spcAft>
              <a:buClr>
                <a:schemeClr val="hlink"/>
              </a:buClr>
              <a:buSzPts val="1400"/>
              <a:buNone/>
              <a:defRPr>
                <a:solidFill>
                  <a:schemeClr val="hlink"/>
                </a:solidFill>
              </a:defRPr>
            </a:lvl4pPr>
            <a:lvl5pPr lvl="4" algn="ctr" rtl="0">
              <a:lnSpc>
                <a:spcPct val="100000"/>
              </a:lnSpc>
              <a:spcBef>
                <a:spcPts val="1600"/>
              </a:spcBef>
              <a:spcAft>
                <a:spcPts val="0"/>
              </a:spcAft>
              <a:buClr>
                <a:schemeClr val="hlink"/>
              </a:buClr>
              <a:buSzPts val="1400"/>
              <a:buNone/>
              <a:defRPr>
                <a:solidFill>
                  <a:schemeClr val="hlink"/>
                </a:solidFill>
              </a:defRPr>
            </a:lvl5pPr>
            <a:lvl6pPr lvl="5" algn="ctr" rtl="0">
              <a:lnSpc>
                <a:spcPct val="100000"/>
              </a:lnSpc>
              <a:spcBef>
                <a:spcPts val="1600"/>
              </a:spcBef>
              <a:spcAft>
                <a:spcPts val="0"/>
              </a:spcAft>
              <a:buClr>
                <a:schemeClr val="hlink"/>
              </a:buClr>
              <a:buSzPts val="1400"/>
              <a:buNone/>
              <a:defRPr>
                <a:solidFill>
                  <a:schemeClr val="hlink"/>
                </a:solidFill>
              </a:defRPr>
            </a:lvl6pPr>
            <a:lvl7pPr lvl="6" algn="ctr" rtl="0">
              <a:lnSpc>
                <a:spcPct val="100000"/>
              </a:lnSpc>
              <a:spcBef>
                <a:spcPts val="1600"/>
              </a:spcBef>
              <a:spcAft>
                <a:spcPts val="0"/>
              </a:spcAft>
              <a:buClr>
                <a:schemeClr val="hlink"/>
              </a:buClr>
              <a:buSzPts val="1400"/>
              <a:buNone/>
              <a:defRPr>
                <a:solidFill>
                  <a:schemeClr val="hlink"/>
                </a:solidFill>
              </a:defRPr>
            </a:lvl7pPr>
            <a:lvl8pPr lvl="7" algn="ctr" rtl="0">
              <a:lnSpc>
                <a:spcPct val="100000"/>
              </a:lnSpc>
              <a:spcBef>
                <a:spcPts val="1600"/>
              </a:spcBef>
              <a:spcAft>
                <a:spcPts val="0"/>
              </a:spcAft>
              <a:buClr>
                <a:schemeClr val="hlink"/>
              </a:buClr>
              <a:buSzPts val="1400"/>
              <a:buNone/>
              <a:defRPr>
                <a:solidFill>
                  <a:schemeClr val="hlink"/>
                </a:solidFill>
              </a:defRPr>
            </a:lvl8pPr>
            <a:lvl9pPr lvl="8" algn="ctr" rtl="0">
              <a:lnSpc>
                <a:spcPct val="100000"/>
              </a:lnSpc>
              <a:spcBef>
                <a:spcPts val="1600"/>
              </a:spcBef>
              <a:spcAft>
                <a:spcPts val="1600"/>
              </a:spcAft>
              <a:buClr>
                <a:schemeClr val="hlink"/>
              </a:buClr>
              <a:buSzPts val="1400"/>
              <a:buNone/>
              <a:defRPr>
                <a:solidFill>
                  <a:schemeClr val="hlink"/>
                </a:solidFill>
              </a:defRPr>
            </a:lvl9pPr>
          </a:lstStyle>
          <a:p>
            <a:endParaRPr/>
          </a:p>
        </p:txBody>
      </p:sp>
      <p:grpSp>
        <p:nvGrpSpPr>
          <p:cNvPr id="598" name="Google Shape;598;p37"/>
          <p:cNvGrpSpPr/>
          <p:nvPr/>
        </p:nvGrpSpPr>
        <p:grpSpPr>
          <a:xfrm>
            <a:off x="6806481" y="539994"/>
            <a:ext cx="287212" cy="222969"/>
            <a:chOff x="7283981" y="539994"/>
            <a:chExt cx="287212" cy="222969"/>
          </a:xfrm>
        </p:grpSpPr>
        <p:sp>
          <p:nvSpPr>
            <p:cNvPr id="599" name="Google Shape;599;p37"/>
            <p:cNvSpPr/>
            <p:nvPr/>
          </p:nvSpPr>
          <p:spPr>
            <a:xfrm>
              <a:off x="7435617" y="547311"/>
              <a:ext cx="32403" cy="215652"/>
            </a:xfrm>
            <a:custGeom>
              <a:avLst/>
              <a:gdLst/>
              <a:ahLst/>
              <a:cxnLst/>
              <a:rect l="l" t="t" r="r" b="b"/>
              <a:pathLst>
                <a:path w="2843" h="18921" extrusionOk="0">
                  <a:moveTo>
                    <a:pt x="2842" y="0"/>
                  </a:moveTo>
                  <a:cubicBezTo>
                    <a:pt x="2318" y="269"/>
                    <a:pt x="1827" y="622"/>
                    <a:pt x="1387" y="1061"/>
                  </a:cubicBezTo>
                  <a:lnTo>
                    <a:pt x="0" y="2450"/>
                  </a:lnTo>
                  <a:lnTo>
                    <a:pt x="0" y="18920"/>
                  </a:lnTo>
                  <a:lnTo>
                    <a:pt x="2831" y="16089"/>
                  </a:lnTo>
                  <a:lnTo>
                    <a:pt x="2639" y="15897"/>
                  </a:lnTo>
                  <a:cubicBezTo>
                    <a:pt x="2022" y="15279"/>
                    <a:pt x="1682" y="14458"/>
                    <a:pt x="1682" y="13583"/>
                  </a:cubicBezTo>
                  <a:cubicBezTo>
                    <a:pt x="1682" y="12710"/>
                    <a:pt x="2022" y="11888"/>
                    <a:pt x="2640" y="11269"/>
                  </a:cubicBezTo>
                  <a:cubicBezTo>
                    <a:pt x="2706" y="11203"/>
                    <a:pt x="2773" y="11144"/>
                    <a:pt x="2842" y="11084"/>
                  </a:cubicBezTo>
                  <a:lnTo>
                    <a:pt x="2842" y="0"/>
                  </a:lnTo>
                  <a:close/>
                </a:path>
              </a:pathLst>
            </a:custGeom>
            <a:solidFill>
              <a:schemeClr val="accent5"/>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37"/>
            <p:cNvSpPr/>
            <p:nvPr/>
          </p:nvSpPr>
          <p:spPr>
            <a:xfrm>
              <a:off x="7387177" y="547311"/>
              <a:ext cx="32380" cy="215652"/>
            </a:xfrm>
            <a:custGeom>
              <a:avLst/>
              <a:gdLst/>
              <a:ahLst/>
              <a:cxnLst/>
              <a:rect l="l" t="t" r="r" b="b"/>
              <a:pathLst>
                <a:path w="2841" h="18921" extrusionOk="0">
                  <a:moveTo>
                    <a:pt x="0" y="0"/>
                  </a:moveTo>
                  <a:lnTo>
                    <a:pt x="0" y="16079"/>
                  </a:lnTo>
                  <a:lnTo>
                    <a:pt x="2841" y="18920"/>
                  </a:lnTo>
                  <a:lnTo>
                    <a:pt x="2841" y="2448"/>
                  </a:lnTo>
                  <a:lnTo>
                    <a:pt x="1454" y="1061"/>
                  </a:lnTo>
                  <a:cubicBezTo>
                    <a:pt x="1017" y="623"/>
                    <a:pt x="525" y="270"/>
                    <a:pt x="0" y="0"/>
                  </a:cubicBezTo>
                  <a:close/>
                </a:path>
              </a:pathLst>
            </a:custGeom>
            <a:solidFill>
              <a:schemeClr val="lt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37"/>
            <p:cNvSpPr/>
            <p:nvPr/>
          </p:nvSpPr>
          <p:spPr>
            <a:xfrm>
              <a:off x="7532533" y="549420"/>
              <a:ext cx="38660" cy="116608"/>
            </a:xfrm>
            <a:custGeom>
              <a:avLst/>
              <a:gdLst/>
              <a:ahLst/>
              <a:cxnLst/>
              <a:rect l="l" t="t" r="r" b="b"/>
              <a:pathLst>
                <a:path w="3392" h="10231" extrusionOk="0">
                  <a:moveTo>
                    <a:pt x="1" y="0"/>
                  </a:moveTo>
                  <a:lnTo>
                    <a:pt x="1" y="10230"/>
                  </a:lnTo>
                  <a:lnTo>
                    <a:pt x="1122" y="9111"/>
                  </a:lnTo>
                  <a:cubicBezTo>
                    <a:pt x="3392" y="6841"/>
                    <a:pt x="3392" y="3145"/>
                    <a:pt x="1122" y="875"/>
                  </a:cubicBezTo>
                  <a:cubicBezTo>
                    <a:pt x="777" y="532"/>
                    <a:pt x="400" y="240"/>
                    <a:pt x="1" y="0"/>
                  </a:cubicBezTo>
                  <a:close/>
                </a:path>
              </a:pathLst>
            </a:custGeom>
            <a:solidFill>
              <a:schemeClr val="accen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37"/>
            <p:cNvSpPr/>
            <p:nvPr/>
          </p:nvSpPr>
          <p:spPr>
            <a:xfrm>
              <a:off x="7338690" y="539994"/>
              <a:ext cx="32392" cy="174484"/>
            </a:xfrm>
            <a:custGeom>
              <a:avLst/>
              <a:gdLst/>
              <a:ahLst/>
              <a:cxnLst/>
              <a:rect l="l" t="t" r="r" b="b"/>
              <a:pathLst>
                <a:path w="2842" h="15309" extrusionOk="0">
                  <a:moveTo>
                    <a:pt x="1586" y="0"/>
                  </a:moveTo>
                  <a:cubicBezTo>
                    <a:pt x="1052" y="0"/>
                    <a:pt x="519" y="73"/>
                    <a:pt x="1" y="218"/>
                  </a:cubicBezTo>
                  <a:lnTo>
                    <a:pt x="1" y="12467"/>
                  </a:lnTo>
                  <a:lnTo>
                    <a:pt x="2842" y="15309"/>
                  </a:lnTo>
                  <a:lnTo>
                    <a:pt x="2842" y="136"/>
                  </a:lnTo>
                  <a:cubicBezTo>
                    <a:pt x="2429" y="45"/>
                    <a:pt x="2008" y="0"/>
                    <a:pt x="1586" y="0"/>
                  </a:cubicBez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37"/>
            <p:cNvSpPr/>
            <p:nvPr/>
          </p:nvSpPr>
          <p:spPr>
            <a:xfrm>
              <a:off x="7484081" y="540005"/>
              <a:ext cx="32403" cy="133943"/>
            </a:xfrm>
            <a:custGeom>
              <a:avLst/>
              <a:gdLst/>
              <a:ahLst/>
              <a:cxnLst/>
              <a:rect l="l" t="t" r="r" b="b"/>
              <a:pathLst>
                <a:path w="2843" h="11752" extrusionOk="0">
                  <a:moveTo>
                    <a:pt x="1256" y="1"/>
                  </a:moveTo>
                  <a:cubicBezTo>
                    <a:pt x="835" y="1"/>
                    <a:pt x="414" y="46"/>
                    <a:pt x="0" y="136"/>
                  </a:cubicBezTo>
                  <a:lnTo>
                    <a:pt x="0" y="11028"/>
                  </a:lnTo>
                  <a:cubicBezTo>
                    <a:pt x="228" y="10978"/>
                    <a:pt x="462" y="10954"/>
                    <a:pt x="701" y="10954"/>
                  </a:cubicBezTo>
                  <a:cubicBezTo>
                    <a:pt x="1495" y="10954"/>
                    <a:pt x="2248" y="11237"/>
                    <a:pt x="2842" y="11752"/>
                  </a:cubicBezTo>
                  <a:lnTo>
                    <a:pt x="2842" y="219"/>
                  </a:lnTo>
                  <a:cubicBezTo>
                    <a:pt x="2324" y="73"/>
                    <a:pt x="1790" y="1"/>
                    <a:pt x="1256" y="1"/>
                  </a:cubicBezTo>
                  <a:close/>
                </a:path>
              </a:pathLst>
            </a:custGeom>
            <a:solidFill>
              <a:schemeClr val="accent4"/>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37"/>
            <p:cNvSpPr/>
            <p:nvPr/>
          </p:nvSpPr>
          <p:spPr>
            <a:xfrm>
              <a:off x="7283981" y="549420"/>
              <a:ext cx="38660" cy="116608"/>
            </a:xfrm>
            <a:custGeom>
              <a:avLst/>
              <a:gdLst/>
              <a:ahLst/>
              <a:cxnLst/>
              <a:rect l="l" t="t" r="r" b="b"/>
              <a:pathLst>
                <a:path w="3392" h="10231" extrusionOk="0">
                  <a:moveTo>
                    <a:pt x="3391" y="0"/>
                  </a:moveTo>
                  <a:cubicBezTo>
                    <a:pt x="2990" y="240"/>
                    <a:pt x="2616" y="532"/>
                    <a:pt x="2270" y="875"/>
                  </a:cubicBezTo>
                  <a:cubicBezTo>
                    <a:pt x="0" y="3145"/>
                    <a:pt x="0" y="6841"/>
                    <a:pt x="2270" y="9111"/>
                  </a:cubicBezTo>
                  <a:lnTo>
                    <a:pt x="3391" y="10230"/>
                  </a:lnTo>
                  <a:lnTo>
                    <a:pt x="3391" y="0"/>
                  </a:lnTo>
                  <a:close/>
                </a:path>
              </a:pathLst>
            </a:custGeom>
            <a:solidFill>
              <a:srgbClr val="FF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37"/>
            <p:cNvSpPr/>
            <p:nvPr/>
          </p:nvSpPr>
          <p:spPr>
            <a:xfrm>
              <a:off x="7468785" y="680905"/>
              <a:ext cx="98030" cy="76933"/>
            </a:xfrm>
            <a:custGeom>
              <a:avLst/>
              <a:gdLst/>
              <a:ahLst/>
              <a:cxnLst/>
              <a:rect l="l" t="t" r="r" b="b"/>
              <a:pathLst>
                <a:path w="8601" h="6750" extrusionOk="0">
                  <a:moveTo>
                    <a:pt x="2043" y="0"/>
                  </a:moveTo>
                  <a:cubicBezTo>
                    <a:pt x="1567" y="0"/>
                    <a:pt x="1090" y="181"/>
                    <a:pt x="728" y="546"/>
                  </a:cubicBezTo>
                  <a:cubicBezTo>
                    <a:pt x="1" y="1273"/>
                    <a:pt x="1" y="2450"/>
                    <a:pt x="728" y="3178"/>
                  </a:cubicBezTo>
                  <a:lnTo>
                    <a:pt x="4299" y="6750"/>
                  </a:lnTo>
                  <a:lnTo>
                    <a:pt x="4301" y="6748"/>
                  </a:lnTo>
                  <a:lnTo>
                    <a:pt x="4304" y="6750"/>
                  </a:lnTo>
                  <a:lnTo>
                    <a:pt x="7875" y="3178"/>
                  </a:lnTo>
                  <a:cubicBezTo>
                    <a:pt x="8601" y="2452"/>
                    <a:pt x="8601" y="1273"/>
                    <a:pt x="7875" y="546"/>
                  </a:cubicBezTo>
                  <a:cubicBezTo>
                    <a:pt x="7513" y="184"/>
                    <a:pt x="7036" y="0"/>
                    <a:pt x="6560" y="0"/>
                  </a:cubicBezTo>
                  <a:cubicBezTo>
                    <a:pt x="6083" y="0"/>
                    <a:pt x="5607" y="181"/>
                    <a:pt x="5244" y="546"/>
                  </a:cubicBezTo>
                  <a:lnTo>
                    <a:pt x="4301" y="1488"/>
                  </a:lnTo>
                  <a:lnTo>
                    <a:pt x="3359" y="546"/>
                  </a:lnTo>
                  <a:cubicBezTo>
                    <a:pt x="2996" y="184"/>
                    <a:pt x="2520" y="0"/>
                    <a:pt x="2043" y="0"/>
                  </a:cubicBezTo>
                  <a:close/>
                </a:path>
              </a:pathLst>
            </a:custGeom>
            <a:solidFill>
              <a:schemeClr val="l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6" name="Google Shape;606;p37"/>
          <p:cNvGrpSpPr/>
          <p:nvPr/>
        </p:nvGrpSpPr>
        <p:grpSpPr>
          <a:xfrm>
            <a:off x="7300250" y="406938"/>
            <a:ext cx="629975" cy="489075"/>
            <a:chOff x="7300250" y="406938"/>
            <a:chExt cx="629975" cy="489075"/>
          </a:xfrm>
        </p:grpSpPr>
        <p:sp>
          <p:nvSpPr>
            <p:cNvPr id="607" name="Google Shape;607;p37"/>
            <p:cNvSpPr/>
            <p:nvPr/>
          </p:nvSpPr>
          <p:spPr>
            <a:xfrm>
              <a:off x="7632850" y="422988"/>
              <a:ext cx="71075" cy="473025"/>
            </a:xfrm>
            <a:custGeom>
              <a:avLst/>
              <a:gdLst/>
              <a:ahLst/>
              <a:cxnLst/>
              <a:rect l="l" t="t" r="r" b="b"/>
              <a:pathLst>
                <a:path w="2843" h="18921" extrusionOk="0">
                  <a:moveTo>
                    <a:pt x="2842" y="0"/>
                  </a:moveTo>
                  <a:cubicBezTo>
                    <a:pt x="2318" y="269"/>
                    <a:pt x="1827" y="622"/>
                    <a:pt x="1387" y="1061"/>
                  </a:cubicBezTo>
                  <a:lnTo>
                    <a:pt x="0" y="2450"/>
                  </a:lnTo>
                  <a:lnTo>
                    <a:pt x="0" y="18920"/>
                  </a:lnTo>
                  <a:lnTo>
                    <a:pt x="2831" y="16089"/>
                  </a:lnTo>
                  <a:lnTo>
                    <a:pt x="2639" y="15897"/>
                  </a:lnTo>
                  <a:cubicBezTo>
                    <a:pt x="2022" y="15279"/>
                    <a:pt x="1682" y="14458"/>
                    <a:pt x="1682" y="13583"/>
                  </a:cubicBezTo>
                  <a:cubicBezTo>
                    <a:pt x="1682" y="12710"/>
                    <a:pt x="2022" y="11888"/>
                    <a:pt x="2640" y="11269"/>
                  </a:cubicBezTo>
                  <a:cubicBezTo>
                    <a:pt x="2706" y="11203"/>
                    <a:pt x="2773" y="11144"/>
                    <a:pt x="2842" y="11084"/>
                  </a:cubicBezTo>
                  <a:lnTo>
                    <a:pt x="2842" y="0"/>
                  </a:lnTo>
                  <a:close/>
                </a:path>
              </a:pathLst>
            </a:custGeom>
            <a:solidFill>
              <a:schemeClr val="accent5"/>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37"/>
            <p:cNvSpPr/>
            <p:nvPr/>
          </p:nvSpPr>
          <p:spPr>
            <a:xfrm>
              <a:off x="7526600" y="422988"/>
              <a:ext cx="71025" cy="473025"/>
            </a:xfrm>
            <a:custGeom>
              <a:avLst/>
              <a:gdLst/>
              <a:ahLst/>
              <a:cxnLst/>
              <a:rect l="l" t="t" r="r" b="b"/>
              <a:pathLst>
                <a:path w="2841" h="18921" extrusionOk="0">
                  <a:moveTo>
                    <a:pt x="0" y="0"/>
                  </a:moveTo>
                  <a:lnTo>
                    <a:pt x="0" y="16079"/>
                  </a:lnTo>
                  <a:lnTo>
                    <a:pt x="2841" y="18920"/>
                  </a:lnTo>
                  <a:lnTo>
                    <a:pt x="2841" y="2448"/>
                  </a:lnTo>
                  <a:lnTo>
                    <a:pt x="1454" y="1061"/>
                  </a:lnTo>
                  <a:cubicBezTo>
                    <a:pt x="1017" y="623"/>
                    <a:pt x="525" y="270"/>
                    <a:pt x="0" y="0"/>
                  </a:cubicBezTo>
                  <a:close/>
                </a:path>
              </a:pathLst>
            </a:custGeom>
            <a:solidFill>
              <a:schemeClr val="lt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37"/>
            <p:cNvSpPr/>
            <p:nvPr/>
          </p:nvSpPr>
          <p:spPr>
            <a:xfrm>
              <a:off x="7845425" y="427613"/>
              <a:ext cx="84800" cy="255775"/>
            </a:xfrm>
            <a:custGeom>
              <a:avLst/>
              <a:gdLst/>
              <a:ahLst/>
              <a:cxnLst/>
              <a:rect l="l" t="t" r="r" b="b"/>
              <a:pathLst>
                <a:path w="3392" h="10231" extrusionOk="0">
                  <a:moveTo>
                    <a:pt x="1" y="0"/>
                  </a:moveTo>
                  <a:lnTo>
                    <a:pt x="1" y="10230"/>
                  </a:lnTo>
                  <a:lnTo>
                    <a:pt x="1122" y="9111"/>
                  </a:lnTo>
                  <a:cubicBezTo>
                    <a:pt x="3392" y="6841"/>
                    <a:pt x="3392" y="3145"/>
                    <a:pt x="1122" y="875"/>
                  </a:cubicBezTo>
                  <a:cubicBezTo>
                    <a:pt x="777" y="532"/>
                    <a:pt x="400" y="240"/>
                    <a:pt x="1" y="0"/>
                  </a:cubicBezTo>
                  <a:close/>
                </a:path>
              </a:pathLst>
            </a:custGeom>
            <a:solidFill>
              <a:schemeClr val="accen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37"/>
            <p:cNvSpPr/>
            <p:nvPr/>
          </p:nvSpPr>
          <p:spPr>
            <a:xfrm>
              <a:off x="7420250" y="406938"/>
              <a:ext cx="71050" cy="382725"/>
            </a:xfrm>
            <a:custGeom>
              <a:avLst/>
              <a:gdLst/>
              <a:ahLst/>
              <a:cxnLst/>
              <a:rect l="l" t="t" r="r" b="b"/>
              <a:pathLst>
                <a:path w="2842" h="15309" extrusionOk="0">
                  <a:moveTo>
                    <a:pt x="1586" y="0"/>
                  </a:moveTo>
                  <a:cubicBezTo>
                    <a:pt x="1052" y="0"/>
                    <a:pt x="519" y="73"/>
                    <a:pt x="1" y="218"/>
                  </a:cubicBezTo>
                  <a:lnTo>
                    <a:pt x="1" y="12467"/>
                  </a:lnTo>
                  <a:lnTo>
                    <a:pt x="2842" y="15309"/>
                  </a:lnTo>
                  <a:lnTo>
                    <a:pt x="2842" y="136"/>
                  </a:lnTo>
                  <a:cubicBezTo>
                    <a:pt x="2429" y="45"/>
                    <a:pt x="2008" y="0"/>
                    <a:pt x="1586" y="0"/>
                  </a:cubicBez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37"/>
            <p:cNvSpPr/>
            <p:nvPr/>
          </p:nvSpPr>
          <p:spPr>
            <a:xfrm>
              <a:off x="7739150" y="406963"/>
              <a:ext cx="71075" cy="293800"/>
            </a:xfrm>
            <a:custGeom>
              <a:avLst/>
              <a:gdLst/>
              <a:ahLst/>
              <a:cxnLst/>
              <a:rect l="l" t="t" r="r" b="b"/>
              <a:pathLst>
                <a:path w="2843" h="11752" extrusionOk="0">
                  <a:moveTo>
                    <a:pt x="1256" y="1"/>
                  </a:moveTo>
                  <a:cubicBezTo>
                    <a:pt x="835" y="1"/>
                    <a:pt x="414" y="46"/>
                    <a:pt x="0" y="136"/>
                  </a:cubicBezTo>
                  <a:lnTo>
                    <a:pt x="0" y="11028"/>
                  </a:lnTo>
                  <a:cubicBezTo>
                    <a:pt x="228" y="10978"/>
                    <a:pt x="462" y="10954"/>
                    <a:pt x="701" y="10954"/>
                  </a:cubicBezTo>
                  <a:cubicBezTo>
                    <a:pt x="1495" y="10954"/>
                    <a:pt x="2248" y="11237"/>
                    <a:pt x="2842" y="11752"/>
                  </a:cubicBezTo>
                  <a:lnTo>
                    <a:pt x="2842" y="219"/>
                  </a:lnTo>
                  <a:cubicBezTo>
                    <a:pt x="2324" y="73"/>
                    <a:pt x="1790" y="1"/>
                    <a:pt x="1256" y="1"/>
                  </a:cubicBezTo>
                  <a:close/>
                </a:path>
              </a:pathLst>
            </a:custGeom>
            <a:solidFill>
              <a:schemeClr val="accent4"/>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37"/>
            <p:cNvSpPr/>
            <p:nvPr/>
          </p:nvSpPr>
          <p:spPr>
            <a:xfrm>
              <a:off x="7300250" y="427613"/>
              <a:ext cx="84800" cy="255775"/>
            </a:xfrm>
            <a:custGeom>
              <a:avLst/>
              <a:gdLst/>
              <a:ahLst/>
              <a:cxnLst/>
              <a:rect l="l" t="t" r="r" b="b"/>
              <a:pathLst>
                <a:path w="3392" h="10231" extrusionOk="0">
                  <a:moveTo>
                    <a:pt x="3391" y="0"/>
                  </a:moveTo>
                  <a:cubicBezTo>
                    <a:pt x="2990" y="240"/>
                    <a:pt x="2616" y="532"/>
                    <a:pt x="2270" y="875"/>
                  </a:cubicBezTo>
                  <a:cubicBezTo>
                    <a:pt x="0" y="3145"/>
                    <a:pt x="0" y="6841"/>
                    <a:pt x="2270" y="9111"/>
                  </a:cubicBezTo>
                  <a:lnTo>
                    <a:pt x="3391" y="10230"/>
                  </a:lnTo>
                  <a:lnTo>
                    <a:pt x="3391" y="0"/>
                  </a:lnTo>
                  <a:close/>
                </a:path>
              </a:pathLst>
            </a:custGeom>
            <a:solidFill>
              <a:srgbClr val="FF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37"/>
            <p:cNvSpPr/>
            <p:nvPr/>
          </p:nvSpPr>
          <p:spPr>
            <a:xfrm>
              <a:off x="7705600" y="716013"/>
              <a:ext cx="215025" cy="168750"/>
            </a:xfrm>
            <a:custGeom>
              <a:avLst/>
              <a:gdLst/>
              <a:ahLst/>
              <a:cxnLst/>
              <a:rect l="l" t="t" r="r" b="b"/>
              <a:pathLst>
                <a:path w="8601" h="6750" extrusionOk="0">
                  <a:moveTo>
                    <a:pt x="2043" y="0"/>
                  </a:moveTo>
                  <a:cubicBezTo>
                    <a:pt x="1567" y="0"/>
                    <a:pt x="1090" y="181"/>
                    <a:pt x="728" y="546"/>
                  </a:cubicBezTo>
                  <a:cubicBezTo>
                    <a:pt x="1" y="1273"/>
                    <a:pt x="1" y="2450"/>
                    <a:pt x="728" y="3178"/>
                  </a:cubicBezTo>
                  <a:lnTo>
                    <a:pt x="4299" y="6750"/>
                  </a:lnTo>
                  <a:lnTo>
                    <a:pt x="4301" y="6748"/>
                  </a:lnTo>
                  <a:lnTo>
                    <a:pt x="4304" y="6750"/>
                  </a:lnTo>
                  <a:lnTo>
                    <a:pt x="7875" y="3178"/>
                  </a:lnTo>
                  <a:cubicBezTo>
                    <a:pt x="8601" y="2452"/>
                    <a:pt x="8601" y="1273"/>
                    <a:pt x="7875" y="546"/>
                  </a:cubicBezTo>
                  <a:cubicBezTo>
                    <a:pt x="7513" y="184"/>
                    <a:pt x="7036" y="0"/>
                    <a:pt x="6560" y="0"/>
                  </a:cubicBezTo>
                  <a:cubicBezTo>
                    <a:pt x="6083" y="0"/>
                    <a:pt x="5607" y="181"/>
                    <a:pt x="5244" y="546"/>
                  </a:cubicBezTo>
                  <a:lnTo>
                    <a:pt x="4301" y="1488"/>
                  </a:lnTo>
                  <a:lnTo>
                    <a:pt x="3359" y="546"/>
                  </a:lnTo>
                  <a:cubicBezTo>
                    <a:pt x="2996" y="184"/>
                    <a:pt x="2520" y="0"/>
                    <a:pt x="2043" y="0"/>
                  </a:cubicBezTo>
                  <a:close/>
                </a:path>
              </a:pathLst>
            </a:custGeom>
            <a:solidFill>
              <a:schemeClr val="l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4" name="Google Shape;614;p37"/>
          <p:cNvGrpSpPr/>
          <p:nvPr/>
        </p:nvGrpSpPr>
        <p:grpSpPr>
          <a:xfrm>
            <a:off x="8136781" y="539994"/>
            <a:ext cx="287212" cy="222969"/>
            <a:chOff x="7283981" y="539994"/>
            <a:chExt cx="287212" cy="222969"/>
          </a:xfrm>
        </p:grpSpPr>
        <p:sp>
          <p:nvSpPr>
            <p:cNvPr id="615" name="Google Shape;615;p37"/>
            <p:cNvSpPr/>
            <p:nvPr/>
          </p:nvSpPr>
          <p:spPr>
            <a:xfrm>
              <a:off x="7435617" y="547311"/>
              <a:ext cx="32403" cy="215652"/>
            </a:xfrm>
            <a:custGeom>
              <a:avLst/>
              <a:gdLst/>
              <a:ahLst/>
              <a:cxnLst/>
              <a:rect l="l" t="t" r="r" b="b"/>
              <a:pathLst>
                <a:path w="2843" h="18921" extrusionOk="0">
                  <a:moveTo>
                    <a:pt x="2842" y="0"/>
                  </a:moveTo>
                  <a:cubicBezTo>
                    <a:pt x="2318" y="269"/>
                    <a:pt x="1827" y="622"/>
                    <a:pt x="1387" y="1061"/>
                  </a:cubicBezTo>
                  <a:lnTo>
                    <a:pt x="0" y="2450"/>
                  </a:lnTo>
                  <a:lnTo>
                    <a:pt x="0" y="18920"/>
                  </a:lnTo>
                  <a:lnTo>
                    <a:pt x="2831" y="16089"/>
                  </a:lnTo>
                  <a:lnTo>
                    <a:pt x="2639" y="15897"/>
                  </a:lnTo>
                  <a:cubicBezTo>
                    <a:pt x="2022" y="15279"/>
                    <a:pt x="1682" y="14458"/>
                    <a:pt x="1682" y="13583"/>
                  </a:cubicBezTo>
                  <a:cubicBezTo>
                    <a:pt x="1682" y="12710"/>
                    <a:pt x="2022" y="11888"/>
                    <a:pt x="2640" y="11269"/>
                  </a:cubicBezTo>
                  <a:cubicBezTo>
                    <a:pt x="2706" y="11203"/>
                    <a:pt x="2773" y="11144"/>
                    <a:pt x="2842" y="11084"/>
                  </a:cubicBezTo>
                  <a:lnTo>
                    <a:pt x="2842" y="0"/>
                  </a:lnTo>
                  <a:close/>
                </a:path>
              </a:pathLst>
            </a:custGeom>
            <a:solidFill>
              <a:schemeClr val="accent5"/>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37"/>
            <p:cNvSpPr/>
            <p:nvPr/>
          </p:nvSpPr>
          <p:spPr>
            <a:xfrm>
              <a:off x="7387177" y="547311"/>
              <a:ext cx="32380" cy="215652"/>
            </a:xfrm>
            <a:custGeom>
              <a:avLst/>
              <a:gdLst/>
              <a:ahLst/>
              <a:cxnLst/>
              <a:rect l="l" t="t" r="r" b="b"/>
              <a:pathLst>
                <a:path w="2841" h="18921" extrusionOk="0">
                  <a:moveTo>
                    <a:pt x="0" y="0"/>
                  </a:moveTo>
                  <a:lnTo>
                    <a:pt x="0" y="16079"/>
                  </a:lnTo>
                  <a:lnTo>
                    <a:pt x="2841" y="18920"/>
                  </a:lnTo>
                  <a:lnTo>
                    <a:pt x="2841" y="2448"/>
                  </a:lnTo>
                  <a:lnTo>
                    <a:pt x="1454" y="1061"/>
                  </a:lnTo>
                  <a:cubicBezTo>
                    <a:pt x="1017" y="623"/>
                    <a:pt x="525" y="270"/>
                    <a:pt x="0" y="0"/>
                  </a:cubicBezTo>
                  <a:close/>
                </a:path>
              </a:pathLst>
            </a:custGeom>
            <a:solidFill>
              <a:schemeClr val="lt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37"/>
            <p:cNvSpPr/>
            <p:nvPr/>
          </p:nvSpPr>
          <p:spPr>
            <a:xfrm>
              <a:off x="7532533" y="549420"/>
              <a:ext cx="38660" cy="116608"/>
            </a:xfrm>
            <a:custGeom>
              <a:avLst/>
              <a:gdLst/>
              <a:ahLst/>
              <a:cxnLst/>
              <a:rect l="l" t="t" r="r" b="b"/>
              <a:pathLst>
                <a:path w="3392" h="10231" extrusionOk="0">
                  <a:moveTo>
                    <a:pt x="1" y="0"/>
                  </a:moveTo>
                  <a:lnTo>
                    <a:pt x="1" y="10230"/>
                  </a:lnTo>
                  <a:lnTo>
                    <a:pt x="1122" y="9111"/>
                  </a:lnTo>
                  <a:cubicBezTo>
                    <a:pt x="3392" y="6841"/>
                    <a:pt x="3392" y="3145"/>
                    <a:pt x="1122" y="875"/>
                  </a:cubicBezTo>
                  <a:cubicBezTo>
                    <a:pt x="777" y="532"/>
                    <a:pt x="400" y="240"/>
                    <a:pt x="1" y="0"/>
                  </a:cubicBezTo>
                  <a:close/>
                </a:path>
              </a:pathLst>
            </a:custGeom>
            <a:solidFill>
              <a:schemeClr val="accen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37"/>
            <p:cNvSpPr/>
            <p:nvPr/>
          </p:nvSpPr>
          <p:spPr>
            <a:xfrm>
              <a:off x="7338690" y="539994"/>
              <a:ext cx="32392" cy="174484"/>
            </a:xfrm>
            <a:custGeom>
              <a:avLst/>
              <a:gdLst/>
              <a:ahLst/>
              <a:cxnLst/>
              <a:rect l="l" t="t" r="r" b="b"/>
              <a:pathLst>
                <a:path w="2842" h="15309" extrusionOk="0">
                  <a:moveTo>
                    <a:pt x="1586" y="0"/>
                  </a:moveTo>
                  <a:cubicBezTo>
                    <a:pt x="1052" y="0"/>
                    <a:pt x="519" y="73"/>
                    <a:pt x="1" y="218"/>
                  </a:cubicBezTo>
                  <a:lnTo>
                    <a:pt x="1" y="12467"/>
                  </a:lnTo>
                  <a:lnTo>
                    <a:pt x="2842" y="15309"/>
                  </a:lnTo>
                  <a:lnTo>
                    <a:pt x="2842" y="136"/>
                  </a:lnTo>
                  <a:cubicBezTo>
                    <a:pt x="2429" y="45"/>
                    <a:pt x="2008" y="0"/>
                    <a:pt x="1586" y="0"/>
                  </a:cubicBez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37"/>
            <p:cNvSpPr/>
            <p:nvPr/>
          </p:nvSpPr>
          <p:spPr>
            <a:xfrm>
              <a:off x="7484081" y="540005"/>
              <a:ext cx="32403" cy="133943"/>
            </a:xfrm>
            <a:custGeom>
              <a:avLst/>
              <a:gdLst/>
              <a:ahLst/>
              <a:cxnLst/>
              <a:rect l="l" t="t" r="r" b="b"/>
              <a:pathLst>
                <a:path w="2843" h="11752" extrusionOk="0">
                  <a:moveTo>
                    <a:pt x="1256" y="1"/>
                  </a:moveTo>
                  <a:cubicBezTo>
                    <a:pt x="835" y="1"/>
                    <a:pt x="414" y="46"/>
                    <a:pt x="0" y="136"/>
                  </a:cubicBezTo>
                  <a:lnTo>
                    <a:pt x="0" y="11028"/>
                  </a:lnTo>
                  <a:cubicBezTo>
                    <a:pt x="228" y="10978"/>
                    <a:pt x="462" y="10954"/>
                    <a:pt x="701" y="10954"/>
                  </a:cubicBezTo>
                  <a:cubicBezTo>
                    <a:pt x="1495" y="10954"/>
                    <a:pt x="2248" y="11237"/>
                    <a:pt x="2842" y="11752"/>
                  </a:cubicBezTo>
                  <a:lnTo>
                    <a:pt x="2842" y="219"/>
                  </a:lnTo>
                  <a:cubicBezTo>
                    <a:pt x="2324" y="73"/>
                    <a:pt x="1790" y="1"/>
                    <a:pt x="1256" y="1"/>
                  </a:cubicBezTo>
                  <a:close/>
                </a:path>
              </a:pathLst>
            </a:custGeom>
            <a:solidFill>
              <a:schemeClr val="accent4"/>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37"/>
            <p:cNvSpPr/>
            <p:nvPr/>
          </p:nvSpPr>
          <p:spPr>
            <a:xfrm>
              <a:off x="7283981" y="549420"/>
              <a:ext cx="38660" cy="116608"/>
            </a:xfrm>
            <a:custGeom>
              <a:avLst/>
              <a:gdLst/>
              <a:ahLst/>
              <a:cxnLst/>
              <a:rect l="l" t="t" r="r" b="b"/>
              <a:pathLst>
                <a:path w="3392" h="10231" extrusionOk="0">
                  <a:moveTo>
                    <a:pt x="3391" y="0"/>
                  </a:moveTo>
                  <a:cubicBezTo>
                    <a:pt x="2990" y="240"/>
                    <a:pt x="2616" y="532"/>
                    <a:pt x="2270" y="875"/>
                  </a:cubicBezTo>
                  <a:cubicBezTo>
                    <a:pt x="0" y="3145"/>
                    <a:pt x="0" y="6841"/>
                    <a:pt x="2270" y="9111"/>
                  </a:cubicBezTo>
                  <a:lnTo>
                    <a:pt x="3391" y="10230"/>
                  </a:lnTo>
                  <a:lnTo>
                    <a:pt x="3391" y="0"/>
                  </a:lnTo>
                  <a:close/>
                </a:path>
              </a:pathLst>
            </a:custGeom>
            <a:solidFill>
              <a:srgbClr val="FF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37"/>
            <p:cNvSpPr/>
            <p:nvPr/>
          </p:nvSpPr>
          <p:spPr>
            <a:xfrm>
              <a:off x="7468785" y="680905"/>
              <a:ext cx="98030" cy="76933"/>
            </a:xfrm>
            <a:custGeom>
              <a:avLst/>
              <a:gdLst/>
              <a:ahLst/>
              <a:cxnLst/>
              <a:rect l="l" t="t" r="r" b="b"/>
              <a:pathLst>
                <a:path w="8601" h="6750" extrusionOk="0">
                  <a:moveTo>
                    <a:pt x="2043" y="0"/>
                  </a:moveTo>
                  <a:cubicBezTo>
                    <a:pt x="1567" y="0"/>
                    <a:pt x="1090" y="181"/>
                    <a:pt x="728" y="546"/>
                  </a:cubicBezTo>
                  <a:cubicBezTo>
                    <a:pt x="1" y="1273"/>
                    <a:pt x="1" y="2450"/>
                    <a:pt x="728" y="3178"/>
                  </a:cubicBezTo>
                  <a:lnTo>
                    <a:pt x="4299" y="6750"/>
                  </a:lnTo>
                  <a:lnTo>
                    <a:pt x="4301" y="6748"/>
                  </a:lnTo>
                  <a:lnTo>
                    <a:pt x="4304" y="6750"/>
                  </a:lnTo>
                  <a:lnTo>
                    <a:pt x="7875" y="3178"/>
                  </a:lnTo>
                  <a:cubicBezTo>
                    <a:pt x="8601" y="2452"/>
                    <a:pt x="8601" y="1273"/>
                    <a:pt x="7875" y="546"/>
                  </a:cubicBezTo>
                  <a:cubicBezTo>
                    <a:pt x="7513" y="184"/>
                    <a:pt x="7036" y="0"/>
                    <a:pt x="6560" y="0"/>
                  </a:cubicBezTo>
                  <a:cubicBezTo>
                    <a:pt x="6083" y="0"/>
                    <a:pt x="5607" y="181"/>
                    <a:pt x="5244" y="546"/>
                  </a:cubicBezTo>
                  <a:lnTo>
                    <a:pt x="4301" y="1488"/>
                  </a:lnTo>
                  <a:lnTo>
                    <a:pt x="3359" y="546"/>
                  </a:lnTo>
                  <a:cubicBezTo>
                    <a:pt x="2996" y="184"/>
                    <a:pt x="2520" y="0"/>
                    <a:pt x="2043" y="0"/>
                  </a:cubicBezTo>
                  <a:close/>
                </a:path>
              </a:pathLst>
            </a:custGeom>
            <a:solidFill>
              <a:schemeClr val="l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five columns">
  <p:cSld name="BLANK_1_1_1_1_1_3">
    <p:spTree>
      <p:nvGrpSpPr>
        <p:cNvPr id="1" name="Shape 622"/>
        <p:cNvGrpSpPr/>
        <p:nvPr/>
      </p:nvGrpSpPr>
      <p:grpSpPr>
        <a:xfrm>
          <a:off x="0" y="0"/>
          <a:ext cx="0" cy="0"/>
          <a:chOff x="0" y="0"/>
          <a:chExt cx="0" cy="0"/>
        </a:xfrm>
      </p:grpSpPr>
      <p:sp>
        <p:nvSpPr>
          <p:cNvPr id="623" name="Google Shape;623;p38"/>
          <p:cNvSpPr/>
          <p:nvPr/>
        </p:nvSpPr>
        <p:spPr>
          <a:xfrm>
            <a:off x="213850" y="1312675"/>
            <a:ext cx="8716200" cy="3632100"/>
          </a:xfrm>
          <a:prstGeom prst="rect">
            <a:avLst/>
          </a:prstGeom>
          <a:solidFill>
            <a:schemeClr val="accent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38"/>
          <p:cNvSpPr/>
          <p:nvPr/>
        </p:nvSpPr>
        <p:spPr>
          <a:xfrm>
            <a:off x="213900" y="198775"/>
            <a:ext cx="8716200" cy="905400"/>
          </a:xfrm>
          <a:prstGeom prst="rect">
            <a:avLst/>
          </a:prstGeom>
          <a:solidFill>
            <a:schemeClr val="dk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25" name="Google Shape;625;p38"/>
          <p:cNvPicPr preferRelativeResize="0"/>
          <p:nvPr/>
        </p:nvPicPr>
        <p:blipFill>
          <a:blip r:embed="rId2">
            <a:alphaModFix/>
          </a:blip>
          <a:stretch>
            <a:fillRect/>
          </a:stretch>
        </p:blipFill>
        <p:spPr>
          <a:xfrm>
            <a:off x="1" y="0"/>
            <a:ext cx="9144003" cy="5143501"/>
          </a:xfrm>
          <a:prstGeom prst="rect">
            <a:avLst/>
          </a:prstGeom>
          <a:noFill/>
          <a:ln>
            <a:noFill/>
          </a:ln>
        </p:spPr>
      </p:pic>
      <p:sp>
        <p:nvSpPr>
          <p:cNvPr id="626" name="Google Shape;626;p38"/>
          <p:cNvSpPr txBox="1">
            <a:spLocks noGrp="1"/>
          </p:cNvSpPr>
          <p:nvPr>
            <p:ph type="title"/>
          </p:nvPr>
        </p:nvSpPr>
        <p:spPr>
          <a:xfrm>
            <a:off x="720000" y="369375"/>
            <a:ext cx="7704000" cy="5643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627" name="Google Shape;627;p38"/>
          <p:cNvSpPr txBox="1">
            <a:spLocks noGrp="1"/>
          </p:cNvSpPr>
          <p:nvPr>
            <p:ph type="title" idx="2"/>
          </p:nvPr>
        </p:nvSpPr>
        <p:spPr>
          <a:xfrm>
            <a:off x="720000" y="2065150"/>
            <a:ext cx="2305500" cy="4095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hlink"/>
              </a:buClr>
              <a:buSzPts val="2000"/>
              <a:buNone/>
              <a:defRPr sz="2000">
                <a:solidFill>
                  <a:schemeClr val="hlink"/>
                </a:solidFill>
              </a:defRPr>
            </a:lvl1pPr>
            <a:lvl2pPr lvl="1" algn="ctr" rtl="0">
              <a:spcBef>
                <a:spcPts val="0"/>
              </a:spcBef>
              <a:spcAft>
                <a:spcPts val="0"/>
              </a:spcAft>
              <a:buClr>
                <a:schemeClr val="hlink"/>
              </a:buClr>
              <a:buSzPts val="2000"/>
              <a:buNone/>
              <a:defRPr sz="2000">
                <a:solidFill>
                  <a:schemeClr val="hlink"/>
                </a:solidFill>
              </a:defRPr>
            </a:lvl2pPr>
            <a:lvl3pPr lvl="2" algn="ctr" rtl="0">
              <a:spcBef>
                <a:spcPts val="0"/>
              </a:spcBef>
              <a:spcAft>
                <a:spcPts val="0"/>
              </a:spcAft>
              <a:buClr>
                <a:schemeClr val="hlink"/>
              </a:buClr>
              <a:buSzPts val="2000"/>
              <a:buNone/>
              <a:defRPr sz="2000">
                <a:solidFill>
                  <a:schemeClr val="hlink"/>
                </a:solidFill>
              </a:defRPr>
            </a:lvl3pPr>
            <a:lvl4pPr lvl="3" algn="ctr" rtl="0">
              <a:spcBef>
                <a:spcPts val="0"/>
              </a:spcBef>
              <a:spcAft>
                <a:spcPts val="0"/>
              </a:spcAft>
              <a:buClr>
                <a:schemeClr val="hlink"/>
              </a:buClr>
              <a:buSzPts val="2000"/>
              <a:buNone/>
              <a:defRPr sz="2000">
                <a:solidFill>
                  <a:schemeClr val="hlink"/>
                </a:solidFill>
              </a:defRPr>
            </a:lvl4pPr>
            <a:lvl5pPr lvl="4" algn="ctr" rtl="0">
              <a:spcBef>
                <a:spcPts val="0"/>
              </a:spcBef>
              <a:spcAft>
                <a:spcPts val="0"/>
              </a:spcAft>
              <a:buClr>
                <a:schemeClr val="hlink"/>
              </a:buClr>
              <a:buSzPts val="2000"/>
              <a:buNone/>
              <a:defRPr sz="2000">
                <a:solidFill>
                  <a:schemeClr val="hlink"/>
                </a:solidFill>
              </a:defRPr>
            </a:lvl5pPr>
            <a:lvl6pPr lvl="5" algn="ctr" rtl="0">
              <a:spcBef>
                <a:spcPts val="0"/>
              </a:spcBef>
              <a:spcAft>
                <a:spcPts val="0"/>
              </a:spcAft>
              <a:buClr>
                <a:schemeClr val="hlink"/>
              </a:buClr>
              <a:buSzPts val="2000"/>
              <a:buNone/>
              <a:defRPr sz="2000">
                <a:solidFill>
                  <a:schemeClr val="hlink"/>
                </a:solidFill>
              </a:defRPr>
            </a:lvl6pPr>
            <a:lvl7pPr lvl="6" algn="ctr" rtl="0">
              <a:spcBef>
                <a:spcPts val="0"/>
              </a:spcBef>
              <a:spcAft>
                <a:spcPts val="0"/>
              </a:spcAft>
              <a:buClr>
                <a:schemeClr val="hlink"/>
              </a:buClr>
              <a:buSzPts val="2000"/>
              <a:buNone/>
              <a:defRPr sz="2000">
                <a:solidFill>
                  <a:schemeClr val="hlink"/>
                </a:solidFill>
              </a:defRPr>
            </a:lvl7pPr>
            <a:lvl8pPr lvl="7" algn="ctr" rtl="0">
              <a:spcBef>
                <a:spcPts val="0"/>
              </a:spcBef>
              <a:spcAft>
                <a:spcPts val="0"/>
              </a:spcAft>
              <a:buClr>
                <a:schemeClr val="hlink"/>
              </a:buClr>
              <a:buSzPts val="2000"/>
              <a:buNone/>
              <a:defRPr sz="2000">
                <a:solidFill>
                  <a:schemeClr val="hlink"/>
                </a:solidFill>
              </a:defRPr>
            </a:lvl8pPr>
            <a:lvl9pPr lvl="8" algn="ctr" rtl="0">
              <a:spcBef>
                <a:spcPts val="0"/>
              </a:spcBef>
              <a:spcAft>
                <a:spcPts val="0"/>
              </a:spcAft>
              <a:buClr>
                <a:schemeClr val="hlink"/>
              </a:buClr>
              <a:buSzPts val="2000"/>
              <a:buNone/>
              <a:defRPr sz="2000">
                <a:solidFill>
                  <a:schemeClr val="hlink"/>
                </a:solidFill>
              </a:defRPr>
            </a:lvl9pPr>
          </a:lstStyle>
          <a:p>
            <a:endParaRPr/>
          </a:p>
        </p:txBody>
      </p:sp>
      <p:sp>
        <p:nvSpPr>
          <p:cNvPr id="628" name="Google Shape;628;p38"/>
          <p:cNvSpPr txBox="1">
            <a:spLocks noGrp="1"/>
          </p:cNvSpPr>
          <p:nvPr>
            <p:ph type="subTitle" idx="1"/>
          </p:nvPr>
        </p:nvSpPr>
        <p:spPr>
          <a:xfrm>
            <a:off x="720000" y="2516375"/>
            <a:ext cx="2305500" cy="4848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hlink"/>
              </a:buClr>
              <a:buSzPts val="1400"/>
              <a:buNone/>
              <a:defRPr sz="1400">
                <a:solidFill>
                  <a:schemeClr val="hlink"/>
                </a:solidFill>
              </a:defRPr>
            </a:lvl1pPr>
            <a:lvl2pPr lvl="1" algn="ctr" rtl="0">
              <a:lnSpc>
                <a:spcPct val="100000"/>
              </a:lnSpc>
              <a:spcBef>
                <a:spcPts val="1600"/>
              </a:spcBef>
              <a:spcAft>
                <a:spcPts val="0"/>
              </a:spcAft>
              <a:buClr>
                <a:schemeClr val="hlink"/>
              </a:buClr>
              <a:buSzPts val="1400"/>
              <a:buNone/>
              <a:defRPr>
                <a:solidFill>
                  <a:schemeClr val="hlink"/>
                </a:solidFill>
              </a:defRPr>
            </a:lvl2pPr>
            <a:lvl3pPr lvl="2" algn="ctr" rtl="0">
              <a:lnSpc>
                <a:spcPct val="100000"/>
              </a:lnSpc>
              <a:spcBef>
                <a:spcPts val="1600"/>
              </a:spcBef>
              <a:spcAft>
                <a:spcPts val="0"/>
              </a:spcAft>
              <a:buClr>
                <a:schemeClr val="hlink"/>
              </a:buClr>
              <a:buSzPts val="1400"/>
              <a:buNone/>
              <a:defRPr>
                <a:solidFill>
                  <a:schemeClr val="hlink"/>
                </a:solidFill>
              </a:defRPr>
            </a:lvl3pPr>
            <a:lvl4pPr lvl="3" algn="ctr" rtl="0">
              <a:lnSpc>
                <a:spcPct val="100000"/>
              </a:lnSpc>
              <a:spcBef>
                <a:spcPts val="1600"/>
              </a:spcBef>
              <a:spcAft>
                <a:spcPts val="0"/>
              </a:spcAft>
              <a:buClr>
                <a:schemeClr val="hlink"/>
              </a:buClr>
              <a:buSzPts val="1400"/>
              <a:buNone/>
              <a:defRPr>
                <a:solidFill>
                  <a:schemeClr val="hlink"/>
                </a:solidFill>
              </a:defRPr>
            </a:lvl4pPr>
            <a:lvl5pPr lvl="4" algn="ctr" rtl="0">
              <a:lnSpc>
                <a:spcPct val="100000"/>
              </a:lnSpc>
              <a:spcBef>
                <a:spcPts val="1600"/>
              </a:spcBef>
              <a:spcAft>
                <a:spcPts val="0"/>
              </a:spcAft>
              <a:buClr>
                <a:schemeClr val="hlink"/>
              </a:buClr>
              <a:buSzPts val="1400"/>
              <a:buNone/>
              <a:defRPr>
                <a:solidFill>
                  <a:schemeClr val="hlink"/>
                </a:solidFill>
              </a:defRPr>
            </a:lvl5pPr>
            <a:lvl6pPr lvl="5" algn="ctr" rtl="0">
              <a:lnSpc>
                <a:spcPct val="100000"/>
              </a:lnSpc>
              <a:spcBef>
                <a:spcPts val="1600"/>
              </a:spcBef>
              <a:spcAft>
                <a:spcPts val="0"/>
              </a:spcAft>
              <a:buClr>
                <a:schemeClr val="hlink"/>
              </a:buClr>
              <a:buSzPts val="1400"/>
              <a:buNone/>
              <a:defRPr>
                <a:solidFill>
                  <a:schemeClr val="hlink"/>
                </a:solidFill>
              </a:defRPr>
            </a:lvl6pPr>
            <a:lvl7pPr lvl="6" algn="ctr" rtl="0">
              <a:lnSpc>
                <a:spcPct val="100000"/>
              </a:lnSpc>
              <a:spcBef>
                <a:spcPts val="1600"/>
              </a:spcBef>
              <a:spcAft>
                <a:spcPts val="0"/>
              </a:spcAft>
              <a:buClr>
                <a:schemeClr val="hlink"/>
              </a:buClr>
              <a:buSzPts val="1400"/>
              <a:buNone/>
              <a:defRPr>
                <a:solidFill>
                  <a:schemeClr val="hlink"/>
                </a:solidFill>
              </a:defRPr>
            </a:lvl7pPr>
            <a:lvl8pPr lvl="7" algn="ctr" rtl="0">
              <a:lnSpc>
                <a:spcPct val="100000"/>
              </a:lnSpc>
              <a:spcBef>
                <a:spcPts val="1600"/>
              </a:spcBef>
              <a:spcAft>
                <a:spcPts val="0"/>
              </a:spcAft>
              <a:buClr>
                <a:schemeClr val="hlink"/>
              </a:buClr>
              <a:buSzPts val="1400"/>
              <a:buNone/>
              <a:defRPr>
                <a:solidFill>
                  <a:schemeClr val="hlink"/>
                </a:solidFill>
              </a:defRPr>
            </a:lvl8pPr>
            <a:lvl9pPr lvl="8" algn="ctr" rtl="0">
              <a:lnSpc>
                <a:spcPct val="100000"/>
              </a:lnSpc>
              <a:spcBef>
                <a:spcPts val="1600"/>
              </a:spcBef>
              <a:spcAft>
                <a:spcPts val="1600"/>
              </a:spcAft>
              <a:buClr>
                <a:schemeClr val="hlink"/>
              </a:buClr>
              <a:buSzPts val="1400"/>
              <a:buNone/>
              <a:defRPr>
                <a:solidFill>
                  <a:schemeClr val="hlink"/>
                </a:solidFill>
              </a:defRPr>
            </a:lvl9pPr>
          </a:lstStyle>
          <a:p>
            <a:endParaRPr/>
          </a:p>
        </p:txBody>
      </p:sp>
      <p:sp>
        <p:nvSpPr>
          <p:cNvPr id="629" name="Google Shape;629;p38"/>
          <p:cNvSpPr txBox="1">
            <a:spLocks noGrp="1"/>
          </p:cNvSpPr>
          <p:nvPr>
            <p:ph type="title" idx="3"/>
          </p:nvPr>
        </p:nvSpPr>
        <p:spPr>
          <a:xfrm>
            <a:off x="3419271" y="2065150"/>
            <a:ext cx="2305500" cy="4095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hlink"/>
              </a:buClr>
              <a:buSzPts val="2000"/>
              <a:buNone/>
              <a:defRPr sz="2000">
                <a:solidFill>
                  <a:schemeClr val="hlink"/>
                </a:solidFill>
              </a:defRPr>
            </a:lvl1pPr>
            <a:lvl2pPr lvl="1" algn="ctr" rtl="0">
              <a:spcBef>
                <a:spcPts val="0"/>
              </a:spcBef>
              <a:spcAft>
                <a:spcPts val="0"/>
              </a:spcAft>
              <a:buClr>
                <a:schemeClr val="hlink"/>
              </a:buClr>
              <a:buSzPts val="2000"/>
              <a:buNone/>
              <a:defRPr sz="2000">
                <a:solidFill>
                  <a:schemeClr val="hlink"/>
                </a:solidFill>
              </a:defRPr>
            </a:lvl2pPr>
            <a:lvl3pPr lvl="2" algn="ctr" rtl="0">
              <a:spcBef>
                <a:spcPts val="0"/>
              </a:spcBef>
              <a:spcAft>
                <a:spcPts val="0"/>
              </a:spcAft>
              <a:buClr>
                <a:schemeClr val="hlink"/>
              </a:buClr>
              <a:buSzPts val="2000"/>
              <a:buNone/>
              <a:defRPr sz="2000">
                <a:solidFill>
                  <a:schemeClr val="hlink"/>
                </a:solidFill>
              </a:defRPr>
            </a:lvl3pPr>
            <a:lvl4pPr lvl="3" algn="ctr" rtl="0">
              <a:spcBef>
                <a:spcPts val="0"/>
              </a:spcBef>
              <a:spcAft>
                <a:spcPts val="0"/>
              </a:spcAft>
              <a:buClr>
                <a:schemeClr val="hlink"/>
              </a:buClr>
              <a:buSzPts val="2000"/>
              <a:buNone/>
              <a:defRPr sz="2000">
                <a:solidFill>
                  <a:schemeClr val="hlink"/>
                </a:solidFill>
              </a:defRPr>
            </a:lvl4pPr>
            <a:lvl5pPr lvl="4" algn="ctr" rtl="0">
              <a:spcBef>
                <a:spcPts val="0"/>
              </a:spcBef>
              <a:spcAft>
                <a:spcPts val="0"/>
              </a:spcAft>
              <a:buClr>
                <a:schemeClr val="hlink"/>
              </a:buClr>
              <a:buSzPts val="2000"/>
              <a:buNone/>
              <a:defRPr sz="2000">
                <a:solidFill>
                  <a:schemeClr val="hlink"/>
                </a:solidFill>
              </a:defRPr>
            </a:lvl5pPr>
            <a:lvl6pPr lvl="5" algn="ctr" rtl="0">
              <a:spcBef>
                <a:spcPts val="0"/>
              </a:spcBef>
              <a:spcAft>
                <a:spcPts val="0"/>
              </a:spcAft>
              <a:buClr>
                <a:schemeClr val="hlink"/>
              </a:buClr>
              <a:buSzPts val="2000"/>
              <a:buNone/>
              <a:defRPr sz="2000">
                <a:solidFill>
                  <a:schemeClr val="hlink"/>
                </a:solidFill>
              </a:defRPr>
            </a:lvl6pPr>
            <a:lvl7pPr lvl="6" algn="ctr" rtl="0">
              <a:spcBef>
                <a:spcPts val="0"/>
              </a:spcBef>
              <a:spcAft>
                <a:spcPts val="0"/>
              </a:spcAft>
              <a:buClr>
                <a:schemeClr val="hlink"/>
              </a:buClr>
              <a:buSzPts val="2000"/>
              <a:buNone/>
              <a:defRPr sz="2000">
                <a:solidFill>
                  <a:schemeClr val="hlink"/>
                </a:solidFill>
              </a:defRPr>
            </a:lvl7pPr>
            <a:lvl8pPr lvl="7" algn="ctr" rtl="0">
              <a:spcBef>
                <a:spcPts val="0"/>
              </a:spcBef>
              <a:spcAft>
                <a:spcPts val="0"/>
              </a:spcAft>
              <a:buClr>
                <a:schemeClr val="hlink"/>
              </a:buClr>
              <a:buSzPts val="2000"/>
              <a:buNone/>
              <a:defRPr sz="2000">
                <a:solidFill>
                  <a:schemeClr val="hlink"/>
                </a:solidFill>
              </a:defRPr>
            </a:lvl8pPr>
            <a:lvl9pPr lvl="8" algn="ctr" rtl="0">
              <a:spcBef>
                <a:spcPts val="0"/>
              </a:spcBef>
              <a:spcAft>
                <a:spcPts val="0"/>
              </a:spcAft>
              <a:buClr>
                <a:schemeClr val="hlink"/>
              </a:buClr>
              <a:buSzPts val="2000"/>
              <a:buNone/>
              <a:defRPr sz="2000">
                <a:solidFill>
                  <a:schemeClr val="hlink"/>
                </a:solidFill>
              </a:defRPr>
            </a:lvl9pPr>
          </a:lstStyle>
          <a:p>
            <a:endParaRPr/>
          </a:p>
        </p:txBody>
      </p:sp>
      <p:sp>
        <p:nvSpPr>
          <p:cNvPr id="630" name="Google Shape;630;p38"/>
          <p:cNvSpPr txBox="1">
            <a:spLocks noGrp="1"/>
          </p:cNvSpPr>
          <p:nvPr>
            <p:ph type="subTitle" idx="4"/>
          </p:nvPr>
        </p:nvSpPr>
        <p:spPr>
          <a:xfrm>
            <a:off x="3419269" y="2516375"/>
            <a:ext cx="23055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hlink"/>
              </a:buClr>
              <a:buSzPts val="1400"/>
              <a:buNone/>
              <a:defRPr sz="1400">
                <a:solidFill>
                  <a:schemeClr val="hlink"/>
                </a:solidFill>
              </a:defRPr>
            </a:lvl1pPr>
            <a:lvl2pPr lvl="1" algn="ctr" rtl="0">
              <a:lnSpc>
                <a:spcPct val="100000"/>
              </a:lnSpc>
              <a:spcBef>
                <a:spcPts val="1600"/>
              </a:spcBef>
              <a:spcAft>
                <a:spcPts val="0"/>
              </a:spcAft>
              <a:buClr>
                <a:schemeClr val="hlink"/>
              </a:buClr>
              <a:buSzPts val="1400"/>
              <a:buNone/>
              <a:defRPr>
                <a:solidFill>
                  <a:schemeClr val="hlink"/>
                </a:solidFill>
              </a:defRPr>
            </a:lvl2pPr>
            <a:lvl3pPr lvl="2" algn="ctr" rtl="0">
              <a:lnSpc>
                <a:spcPct val="100000"/>
              </a:lnSpc>
              <a:spcBef>
                <a:spcPts val="1600"/>
              </a:spcBef>
              <a:spcAft>
                <a:spcPts val="0"/>
              </a:spcAft>
              <a:buClr>
                <a:schemeClr val="hlink"/>
              </a:buClr>
              <a:buSzPts val="1400"/>
              <a:buNone/>
              <a:defRPr>
                <a:solidFill>
                  <a:schemeClr val="hlink"/>
                </a:solidFill>
              </a:defRPr>
            </a:lvl3pPr>
            <a:lvl4pPr lvl="3" algn="ctr" rtl="0">
              <a:lnSpc>
                <a:spcPct val="100000"/>
              </a:lnSpc>
              <a:spcBef>
                <a:spcPts val="1600"/>
              </a:spcBef>
              <a:spcAft>
                <a:spcPts val="0"/>
              </a:spcAft>
              <a:buClr>
                <a:schemeClr val="hlink"/>
              </a:buClr>
              <a:buSzPts val="1400"/>
              <a:buNone/>
              <a:defRPr>
                <a:solidFill>
                  <a:schemeClr val="hlink"/>
                </a:solidFill>
              </a:defRPr>
            </a:lvl4pPr>
            <a:lvl5pPr lvl="4" algn="ctr" rtl="0">
              <a:lnSpc>
                <a:spcPct val="100000"/>
              </a:lnSpc>
              <a:spcBef>
                <a:spcPts val="1600"/>
              </a:spcBef>
              <a:spcAft>
                <a:spcPts val="0"/>
              </a:spcAft>
              <a:buClr>
                <a:schemeClr val="hlink"/>
              </a:buClr>
              <a:buSzPts val="1400"/>
              <a:buNone/>
              <a:defRPr>
                <a:solidFill>
                  <a:schemeClr val="hlink"/>
                </a:solidFill>
              </a:defRPr>
            </a:lvl5pPr>
            <a:lvl6pPr lvl="5" algn="ctr" rtl="0">
              <a:lnSpc>
                <a:spcPct val="100000"/>
              </a:lnSpc>
              <a:spcBef>
                <a:spcPts val="1600"/>
              </a:spcBef>
              <a:spcAft>
                <a:spcPts val="0"/>
              </a:spcAft>
              <a:buClr>
                <a:schemeClr val="hlink"/>
              </a:buClr>
              <a:buSzPts val="1400"/>
              <a:buNone/>
              <a:defRPr>
                <a:solidFill>
                  <a:schemeClr val="hlink"/>
                </a:solidFill>
              </a:defRPr>
            </a:lvl6pPr>
            <a:lvl7pPr lvl="6" algn="ctr" rtl="0">
              <a:lnSpc>
                <a:spcPct val="100000"/>
              </a:lnSpc>
              <a:spcBef>
                <a:spcPts val="1600"/>
              </a:spcBef>
              <a:spcAft>
                <a:spcPts val="0"/>
              </a:spcAft>
              <a:buClr>
                <a:schemeClr val="hlink"/>
              </a:buClr>
              <a:buSzPts val="1400"/>
              <a:buNone/>
              <a:defRPr>
                <a:solidFill>
                  <a:schemeClr val="hlink"/>
                </a:solidFill>
              </a:defRPr>
            </a:lvl7pPr>
            <a:lvl8pPr lvl="7" algn="ctr" rtl="0">
              <a:lnSpc>
                <a:spcPct val="100000"/>
              </a:lnSpc>
              <a:spcBef>
                <a:spcPts val="1600"/>
              </a:spcBef>
              <a:spcAft>
                <a:spcPts val="0"/>
              </a:spcAft>
              <a:buClr>
                <a:schemeClr val="hlink"/>
              </a:buClr>
              <a:buSzPts val="1400"/>
              <a:buNone/>
              <a:defRPr>
                <a:solidFill>
                  <a:schemeClr val="hlink"/>
                </a:solidFill>
              </a:defRPr>
            </a:lvl8pPr>
            <a:lvl9pPr lvl="8" algn="ctr" rtl="0">
              <a:lnSpc>
                <a:spcPct val="100000"/>
              </a:lnSpc>
              <a:spcBef>
                <a:spcPts val="1600"/>
              </a:spcBef>
              <a:spcAft>
                <a:spcPts val="1600"/>
              </a:spcAft>
              <a:buClr>
                <a:schemeClr val="hlink"/>
              </a:buClr>
              <a:buSzPts val="1400"/>
              <a:buNone/>
              <a:defRPr>
                <a:solidFill>
                  <a:schemeClr val="hlink"/>
                </a:solidFill>
              </a:defRPr>
            </a:lvl9pPr>
          </a:lstStyle>
          <a:p>
            <a:endParaRPr/>
          </a:p>
        </p:txBody>
      </p:sp>
      <p:sp>
        <p:nvSpPr>
          <p:cNvPr id="631" name="Google Shape;631;p38"/>
          <p:cNvSpPr txBox="1">
            <a:spLocks noGrp="1"/>
          </p:cNvSpPr>
          <p:nvPr>
            <p:ph type="title" idx="5"/>
          </p:nvPr>
        </p:nvSpPr>
        <p:spPr>
          <a:xfrm>
            <a:off x="2069650" y="3667475"/>
            <a:ext cx="2305500" cy="4095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hlink"/>
              </a:buClr>
              <a:buSzPts val="2000"/>
              <a:buNone/>
              <a:defRPr sz="2000">
                <a:solidFill>
                  <a:schemeClr val="hlink"/>
                </a:solidFill>
              </a:defRPr>
            </a:lvl1pPr>
            <a:lvl2pPr lvl="1" algn="ctr" rtl="0">
              <a:spcBef>
                <a:spcPts val="0"/>
              </a:spcBef>
              <a:spcAft>
                <a:spcPts val="0"/>
              </a:spcAft>
              <a:buClr>
                <a:schemeClr val="hlink"/>
              </a:buClr>
              <a:buSzPts val="2000"/>
              <a:buNone/>
              <a:defRPr sz="2000">
                <a:solidFill>
                  <a:schemeClr val="hlink"/>
                </a:solidFill>
              </a:defRPr>
            </a:lvl2pPr>
            <a:lvl3pPr lvl="2" algn="ctr" rtl="0">
              <a:spcBef>
                <a:spcPts val="0"/>
              </a:spcBef>
              <a:spcAft>
                <a:spcPts val="0"/>
              </a:spcAft>
              <a:buClr>
                <a:schemeClr val="hlink"/>
              </a:buClr>
              <a:buSzPts val="2000"/>
              <a:buNone/>
              <a:defRPr sz="2000">
                <a:solidFill>
                  <a:schemeClr val="hlink"/>
                </a:solidFill>
              </a:defRPr>
            </a:lvl3pPr>
            <a:lvl4pPr lvl="3" algn="ctr" rtl="0">
              <a:spcBef>
                <a:spcPts val="0"/>
              </a:spcBef>
              <a:spcAft>
                <a:spcPts val="0"/>
              </a:spcAft>
              <a:buClr>
                <a:schemeClr val="hlink"/>
              </a:buClr>
              <a:buSzPts val="2000"/>
              <a:buNone/>
              <a:defRPr sz="2000">
                <a:solidFill>
                  <a:schemeClr val="hlink"/>
                </a:solidFill>
              </a:defRPr>
            </a:lvl4pPr>
            <a:lvl5pPr lvl="4" algn="ctr" rtl="0">
              <a:spcBef>
                <a:spcPts val="0"/>
              </a:spcBef>
              <a:spcAft>
                <a:spcPts val="0"/>
              </a:spcAft>
              <a:buClr>
                <a:schemeClr val="hlink"/>
              </a:buClr>
              <a:buSzPts val="2000"/>
              <a:buNone/>
              <a:defRPr sz="2000">
                <a:solidFill>
                  <a:schemeClr val="hlink"/>
                </a:solidFill>
              </a:defRPr>
            </a:lvl5pPr>
            <a:lvl6pPr lvl="5" algn="ctr" rtl="0">
              <a:spcBef>
                <a:spcPts val="0"/>
              </a:spcBef>
              <a:spcAft>
                <a:spcPts val="0"/>
              </a:spcAft>
              <a:buClr>
                <a:schemeClr val="hlink"/>
              </a:buClr>
              <a:buSzPts val="2000"/>
              <a:buNone/>
              <a:defRPr sz="2000">
                <a:solidFill>
                  <a:schemeClr val="hlink"/>
                </a:solidFill>
              </a:defRPr>
            </a:lvl6pPr>
            <a:lvl7pPr lvl="6" algn="ctr" rtl="0">
              <a:spcBef>
                <a:spcPts val="0"/>
              </a:spcBef>
              <a:spcAft>
                <a:spcPts val="0"/>
              </a:spcAft>
              <a:buClr>
                <a:schemeClr val="hlink"/>
              </a:buClr>
              <a:buSzPts val="2000"/>
              <a:buNone/>
              <a:defRPr sz="2000">
                <a:solidFill>
                  <a:schemeClr val="hlink"/>
                </a:solidFill>
              </a:defRPr>
            </a:lvl7pPr>
            <a:lvl8pPr lvl="7" algn="ctr" rtl="0">
              <a:spcBef>
                <a:spcPts val="0"/>
              </a:spcBef>
              <a:spcAft>
                <a:spcPts val="0"/>
              </a:spcAft>
              <a:buClr>
                <a:schemeClr val="hlink"/>
              </a:buClr>
              <a:buSzPts val="2000"/>
              <a:buNone/>
              <a:defRPr sz="2000">
                <a:solidFill>
                  <a:schemeClr val="hlink"/>
                </a:solidFill>
              </a:defRPr>
            </a:lvl8pPr>
            <a:lvl9pPr lvl="8" algn="ctr" rtl="0">
              <a:spcBef>
                <a:spcPts val="0"/>
              </a:spcBef>
              <a:spcAft>
                <a:spcPts val="0"/>
              </a:spcAft>
              <a:buClr>
                <a:schemeClr val="hlink"/>
              </a:buClr>
              <a:buSzPts val="2000"/>
              <a:buNone/>
              <a:defRPr sz="2000">
                <a:solidFill>
                  <a:schemeClr val="hlink"/>
                </a:solidFill>
              </a:defRPr>
            </a:lvl9pPr>
          </a:lstStyle>
          <a:p>
            <a:endParaRPr/>
          </a:p>
        </p:txBody>
      </p:sp>
      <p:sp>
        <p:nvSpPr>
          <p:cNvPr id="632" name="Google Shape;632;p38"/>
          <p:cNvSpPr txBox="1">
            <a:spLocks noGrp="1"/>
          </p:cNvSpPr>
          <p:nvPr>
            <p:ph type="subTitle" idx="6"/>
          </p:nvPr>
        </p:nvSpPr>
        <p:spPr>
          <a:xfrm>
            <a:off x="2069638" y="4118700"/>
            <a:ext cx="23055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hlink"/>
              </a:buClr>
              <a:buSzPts val="1400"/>
              <a:buNone/>
              <a:defRPr sz="1400">
                <a:solidFill>
                  <a:schemeClr val="hlink"/>
                </a:solidFill>
              </a:defRPr>
            </a:lvl1pPr>
            <a:lvl2pPr lvl="1" algn="ctr" rtl="0">
              <a:lnSpc>
                <a:spcPct val="100000"/>
              </a:lnSpc>
              <a:spcBef>
                <a:spcPts val="1600"/>
              </a:spcBef>
              <a:spcAft>
                <a:spcPts val="0"/>
              </a:spcAft>
              <a:buClr>
                <a:schemeClr val="hlink"/>
              </a:buClr>
              <a:buSzPts val="1400"/>
              <a:buNone/>
              <a:defRPr>
                <a:solidFill>
                  <a:schemeClr val="hlink"/>
                </a:solidFill>
              </a:defRPr>
            </a:lvl2pPr>
            <a:lvl3pPr lvl="2" algn="ctr" rtl="0">
              <a:lnSpc>
                <a:spcPct val="100000"/>
              </a:lnSpc>
              <a:spcBef>
                <a:spcPts val="1600"/>
              </a:spcBef>
              <a:spcAft>
                <a:spcPts val="0"/>
              </a:spcAft>
              <a:buClr>
                <a:schemeClr val="hlink"/>
              </a:buClr>
              <a:buSzPts val="1400"/>
              <a:buNone/>
              <a:defRPr>
                <a:solidFill>
                  <a:schemeClr val="hlink"/>
                </a:solidFill>
              </a:defRPr>
            </a:lvl3pPr>
            <a:lvl4pPr lvl="3" algn="ctr" rtl="0">
              <a:lnSpc>
                <a:spcPct val="100000"/>
              </a:lnSpc>
              <a:spcBef>
                <a:spcPts val="1600"/>
              </a:spcBef>
              <a:spcAft>
                <a:spcPts val="0"/>
              </a:spcAft>
              <a:buClr>
                <a:schemeClr val="hlink"/>
              </a:buClr>
              <a:buSzPts val="1400"/>
              <a:buNone/>
              <a:defRPr>
                <a:solidFill>
                  <a:schemeClr val="hlink"/>
                </a:solidFill>
              </a:defRPr>
            </a:lvl4pPr>
            <a:lvl5pPr lvl="4" algn="ctr" rtl="0">
              <a:lnSpc>
                <a:spcPct val="100000"/>
              </a:lnSpc>
              <a:spcBef>
                <a:spcPts val="1600"/>
              </a:spcBef>
              <a:spcAft>
                <a:spcPts val="0"/>
              </a:spcAft>
              <a:buClr>
                <a:schemeClr val="hlink"/>
              </a:buClr>
              <a:buSzPts val="1400"/>
              <a:buNone/>
              <a:defRPr>
                <a:solidFill>
                  <a:schemeClr val="hlink"/>
                </a:solidFill>
              </a:defRPr>
            </a:lvl5pPr>
            <a:lvl6pPr lvl="5" algn="ctr" rtl="0">
              <a:lnSpc>
                <a:spcPct val="100000"/>
              </a:lnSpc>
              <a:spcBef>
                <a:spcPts val="1600"/>
              </a:spcBef>
              <a:spcAft>
                <a:spcPts val="0"/>
              </a:spcAft>
              <a:buClr>
                <a:schemeClr val="hlink"/>
              </a:buClr>
              <a:buSzPts val="1400"/>
              <a:buNone/>
              <a:defRPr>
                <a:solidFill>
                  <a:schemeClr val="hlink"/>
                </a:solidFill>
              </a:defRPr>
            </a:lvl6pPr>
            <a:lvl7pPr lvl="6" algn="ctr" rtl="0">
              <a:lnSpc>
                <a:spcPct val="100000"/>
              </a:lnSpc>
              <a:spcBef>
                <a:spcPts val="1600"/>
              </a:spcBef>
              <a:spcAft>
                <a:spcPts val="0"/>
              </a:spcAft>
              <a:buClr>
                <a:schemeClr val="hlink"/>
              </a:buClr>
              <a:buSzPts val="1400"/>
              <a:buNone/>
              <a:defRPr>
                <a:solidFill>
                  <a:schemeClr val="hlink"/>
                </a:solidFill>
              </a:defRPr>
            </a:lvl7pPr>
            <a:lvl8pPr lvl="7" algn="ctr" rtl="0">
              <a:lnSpc>
                <a:spcPct val="100000"/>
              </a:lnSpc>
              <a:spcBef>
                <a:spcPts val="1600"/>
              </a:spcBef>
              <a:spcAft>
                <a:spcPts val="0"/>
              </a:spcAft>
              <a:buClr>
                <a:schemeClr val="hlink"/>
              </a:buClr>
              <a:buSzPts val="1400"/>
              <a:buNone/>
              <a:defRPr>
                <a:solidFill>
                  <a:schemeClr val="hlink"/>
                </a:solidFill>
              </a:defRPr>
            </a:lvl8pPr>
            <a:lvl9pPr lvl="8" algn="ctr" rtl="0">
              <a:lnSpc>
                <a:spcPct val="100000"/>
              </a:lnSpc>
              <a:spcBef>
                <a:spcPts val="1600"/>
              </a:spcBef>
              <a:spcAft>
                <a:spcPts val="1600"/>
              </a:spcAft>
              <a:buClr>
                <a:schemeClr val="hlink"/>
              </a:buClr>
              <a:buSzPts val="1400"/>
              <a:buNone/>
              <a:defRPr>
                <a:solidFill>
                  <a:schemeClr val="hlink"/>
                </a:solidFill>
              </a:defRPr>
            </a:lvl9pPr>
          </a:lstStyle>
          <a:p>
            <a:endParaRPr/>
          </a:p>
        </p:txBody>
      </p:sp>
      <p:sp>
        <p:nvSpPr>
          <p:cNvPr id="633" name="Google Shape;633;p38"/>
          <p:cNvSpPr txBox="1">
            <a:spLocks noGrp="1"/>
          </p:cNvSpPr>
          <p:nvPr>
            <p:ph type="title" idx="7"/>
          </p:nvPr>
        </p:nvSpPr>
        <p:spPr>
          <a:xfrm>
            <a:off x="4768909" y="3667475"/>
            <a:ext cx="2305500" cy="4095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hlink"/>
              </a:buClr>
              <a:buSzPts val="2000"/>
              <a:buNone/>
              <a:defRPr sz="2000">
                <a:solidFill>
                  <a:schemeClr val="hlink"/>
                </a:solidFill>
              </a:defRPr>
            </a:lvl1pPr>
            <a:lvl2pPr lvl="1" algn="ctr" rtl="0">
              <a:spcBef>
                <a:spcPts val="0"/>
              </a:spcBef>
              <a:spcAft>
                <a:spcPts val="0"/>
              </a:spcAft>
              <a:buClr>
                <a:schemeClr val="hlink"/>
              </a:buClr>
              <a:buSzPts val="2000"/>
              <a:buNone/>
              <a:defRPr sz="2000">
                <a:solidFill>
                  <a:schemeClr val="hlink"/>
                </a:solidFill>
              </a:defRPr>
            </a:lvl2pPr>
            <a:lvl3pPr lvl="2" algn="ctr" rtl="0">
              <a:spcBef>
                <a:spcPts val="0"/>
              </a:spcBef>
              <a:spcAft>
                <a:spcPts val="0"/>
              </a:spcAft>
              <a:buClr>
                <a:schemeClr val="hlink"/>
              </a:buClr>
              <a:buSzPts val="2000"/>
              <a:buNone/>
              <a:defRPr sz="2000">
                <a:solidFill>
                  <a:schemeClr val="hlink"/>
                </a:solidFill>
              </a:defRPr>
            </a:lvl3pPr>
            <a:lvl4pPr lvl="3" algn="ctr" rtl="0">
              <a:spcBef>
                <a:spcPts val="0"/>
              </a:spcBef>
              <a:spcAft>
                <a:spcPts val="0"/>
              </a:spcAft>
              <a:buClr>
                <a:schemeClr val="hlink"/>
              </a:buClr>
              <a:buSzPts val="2000"/>
              <a:buNone/>
              <a:defRPr sz="2000">
                <a:solidFill>
                  <a:schemeClr val="hlink"/>
                </a:solidFill>
              </a:defRPr>
            </a:lvl4pPr>
            <a:lvl5pPr lvl="4" algn="ctr" rtl="0">
              <a:spcBef>
                <a:spcPts val="0"/>
              </a:spcBef>
              <a:spcAft>
                <a:spcPts val="0"/>
              </a:spcAft>
              <a:buClr>
                <a:schemeClr val="hlink"/>
              </a:buClr>
              <a:buSzPts val="2000"/>
              <a:buNone/>
              <a:defRPr sz="2000">
                <a:solidFill>
                  <a:schemeClr val="hlink"/>
                </a:solidFill>
              </a:defRPr>
            </a:lvl5pPr>
            <a:lvl6pPr lvl="5" algn="ctr" rtl="0">
              <a:spcBef>
                <a:spcPts val="0"/>
              </a:spcBef>
              <a:spcAft>
                <a:spcPts val="0"/>
              </a:spcAft>
              <a:buClr>
                <a:schemeClr val="hlink"/>
              </a:buClr>
              <a:buSzPts val="2000"/>
              <a:buNone/>
              <a:defRPr sz="2000">
                <a:solidFill>
                  <a:schemeClr val="hlink"/>
                </a:solidFill>
              </a:defRPr>
            </a:lvl6pPr>
            <a:lvl7pPr lvl="6" algn="ctr" rtl="0">
              <a:spcBef>
                <a:spcPts val="0"/>
              </a:spcBef>
              <a:spcAft>
                <a:spcPts val="0"/>
              </a:spcAft>
              <a:buClr>
                <a:schemeClr val="hlink"/>
              </a:buClr>
              <a:buSzPts val="2000"/>
              <a:buNone/>
              <a:defRPr sz="2000">
                <a:solidFill>
                  <a:schemeClr val="hlink"/>
                </a:solidFill>
              </a:defRPr>
            </a:lvl7pPr>
            <a:lvl8pPr lvl="7" algn="ctr" rtl="0">
              <a:spcBef>
                <a:spcPts val="0"/>
              </a:spcBef>
              <a:spcAft>
                <a:spcPts val="0"/>
              </a:spcAft>
              <a:buClr>
                <a:schemeClr val="hlink"/>
              </a:buClr>
              <a:buSzPts val="2000"/>
              <a:buNone/>
              <a:defRPr sz="2000">
                <a:solidFill>
                  <a:schemeClr val="hlink"/>
                </a:solidFill>
              </a:defRPr>
            </a:lvl8pPr>
            <a:lvl9pPr lvl="8" algn="ctr" rtl="0">
              <a:spcBef>
                <a:spcPts val="0"/>
              </a:spcBef>
              <a:spcAft>
                <a:spcPts val="0"/>
              </a:spcAft>
              <a:buClr>
                <a:schemeClr val="hlink"/>
              </a:buClr>
              <a:buSzPts val="2000"/>
              <a:buNone/>
              <a:defRPr sz="2000">
                <a:solidFill>
                  <a:schemeClr val="hlink"/>
                </a:solidFill>
              </a:defRPr>
            </a:lvl9pPr>
          </a:lstStyle>
          <a:p>
            <a:endParaRPr/>
          </a:p>
        </p:txBody>
      </p:sp>
      <p:sp>
        <p:nvSpPr>
          <p:cNvPr id="634" name="Google Shape;634;p38"/>
          <p:cNvSpPr txBox="1">
            <a:spLocks noGrp="1"/>
          </p:cNvSpPr>
          <p:nvPr>
            <p:ph type="subTitle" idx="8"/>
          </p:nvPr>
        </p:nvSpPr>
        <p:spPr>
          <a:xfrm>
            <a:off x="4768907" y="4118700"/>
            <a:ext cx="23055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hlink"/>
              </a:buClr>
              <a:buSzPts val="1400"/>
              <a:buNone/>
              <a:defRPr sz="1400">
                <a:solidFill>
                  <a:schemeClr val="hlink"/>
                </a:solidFill>
              </a:defRPr>
            </a:lvl1pPr>
            <a:lvl2pPr lvl="1" algn="ctr" rtl="0">
              <a:lnSpc>
                <a:spcPct val="100000"/>
              </a:lnSpc>
              <a:spcBef>
                <a:spcPts val="1600"/>
              </a:spcBef>
              <a:spcAft>
                <a:spcPts val="0"/>
              </a:spcAft>
              <a:buClr>
                <a:schemeClr val="hlink"/>
              </a:buClr>
              <a:buSzPts val="1400"/>
              <a:buNone/>
              <a:defRPr>
                <a:solidFill>
                  <a:schemeClr val="hlink"/>
                </a:solidFill>
              </a:defRPr>
            </a:lvl2pPr>
            <a:lvl3pPr lvl="2" algn="ctr" rtl="0">
              <a:lnSpc>
                <a:spcPct val="100000"/>
              </a:lnSpc>
              <a:spcBef>
                <a:spcPts val="1600"/>
              </a:spcBef>
              <a:spcAft>
                <a:spcPts val="0"/>
              </a:spcAft>
              <a:buClr>
                <a:schemeClr val="hlink"/>
              </a:buClr>
              <a:buSzPts val="1400"/>
              <a:buNone/>
              <a:defRPr>
                <a:solidFill>
                  <a:schemeClr val="hlink"/>
                </a:solidFill>
              </a:defRPr>
            </a:lvl3pPr>
            <a:lvl4pPr lvl="3" algn="ctr" rtl="0">
              <a:lnSpc>
                <a:spcPct val="100000"/>
              </a:lnSpc>
              <a:spcBef>
                <a:spcPts val="1600"/>
              </a:spcBef>
              <a:spcAft>
                <a:spcPts val="0"/>
              </a:spcAft>
              <a:buClr>
                <a:schemeClr val="hlink"/>
              </a:buClr>
              <a:buSzPts val="1400"/>
              <a:buNone/>
              <a:defRPr>
                <a:solidFill>
                  <a:schemeClr val="hlink"/>
                </a:solidFill>
              </a:defRPr>
            </a:lvl4pPr>
            <a:lvl5pPr lvl="4" algn="ctr" rtl="0">
              <a:lnSpc>
                <a:spcPct val="100000"/>
              </a:lnSpc>
              <a:spcBef>
                <a:spcPts val="1600"/>
              </a:spcBef>
              <a:spcAft>
                <a:spcPts val="0"/>
              </a:spcAft>
              <a:buClr>
                <a:schemeClr val="hlink"/>
              </a:buClr>
              <a:buSzPts val="1400"/>
              <a:buNone/>
              <a:defRPr>
                <a:solidFill>
                  <a:schemeClr val="hlink"/>
                </a:solidFill>
              </a:defRPr>
            </a:lvl5pPr>
            <a:lvl6pPr lvl="5" algn="ctr" rtl="0">
              <a:lnSpc>
                <a:spcPct val="100000"/>
              </a:lnSpc>
              <a:spcBef>
                <a:spcPts val="1600"/>
              </a:spcBef>
              <a:spcAft>
                <a:spcPts val="0"/>
              </a:spcAft>
              <a:buClr>
                <a:schemeClr val="hlink"/>
              </a:buClr>
              <a:buSzPts val="1400"/>
              <a:buNone/>
              <a:defRPr>
                <a:solidFill>
                  <a:schemeClr val="hlink"/>
                </a:solidFill>
              </a:defRPr>
            </a:lvl6pPr>
            <a:lvl7pPr lvl="6" algn="ctr" rtl="0">
              <a:lnSpc>
                <a:spcPct val="100000"/>
              </a:lnSpc>
              <a:spcBef>
                <a:spcPts val="1600"/>
              </a:spcBef>
              <a:spcAft>
                <a:spcPts val="0"/>
              </a:spcAft>
              <a:buClr>
                <a:schemeClr val="hlink"/>
              </a:buClr>
              <a:buSzPts val="1400"/>
              <a:buNone/>
              <a:defRPr>
                <a:solidFill>
                  <a:schemeClr val="hlink"/>
                </a:solidFill>
              </a:defRPr>
            </a:lvl7pPr>
            <a:lvl8pPr lvl="7" algn="ctr" rtl="0">
              <a:lnSpc>
                <a:spcPct val="100000"/>
              </a:lnSpc>
              <a:spcBef>
                <a:spcPts val="1600"/>
              </a:spcBef>
              <a:spcAft>
                <a:spcPts val="0"/>
              </a:spcAft>
              <a:buClr>
                <a:schemeClr val="hlink"/>
              </a:buClr>
              <a:buSzPts val="1400"/>
              <a:buNone/>
              <a:defRPr>
                <a:solidFill>
                  <a:schemeClr val="hlink"/>
                </a:solidFill>
              </a:defRPr>
            </a:lvl8pPr>
            <a:lvl9pPr lvl="8" algn="ctr" rtl="0">
              <a:lnSpc>
                <a:spcPct val="100000"/>
              </a:lnSpc>
              <a:spcBef>
                <a:spcPts val="1600"/>
              </a:spcBef>
              <a:spcAft>
                <a:spcPts val="1600"/>
              </a:spcAft>
              <a:buClr>
                <a:schemeClr val="hlink"/>
              </a:buClr>
              <a:buSzPts val="1400"/>
              <a:buNone/>
              <a:defRPr>
                <a:solidFill>
                  <a:schemeClr val="hlink"/>
                </a:solidFill>
              </a:defRPr>
            </a:lvl9pPr>
          </a:lstStyle>
          <a:p>
            <a:endParaRPr/>
          </a:p>
        </p:txBody>
      </p:sp>
      <p:sp>
        <p:nvSpPr>
          <p:cNvPr id="635" name="Google Shape;635;p38"/>
          <p:cNvSpPr txBox="1">
            <a:spLocks noGrp="1"/>
          </p:cNvSpPr>
          <p:nvPr>
            <p:ph type="title" idx="9"/>
          </p:nvPr>
        </p:nvSpPr>
        <p:spPr>
          <a:xfrm>
            <a:off x="6118549" y="2065150"/>
            <a:ext cx="2305500" cy="4095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hlink"/>
              </a:buClr>
              <a:buSzPts val="2000"/>
              <a:buNone/>
              <a:defRPr sz="2000">
                <a:solidFill>
                  <a:schemeClr val="hlink"/>
                </a:solidFill>
              </a:defRPr>
            </a:lvl1pPr>
            <a:lvl2pPr lvl="1" algn="ctr" rtl="0">
              <a:spcBef>
                <a:spcPts val="0"/>
              </a:spcBef>
              <a:spcAft>
                <a:spcPts val="0"/>
              </a:spcAft>
              <a:buClr>
                <a:schemeClr val="hlink"/>
              </a:buClr>
              <a:buSzPts val="2000"/>
              <a:buNone/>
              <a:defRPr sz="2000">
                <a:solidFill>
                  <a:schemeClr val="hlink"/>
                </a:solidFill>
              </a:defRPr>
            </a:lvl2pPr>
            <a:lvl3pPr lvl="2" algn="ctr" rtl="0">
              <a:spcBef>
                <a:spcPts val="0"/>
              </a:spcBef>
              <a:spcAft>
                <a:spcPts val="0"/>
              </a:spcAft>
              <a:buClr>
                <a:schemeClr val="hlink"/>
              </a:buClr>
              <a:buSzPts val="2000"/>
              <a:buNone/>
              <a:defRPr sz="2000">
                <a:solidFill>
                  <a:schemeClr val="hlink"/>
                </a:solidFill>
              </a:defRPr>
            </a:lvl3pPr>
            <a:lvl4pPr lvl="3" algn="ctr" rtl="0">
              <a:spcBef>
                <a:spcPts val="0"/>
              </a:spcBef>
              <a:spcAft>
                <a:spcPts val="0"/>
              </a:spcAft>
              <a:buClr>
                <a:schemeClr val="hlink"/>
              </a:buClr>
              <a:buSzPts val="2000"/>
              <a:buNone/>
              <a:defRPr sz="2000">
                <a:solidFill>
                  <a:schemeClr val="hlink"/>
                </a:solidFill>
              </a:defRPr>
            </a:lvl4pPr>
            <a:lvl5pPr lvl="4" algn="ctr" rtl="0">
              <a:spcBef>
                <a:spcPts val="0"/>
              </a:spcBef>
              <a:spcAft>
                <a:spcPts val="0"/>
              </a:spcAft>
              <a:buClr>
                <a:schemeClr val="hlink"/>
              </a:buClr>
              <a:buSzPts val="2000"/>
              <a:buNone/>
              <a:defRPr sz="2000">
                <a:solidFill>
                  <a:schemeClr val="hlink"/>
                </a:solidFill>
              </a:defRPr>
            </a:lvl5pPr>
            <a:lvl6pPr lvl="5" algn="ctr" rtl="0">
              <a:spcBef>
                <a:spcPts val="0"/>
              </a:spcBef>
              <a:spcAft>
                <a:spcPts val="0"/>
              </a:spcAft>
              <a:buClr>
                <a:schemeClr val="hlink"/>
              </a:buClr>
              <a:buSzPts val="2000"/>
              <a:buNone/>
              <a:defRPr sz="2000">
                <a:solidFill>
                  <a:schemeClr val="hlink"/>
                </a:solidFill>
              </a:defRPr>
            </a:lvl6pPr>
            <a:lvl7pPr lvl="6" algn="ctr" rtl="0">
              <a:spcBef>
                <a:spcPts val="0"/>
              </a:spcBef>
              <a:spcAft>
                <a:spcPts val="0"/>
              </a:spcAft>
              <a:buClr>
                <a:schemeClr val="hlink"/>
              </a:buClr>
              <a:buSzPts val="2000"/>
              <a:buNone/>
              <a:defRPr sz="2000">
                <a:solidFill>
                  <a:schemeClr val="hlink"/>
                </a:solidFill>
              </a:defRPr>
            </a:lvl7pPr>
            <a:lvl8pPr lvl="7" algn="ctr" rtl="0">
              <a:spcBef>
                <a:spcPts val="0"/>
              </a:spcBef>
              <a:spcAft>
                <a:spcPts val="0"/>
              </a:spcAft>
              <a:buClr>
                <a:schemeClr val="hlink"/>
              </a:buClr>
              <a:buSzPts val="2000"/>
              <a:buNone/>
              <a:defRPr sz="2000">
                <a:solidFill>
                  <a:schemeClr val="hlink"/>
                </a:solidFill>
              </a:defRPr>
            </a:lvl8pPr>
            <a:lvl9pPr lvl="8" algn="ctr" rtl="0">
              <a:spcBef>
                <a:spcPts val="0"/>
              </a:spcBef>
              <a:spcAft>
                <a:spcPts val="0"/>
              </a:spcAft>
              <a:buClr>
                <a:schemeClr val="hlink"/>
              </a:buClr>
              <a:buSzPts val="2000"/>
              <a:buNone/>
              <a:defRPr sz="2000">
                <a:solidFill>
                  <a:schemeClr val="hlink"/>
                </a:solidFill>
              </a:defRPr>
            </a:lvl9pPr>
          </a:lstStyle>
          <a:p>
            <a:endParaRPr/>
          </a:p>
        </p:txBody>
      </p:sp>
      <p:sp>
        <p:nvSpPr>
          <p:cNvPr id="636" name="Google Shape;636;p38"/>
          <p:cNvSpPr txBox="1">
            <a:spLocks noGrp="1"/>
          </p:cNvSpPr>
          <p:nvPr>
            <p:ph type="subTitle" idx="13"/>
          </p:nvPr>
        </p:nvSpPr>
        <p:spPr>
          <a:xfrm>
            <a:off x="6118545" y="2516375"/>
            <a:ext cx="23055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hlink"/>
              </a:buClr>
              <a:buSzPts val="1400"/>
              <a:buNone/>
              <a:defRPr sz="1400">
                <a:solidFill>
                  <a:schemeClr val="hlink"/>
                </a:solidFill>
              </a:defRPr>
            </a:lvl1pPr>
            <a:lvl2pPr lvl="1" algn="ctr" rtl="0">
              <a:lnSpc>
                <a:spcPct val="100000"/>
              </a:lnSpc>
              <a:spcBef>
                <a:spcPts val="1600"/>
              </a:spcBef>
              <a:spcAft>
                <a:spcPts val="0"/>
              </a:spcAft>
              <a:buClr>
                <a:schemeClr val="hlink"/>
              </a:buClr>
              <a:buSzPts val="1400"/>
              <a:buNone/>
              <a:defRPr>
                <a:solidFill>
                  <a:schemeClr val="hlink"/>
                </a:solidFill>
              </a:defRPr>
            </a:lvl2pPr>
            <a:lvl3pPr lvl="2" algn="ctr" rtl="0">
              <a:lnSpc>
                <a:spcPct val="100000"/>
              </a:lnSpc>
              <a:spcBef>
                <a:spcPts val="1600"/>
              </a:spcBef>
              <a:spcAft>
                <a:spcPts val="0"/>
              </a:spcAft>
              <a:buClr>
                <a:schemeClr val="hlink"/>
              </a:buClr>
              <a:buSzPts val="1400"/>
              <a:buNone/>
              <a:defRPr>
                <a:solidFill>
                  <a:schemeClr val="hlink"/>
                </a:solidFill>
              </a:defRPr>
            </a:lvl3pPr>
            <a:lvl4pPr lvl="3" algn="ctr" rtl="0">
              <a:lnSpc>
                <a:spcPct val="100000"/>
              </a:lnSpc>
              <a:spcBef>
                <a:spcPts val="1600"/>
              </a:spcBef>
              <a:spcAft>
                <a:spcPts val="0"/>
              </a:spcAft>
              <a:buClr>
                <a:schemeClr val="hlink"/>
              </a:buClr>
              <a:buSzPts val="1400"/>
              <a:buNone/>
              <a:defRPr>
                <a:solidFill>
                  <a:schemeClr val="hlink"/>
                </a:solidFill>
              </a:defRPr>
            </a:lvl4pPr>
            <a:lvl5pPr lvl="4" algn="ctr" rtl="0">
              <a:lnSpc>
                <a:spcPct val="100000"/>
              </a:lnSpc>
              <a:spcBef>
                <a:spcPts val="1600"/>
              </a:spcBef>
              <a:spcAft>
                <a:spcPts val="0"/>
              </a:spcAft>
              <a:buClr>
                <a:schemeClr val="hlink"/>
              </a:buClr>
              <a:buSzPts val="1400"/>
              <a:buNone/>
              <a:defRPr>
                <a:solidFill>
                  <a:schemeClr val="hlink"/>
                </a:solidFill>
              </a:defRPr>
            </a:lvl5pPr>
            <a:lvl6pPr lvl="5" algn="ctr" rtl="0">
              <a:lnSpc>
                <a:spcPct val="100000"/>
              </a:lnSpc>
              <a:spcBef>
                <a:spcPts val="1600"/>
              </a:spcBef>
              <a:spcAft>
                <a:spcPts val="0"/>
              </a:spcAft>
              <a:buClr>
                <a:schemeClr val="hlink"/>
              </a:buClr>
              <a:buSzPts val="1400"/>
              <a:buNone/>
              <a:defRPr>
                <a:solidFill>
                  <a:schemeClr val="hlink"/>
                </a:solidFill>
              </a:defRPr>
            </a:lvl6pPr>
            <a:lvl7pPr lvl="6" algn="ctr" rtl="0">
              <a:lnSpc>
                <a:spcPct val="100000"/>
              </a:lnSpc>
              <a:spcBef>
                <a:spcPts val="1600"/>
              </a:spcBef>
              <a:spcAft>
                <a:spcPts val="0"/>
              </a:spcAft>
              <a:buClr>
                <a:schemeClr val="hlink"/>
              </a:buClr>
              <a:buSzPts val="1400"/>
              <a:buNone/>
              <a:defRPr>
                <a:solidFill>
                  <a:schemeClr val="hlink"/>
                </a:solidFill>
              </a:defRPr>
            </a:lvl7pPr>
            <a:lvl8pPr lvl="7" algn="ctr" rtl="0">
              <a:lnSpc>
                <a:spcPct val="100000"/>
              </a:lnSpc>
              <a:spcBef>
                <a:spcPts val="1600"/>
              </a:spcBef>
              <a:spcAft>
                <a:spcPts val="0"/>
              </a:spcAft>
              <a:buClr>
                <a:schemeClr val="hlink"/>
              </a:buClr>
              <a:buSzPts val="1400"/>
              <a:buNone/>
              <a:defRPr>
                <a:solidFill>
                  <a:schemeClr val="hlink"/>
                </a:solidFill>
              </a:defRPr>
            </a:lvl8pPr>
            <a:lvl9pPr lvl="8" algn="ctr" rtl="0">
              <a:lnSpc>
                <a:spcPct val="100000"/>
              </a:lnSpc>
              <a:spcBef>
                <a:spcPts val="1600"/>
              </a:spcBef>
              <a:spcAft>
                <a:spcPts val="1600"/>
              </a:spcAft>
              <a:buClr>
                <a:schemeClr val="hlink"/>
              </a:buClr>
              <a:buSzPts val="1400"/>
              <a:buNone/>
              <a:defRPr>
                <a:solidFill>
                  <a:schemeClr val="hlink"/>
                </a:solidFill>
              </a:defRPr>
            </a:lvl9pPr>
          </a:lstStyle>
          <a:p>
            <a:endParaRPr/>
          </a:p>
        </p:txBody>
      </p:sp>
      <p:grpSp>
        <p:nvGrpSpPr>
          <p:cNvPr id="637" name="Google Shape;637;p38"/>
          <p:cNvGrpSpPr/>
          <p:nvPr/>
        </p:nvGrpSpPr>
        <p:grpSpPr>
          <a:xfrm>
            <a:off x="6806481" y="539994"/>
            <a:ext cx="287212" cy="222969"/>
            <a:chOff x="7283981" y="539994"/>
            <a:chExt cx="287212" cy="222969"/>
          </a:xfrm>
        </p:grpSpPr>
        <p:sp>
          <p:nvSpPr>
            <p:cNvPr id="638" name="Google Shape;638;p38"/>
            <p:cNvSpPr/>
            <p:nvPr/>
          </p:nvSpPr>
          <p:spPr>
            <a:xfrm>
              <a:off x="7435617" y="547311"/>
              <a:ext cx="32403" cy="215652"/>
            </a:xfrm>
            <a:custGeom>
              <a:avLst/>
              <a:gdLst/>
              <a:ahLst/>
              <a:cxnLst/>
              <a:rect l="l" t="t" r="r" b="b"/>
              <a:pathLst>
                <a:path w="2843" h="18921" extrusionOk="0">
                  <a:moveTo>
                    <a:pt x="2842" y="0"/>
                  </a:moveTo>
                  <a:cubicBezTo>
                    <a:pt x="2318" y="269"/>
                    <a:pt x="1827" y="622"/>
                    <a:pt x="1387" y="1061"/>
                  </a:cubicBezTo>
                  <a:lnTo>
                    <a:pt x="0" y="2450"/>
                  </a:lnTo>
                  <a:lnTo>
                    <a:pt x="0" y="18920"/>
                  </a:lnTo>
                  <a:lnTo>
                    <a:pt x="2831" y="16089"/>
                  </a:lnTo>
                  <a:lnTo>
                    <a:pt x="2639" y="15897"/>
                  </a:lnTo>
                  <a:cubicBezTo>
                    <a:pt x="2022" y="15279"/>
                    <a:pt x="1682" y="14458"/>
                    <a:pt x="1682" y="13583"/>
                  </a:cubicBezTo>
                  <a:cubicBezTo>
                    <a:pt x="1682" y="12710"/>
                    <a:pt x="2022" y="11888"/>
                    <a:pt x="2640" y="11269"/>
                  </a:cubicBezTo>
                  <a:cubicBezTo>
                    <a:pt x="2706" y="11203"/>
                    <a:pt x="2773" y="11144"/>
                    <a:pt x="2842" y="11084"/>
                  </a:cubicBezTo>
                  <a:lnTo>
                    <a:pt x="2842" y="0"/>
                  </a:lnTo>
                  <a:close/>
                </a:path>
              </a:pathLst>
            </a:custGeom>
            <a:solidFill>
              <a:schemeClr val="accent5"/>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38"/>
            <p:cNvSpPr/>
            <p:nvPr/>
          </p:nvSpPr>
          <p:spPr>
            <a:xfrm>
              <a:off x="7387177" y="547311"/>
              <a:ext cx="32380" cy="215652"/>
            </a:xfrm>
            <a:custGeom>
              <a:avLst/>
              <a:gdLst/>
              <a:ahLst/>
              <a:cxnLst/>
              <a:rect l="l" t="t" r="r" b="b"/>
              <a:pathLst>
                <a:path w="2841" h="18921" extrusionOk="0">
                  <a:moveTo>
                    <a:pt x="0" y="0"/>
                  </a:moveTo>
                  <a:lnTo>
                    <a:pt x="0" y="16079"/>
                  </a:lnTo>
                  <a:lnTo>
                    <a:pt x="2841" y="18920"/>
                  </a:lnTo>
                  <a:lnTo>
                    <a:pt x="2841" y="2448"/>
                  </a:lnTo>
                  <a:lnTo>
                    <a:pt x="1454" y="1061"/>
                  </a:lnTo>
                  <a:cubicBezTo>
                    <a:pt x="1017" y="623"/>
                    <a:pt x="525" y="270"/>
                    <a:pt x="0" y="0"/>
                  </a:cubicBezTo>
                  <a:close/>
                </a:path>
              </a:pathLst>
            </a:custGeom>
            <a:solidFill>
              <a:schemeClr val="lt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38"/>
            <p:cNvSpPr/>
            <p:nvPr/>
          </p:nvSpPr>
          <p:spPr>
            <a:xfrm>
              <a:off x="7532533" y="549420"/>
              <a:ext cx="38660" cy="116608"/>
            </a:xfrm>
            <a:custGeom>
              <a:avLst/>
              <a:gdLst/>
              <a:ahLst/>
              <a:cxnLst/>
              <a:rect l="l" t="t" r="r" b="b"/>
              <a:pathLst>
                <a:path w="3392" h="10231" extrusionOk="0">
                  <a:moveTo>
                    <a:pt x="1" y="0"/>
                  </a:moveTo>
                  <a:lnTo>
                    <a:pt x="1" y="10230"/>
                  </a:lnTo>
                  <a:lnTo>
                    <a:pt x="1122" y="9111"/>
                  </a:lnTo>
                  <a:cubicBezTo>
                    <a:pt x="3392" y="6841"/>
                    <a:pt x="3392" y="3145"/>
                    <a:pt x="1122" y="875"/>
                  </a:cubicBezTo>
                  <a:cubicBezTo>
                    <a:pt x="777" y="532"/>
                    <a:pt x="400" y="240"/>
                    <a:pt x="1" y="0"/>
                  </a:cubicBezTo>
                  <a:close/>
                </a:path>
              </a:pathLst>
            </a:custGeom>
            <a:solidFill>
              <a:schemeClr val="accen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38"/>
            <p:cNvSpPr/>
            <p:nvPr/>
          </p:nvSpPr>
          <p:spPr>
            <a:xfrm>
              <a:off x="7338690" y="539994"/>
              <a:ext cx="32392" cy="174484"/>
            </a:xfrm>
            <a:custGeom>
              <a:avLst/>
              <a:gdLst/>
              <a:ahLst/>
              <a:cxnLst/>
              <a:rect l="l" t="t" r="r" b="b"/>
              <a:pathLst>
                <a:path w="2842" h="15309" extrusionOk="0">
                  <a:moveTo>
                    <a:pt x="1586" y="0"/>
                  </a:moveTo>
                  <a:cubicBezTo>
                    <a:pt x="1052" y="0"/>
                    <a:pt x="519" y="73"/>
                    <a:pt x="1" y="218"/>
                  </a:cubicBezTo>
                  <a:lnTo>
                    <a:pt x="1" y="12467"/>
                  </a:lnTo>
                  <a:lnTo>
                    <a:pt x="2842" y="15309"/>
                  </a:lnTo>
                  <a:lnTo>
                    <a:pt x="2842" y="136"/>
                  </a:lnTo>
                  <a:cubicBezTo>
                    <a:pt x="2429" y="45"/>
                    <a:pt x="2008" y="0"/>
                    <a:pt x="1586" y="0"/>
                  </a:cubicBez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38"/>
            <p:cNvSpPr/>
            <p:nvPr/>
          </p:nvSpPr>
          <p:spPr>
            <a:xfrm>
              <a:off x="7484081" y="540005"/>
              <a:ext cx="32403" cy="133943"/>
            </a:xfrm>
            <a:custGeom>
              <a:avLst/>
              <a:gdLst/>
              <a:ahLst/>
              <a:cxnLst/>
              <a:rect l="l" t="t" r="r" b="b"/>
              <a:pathLst>
                <a:path w="2843" h="11752" extrusionOk="0">
                  <a:moveTo>
                    <a:pt x="1256" y="1"/>
                  </a:moveTo>
                  <a:cubicBezTo>
                    <a:pt x="835" y="1"/>
                    <a:pt x="414" y="46"/>
                    <a:pt x="0" y="136"/>
                  </a:cubicBezTo>
                  <a:lnTo>
                    <a:pt x="0" y="11028"/>
                  </a:lnTo>
                  <a:cubicBezTo>
                    <a:pt x="228" y="10978"/>
                    <a:pt x="462" y="10954"/>
                    <a:pt x="701" y="10954"/>
                  </a:cubicBezTo>
                  <a:cubicBezTo>
                    <a:pt x="1495" y="10954"/>
                    <a:pt x="2248" y="11237"/>
                    <a:pt x="2842" y="11752"/>
                  </a:cubicBezTo>
                  <a:lnTo>
                    <a:pt x="2842" y="219"/>
                  </a:lnTo>
                  <a:cubicBezTo>
                    <a:pt x="2324" y="73"/>
                    <a:pt x="1790" y="1"/>
                    <a:pt x="1256" y="1"/>
                  </a:cubicBezTo>
                  <a:close/>
                </a:path>
              </a:pathLst>
            </a:custGeom>
            <a:solidFill>
              <a:schemeClr val="accent4"/>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38"/>
            <p:cNvSpPr/>
            <p:nvPr/>
          </p:nvSpPr>
          <p:spPr>
            <a:xfrm>
              <a:off x="7283981" y="549420"/>
              <a:ext cx="38660" cy="116608"/>
            </a:xfrm>
            <a:custGeom>
              <a:avLst/>
              <a:gdLst/>
              <a:ahLst/>
              <a:cxnLst/>
              <a:rect l="l" t="t" r="r" b="b"/>
              <a:pathLst>
                <a:path w="3392" h="10231" extrusionOk="0">
                  <a:moveTo>
                    <a:pt x="3391" y="0"/>
                  </a:moveTo>
                  <a:cubicBezTo>
                    <a:pt x="2990" y="240"/>
                    <a:pt x="2616" y="532"/>
                    <a:pt x="2270" y="875"/>
                  </a:cubicBezTo>
                  <a:cubicBezTo>
                    <a:pt x="0" y="3145"/>
                    <a:pt x="0" y="6841"/>
                    <a:pt x="2270" y="9111"/>
                  </a:cubicBezTo>
                  <a:lnTo>
                    <a:pt x="3391" y="10230"/>
                  </a:lnTo>
                  <a:lnTo>
                    <a:pt x="3391" y="0"/>
                  </a:lnTo>
                  <a:close/>
                </a:path>
              </a:pathLst>
            </a:custGeom>
            <a:solidFill>
              <a:srgbClr val="FF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38"/>
            <p:cNvSpPr/>
            <p:nvPr/>
          </p:nvSpPr>
          <p:spPr>
            <a:xfrm>
              <a:off x="7468785" y="680905"/>
              <a:ext cx="98030" cy="76933"/>
            </a:xfrm>
            <a:custGeom>
              <a:avLst/>
              <a:gdLst/>
              <a:ahLst/>
              <a:cxnLst/>
              <a:rect l="l" t="t" r="r" b="b"/>
              <a:pathLst>
                <a:path w="8601" h="6750" extrusionOk="0">
                  <a:moveTo>
                    <a:pt x="2043" y="0"/>
                  </a:moveTo>
                  <a:cubicBezTo>
                    <a:pt x="1567" y="0"/>
                    <a:pt x="1090" y="181"/>
                    <a:pt x="728" y="546"/>
                  </a:cubicBezTo>
                  <a:cubicBezTo>
                    <a:pt x="1" y="1273"/>
                    <a:pt x="1" y="2450"/>
                    <a:pt x="728" y="3178"/>
                  </a:cubicBezTo>
                  <a:lnTo>
                    <a:pt x="4299" y="6750"/>
                  </a:lnTo>
                  <a:lnTo>
                    <a:pt x="4301" y="6748"/>
                  </a:lnTo>
                  <a:lnTo>
                    <a:pt x="4304" y="6750"/>
                  </a:lnTo>
                  <a:lnTo>
                    <a:pt x="7875" y="3178"/>
                  </a:lnTo>
                  <a:cubicBezTo>
                    <a:pt x="8601" y="2452"/>
                    <a:pt x="8601" y="1273"/>
                    <a:pt x="7875" y="546"/>
                  </a:cubicBezTo>
                  <a:cubicBezTo>
                    <a:pt x="7513" y="184"/>
                    <a:pt x="7036" y="0"/>
                    <a:pt x="6560" y="0"/>
                  </a:cubicBezTo>
                  <a:cubicBezTo>
                    <a:pt x="6083" y="0"/>
                    <a:pt x="5607" y="181"/>
                    <a:pt x="5244" y="546"/>
                  </a:cubicBezTo>
                  <a:lnTo>
                    <a:pt x="4301" y="1488"/>
                  </a:lnTo>
                  <a:lnTo>
                    <a:pt x="3359" y="546"/>
                  </a:lnTo>
                  <a:cubicBezTo>
                    <a:pt x="2996" y="184"/>
                    <a:pt x="2520" y="0"/>
                    <a:pt x="2043" y="0"/>
                  </a:cubicBezTo>
                  <a:close/>
                </a:path>
              </a:pathLst>
            </a:custGeom>
            <a:solidFill>
              <a:schemeClr val="l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5" name="Google Shape;645;p38"/>
          <p:cNvGrpSpPr/>
          <p:nvPr/>
        </p:nvGrpSpPr>
        <p:grpSpPr>
          <a:xfrm>
            <a:off x="7300250" y="406938"/>
            <a:ext cx="629975" cy="489075"/>
            <a:chOff x="7300250" y="406938"/>
            <a:chExt cx="629975" cy="489075"/>
          </a:xfrm>
        </p:grpSpPr>
        <p:sp>
          <p:nvSpPr>
            <p:cNvPr id="646" name="Google Shape;646;p38"/>
            <p:cNvSpPr/>
            <p:nvPr/>
          </p:nvSpPr>
          <p:spPr>
            <a:xfrm>
              <a:off x="7632850" y="422988"/>
              <a:ext cx="71075" cy="473025"/>
            </a:xfrm>
            <a:custGeom>
              <a:avLst/>
              <a:gdLst/>
              <a:ahLst/>
              <a:cxnLst/>
              <a:rect l="l" t="t" r="r" b="b"/>
              <a:pathLst>
                <a:path w="2843" h="18921" extrusionOk="0">
                  <a:moveTo>
                    <a:pt x="2842" y="0"/>
                  </a:moveTo>
                  <a:cubicBezTo>
                    <a:pt x="2318" y="269"/>
                    <a:pt x="1827" y="622"/>
                    <a:pt x="1387" y="1061"/>
                  </a:cubicBezTo>
                  <a:lnTo>
                    <a:pt x="0" y="2450"/>
                  </a:lnTo>
                  <a:lnTo>
                    <a:pt x="0" y="18920"/>
                  </a:lnTo>
                  <a:lnTo>
                    <a:pt x="2831" y="16089"/>
                  </a:lnTo>
                  <a:lnTo>
                    <a:pt x="2639" y="15897"/>
                  </a:lnTo>
                  <a:cubicBezTo>
                    <a:pt x="2022" y="15279"/>
                    <a:pt x="1682" y="14458"/>
                    <a:pt x="1682" y="13583"/>
                  </a:cubicBezTo>
                  <a:cubicBezTo>
                    <a:pt x="1682" y="12710"/>
                    <a:pt x="2022" y="11888"/>
                    <a:pt x="2640" y="11269"/>
                  </a:cubicBezTo>
                  <a:cubicBezTo>
                    <a:pt x="2706" y="11203"/>
                    <a:pt x="2773" y="11144"/>
                    <a:pt x="2842" y="11084"/>
                  </a:cubicBezTo>
                  <a:lnTo>
                    <a:pt x="2842" y="0"/>
                  </a:lnTo>
                  <a:close/>
                </a:path>
              </a:pathLst>
            </a:custGeom>
            <a:solidFill>
              <a:schemeClr val="accent5"/>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38"/>
            <p:cNvSpPr/>
            <p:nvPr/>
          </p:nvSpPr>
          <p:spPr>
            <a:xfrm>
              <a:off x="7526600" y="422988"/>
              <a:ext cx="71025" cy="473025"/>
            </a:xfrm>
            <a:custGeom>
              <a:avLst/>
              <a:gdLst/>
              <a:ahLst/>
              <a:cxnLst/>
              <a:rect l="l" t="t" r="r" b="b"/>
              <a:pathLst>
                <a:path w="2841" h="18921" extrusionOk="0">
                  <a:moveTo>
                    <a:pt x="0" y="0"/>
                  </a:moveTo>
                  <a:lnTo>
                    <a:pt x="0" y="16079"/>
                  </a:lnTo>
                  <a:lnTo>
                    <a:pt x="2841" y="18920"/>
                  </a:lnTo>
                  <a:lnTo>
                    <a:pt x="2841" y="2448"/>
                  </a:lnTo>
                  <a:lnTo>
                    <a:pt x="1454" y="1061"/>
                  </a:lnTo>
                  <a:cubicBezTo>
                    <a:pt x="1017" y="623"/>
                    <a:pt x="525" y="270"/>
                    <a:pt x="0" y="0"/>
                  </a:cubicBezTo>
                  <a:close/>
                </a:path>
              </a:pathLst>
            </a:custGeom>
            <a:solidFill>
              <a:schemeClr val="lt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38"/>
            <p:cNvSpPr/>
            <p:nvPr/>
          </p:nvSpPr>
          <p:spPr>
            <a:xfrm>
              <a:off x="7845425" y="427613"/>
              <a:ext cx="84800" cy="255775"/>
            </a:xfrm>
            <a:custGeom>
              <a:avLst/>
              <a:gdLst/>
              <a:ahLst/>
              <a:cxnLst/>
              <a:rect l="l" t="t" r="r" b="b"/>
              <a:pathLst>
                <a:path w="3392" h="10231" extrusionOk="0">
                  <a:moveTo>
                    <a:pt x="1" y="0"/>
                  </a:moveTo>
                  <a:lnTo>
                    <a:pt x="1" y="10230"/>
                  </a:lnTo>
                  <a:lnTo>
                    <a:pt x="1122" y="9111"/>
                  </a:lnTo>
                  <a:cubicBezTo>
                    <a:pt x="3392" y="6841"/>
                    <a:pt x="3392" y="3145"/>
                    <a:pt x="1122" y="875"/>
                  </a:cubicBezTo>
                  <a:cubicBezTo>
                    <a:pt x="777" y="532"/>
                    <a:pt x="400" y="240"/>
                    <a:pt x="1" y="0"/>
                  </a:cubicBezTo>
                  <a:close/>
                </a:path>
              </a:pathLst>
            </a:custGeom>
            <a:solidFill>
              <a:schemeClr val="accen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38"/>
            <p:cNvSpPr/>
            <p:nvPr/>
          </p:nvSpPr>
          <p:spPr>
            <a:xfrm>
              <a:off x="7420250" y="406938"/>
              <a:ext cx="71050" cy="382725"/>
            </a:xfrm>
            <a:custGeom>
              <a:avLst/>
              <a:gdLst/>
              <a:ahLst/>
              <a:cxnLst/>
              <a:rect l="l" t="t" r="r" b="b"/>
              <a:pathLst>
                <a:path w="2842" h="15309" extrusionOk="0">
                  <a:moveTo>
                    <a:pt x="1586" y="0"/>
                  </a:moveTo>
                  <a:cubicBezTo>
                    <a:pt x="1052" y="0"/>
                    <a:pt x="519" y="73"/>
                    <a:pt x="1" y="218"/>
                  </a:cubicBezTo>
                  <a:lnTo>
                    <a:pt x="1" y="12467"/>
                  </a:lnTo>
                  <a:lnTo>
                    <a:pt x="2842" y="15309"/>
                  </a:lnTo>
                  <a:lnTo>
                    <a:pt x="2842" y="136"/>
                  </a:lnTo>
                  <a:cubicBezTo>
                    <a:pt x="2429" y="45"/>
                    <a:pt x="2008" y="0"/>
                    <a:pt x="1586" y="0"/>
                  </a:cubicBez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38"/>
            <p:cNvSpPr/>
            <p:nvPr/>
          </p:nvSpPr>
          <p:spPr>
            <a:xfrm>
              <a:off x="7739150" y="406963"/>
              <a:ext cx="71075" cy="293800"/>
            </a:xfrm>
            <a:custGeom>
              <a:avLst/>
              <a:gdLst/>
              <a:ahLst/>
              <a:cxnLst/>
              <a:rect l="l" t="t" r="r" b="b"/>
              <a:pathLst>
                <a:path w="2843" h="11752" extrusionOk="0">
                  <a:moveTo>
                    <a:pt x="1256" y="1"/>
                  </a:moveTo>
                  <a:cubicBezTo>
                    <a:pt x="835" y="1"/>
                    <a:pt x="414" y="46"/>
                    <a:pt x="0" y="136"/>
                  </a:cubicBezTo>
                  <a:lnTo>
                    <a:pt x="0" y="11028"/>
                  </a:lnTo>
                  <a:cubicBezTo>
                    <a:pt x="228" y="10978"/>
                    <a:pt x="462" y="10954"/>
                    <a:pt x="701" y="10954"/>
                  </a:cubicBezTo>
                  <a:cubicBezTo>
                    <a:pt x="1495" y="10954"/>
                    <a:pt x="2248" y="11237"/>
                    <a:pt x="2842" y="11752"/>
                  </a:cubicBezTo>
                  <a:lnTo>
                    <a:pt x="2842" y="219"/>
                  </a:lnTo>
                  <a:cubicBezTo>
                    <a:pt x="2324" y="73"/>
                    <a:pt x="1790" y="1"/>
                    <a:pt x="1256" y="1"/>
                  </a:cubicBezTo>
                  <a:close/>
                </a:path>
              </a:pathLst>
            </a:custGeom>
            <a:solidFill>
              <a:schemeClr val="accent4"/>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38"/>
            <p:cNvSpPr/>
            <p:nvPr/>
          </p:nvSpPr>
          <p:spPr>
            <a:xfrm>
              <a:off x="7300250" y="427613"/>
              <a:ext cx="84800" cy="255775"/>
            </a:xfrm>
            <a:custGeom>
              <a:avLst/>
              <a:gdLst/>
              <a:ahLst/>
              <a:cxnLst/>
              <a:rect l="l" t="t" r="r" b="b"/>
              <a:pathLst>
                <a:path w="3392" h="10231" extrusionOk="0">
                  <a:moveTo>
                    <a:pt x="3391" y="0"/>
                  </a:moveTo>
                  <a:cubicBezTo>
                    <a:pt x="2990" y="240"/>
                    <a:pt x="2616" y="532"/>
                    <a:pt x="2270" y="875"/>
                  </a:cubicBezTo>
                  <a:cubicBezTo>
                    <a:pt x="0" y="3145"/>
                    <a:pt x="0" y="6841"/>
                    <a:pt x="2270" y="9111"/>
                  </a:cubicBezTo>
                  <a:lnTo>
                    <a:pt x="3391" y="10230"/>
                  </a:lnTo>
                  <a:lnTo>
                    <a:pt x="3391" y="0"/>
                  </a:lnTo>
                  <a:close/>
                </a:path>
              </a:pathLst>
            </a:custGeom>
            <a:solidFill>
              <a:srgbClr val="FF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38"/>
            <p:cNvSpPr/>
            <p:nvPr/>
          </p:nvSpPr>
          <p:spPr>
            <a:xfrm>
              <a:off x="7705600" y="716013"/>
              <a:ext cx="215025" cy="168750"/>
            </a:xfrm>
            <a:custGeom>
              <a:avLst/>
              <a:gdLst/>
              <a:ahLst/>
              <a:cxnLst/>
              <a:rect l="l" t="t" r="r" b="b"/>
              <a:pathLst>
                <a:path w="8601" h="6750" extrusionOk="0">
                  <a:moveTo>
                    <a:pt x="2043" y="0"/>
                  </a:moveTo>
                  <a:cubicBezTo>
                    <a:pt x="1567" y="0"/>
                    <a:pt x="1090" y="181"/>
                    <a:pt x="728" y="546"/>
                  </a:cubicBezTo>
                  <a:cubicBezTo>
                    <a:pt x="1" y="1273"/>
                    <a:pt x="1" y="2450"/>
                    <a:pt x="728" y="3178"/>
                  </a:cubicBezTo>
                  <a:lnTo>
                    <a:pt x="4299" y="6750"/>
                  </a:lnTo>
                  <a:lnTo>
                    <a:pt x="4301" y="6748"/>
                  </a:lnTo>
                  <a:lnTo>
                    <a:pt x="4304" y="6750"/>
                  </a:lnTo>
                  <a:lnTo>
                    <a:pt x="7875" y="3178"/>
                  </a:lnTo>
                  <a:cubicBezTo>
                    <a:pt x="8601" y="2452"/>
                    <a:pt x="8601" y="1273"/>
                    <a:pt x="7875" y="546"/>
                  </a:cubicBezTo>
                  <a:cubicBezTo>
                    <a:pt x="7513" y="184"/>
                    <a:pt x="7036" y="0"/>
                    <a:pt x="6560" y="0"/>
                  </a:cubicBezTo>
                  <a:cubicBezTo>
                    <a:pt x="6083" y="0"/>
                    <a:pt x="5607" y="181"/>
                    <a:pt x="5244" y="546"/>
                  </a:cubicBezTo>
                  <a:lnTo>
                    <a:pt x="4301" y="1488"/>
                  </a:lnTo>
                  <a:lnTo>
                    <a:pt x="3359" y="546"/>
                  </a:lnTo>
                  <a:cubicBezTo>
                    <a:pt x="2996" y="184"/>
                    <a:pt x="2520" y="0"/>
                    <a:pt x="2043" y="0"/>
                  </a:cubicBezTo>
                  <a:close/>
                </a:path>
              </a:pathLst>
            </a:custGeom>
            <a:solidFill>
              <a:schemeClr val="l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3" name="Google Shape;653;p38"/>
          <p:cNvGrpSpPr/>
          <p:nvPr/>
        </p:nvGrpSpPr>
        <p:grpSpPr>
          <a:xfrm>
            <a:off x="8136781" y="539994"/>
            <a:ext cx="287212" cy="222969"/>
            <a:chOff x="7283981" y="539994"/>
            <a:chExt cx="287212" cy="222969"/>
          </a:xfrm>
        </p:grpSpPr>
        <p:sp>
          <p:nvSpPr>
            <p:cNvPr id="654" name="Google Shape;654;p38"/>
            <p:cNvSpPr/>
            <p:nvPr/>
          </p:nvSpPr>
          <p:spPr>
            <a:xfrm>
              <a:off x="7435617" y="547311"/>
              <a:ext cx="32403" cy="215652"/>
            </a:xfrm>
            <a:custGeom>
              <a:avLst/>
              <a:gdLst/>
              <a:ahLst/>
              <a:cxnLst/>
              <a:rect l="l" t="t" r="r" b="b"/>
              <a:pathLst>
                <a:path w="2843" h="18921" extrusionOk="0">
                  <a:moveTo>
                    <a:pt x="2842" y="0"/>
                  </a:moveTo>
                  <a:cubicBezTo>
                    <a:pt x="2318" y="269"/>
                    <a:pt x="1827" y="622"/>
                    <a:pt x="1387" y="1061"/>
                  </a:cubicBezTo>
                  <a:lnTo>
                    <a:pt x="0" y="2450"/>
                  </a:lnTo>
                  <a:lnTo>
                    <a:pt x="0" y="18920"/>
                  </a:lnTo>
                  <a:lnTo>
                    <a:pt x="2831" y="16089"/>
                  </a:lnTo>
                  <a:lnTo>
                    <a:pt x="2639" y="15897"/>
                  </a:lnTo>
                  <a:cubicBezTo>
                    <a:pt x="2022" y="15279"/>
                    <a:pt x="1682" y="14458"/>
                    <a:pt x="1682" y="13583"/>
                  </a:cubicBezTo>
                  <a:cubicBezTo>
                    <a:pt x="1682" y="12710"/>
                    <a:pt x="2022" y="11888"/>
                    <a:pt x="2640" y="11269"/>
                  </a:cubicBezTo>
                  <a:cubicBezTo>
                    <a:pt x="2706" y="11203"/>
                    <a:pt x="2773" y="11144"/>
                    <a:pt x="2842" y="11084"/>
                  </a:cubicBezTo>
                  <a:lnTo>
                    <a:pt x="2842" y="0"/>
                  </a:lnTo>
                  <a:close/>
                </a:path>
              </a:pathLst>
            </a:custGeom>
            <a:solidFill>
              <a:schemeClr val="accent5"/>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38"/>
            <p:cNvSpPr/>
            <p:nvPr/>
          </p:nvSpPr>
          <p:spPr>
            <a:xfrm>
              <a:off x="7387177" y="547311"/>
              <a:ext cx="32380" cy="215652"/>
            </a:xfrm>
            <a:custGeom>
              <a:avLst/>
              <a:gdLst/>
              <a:ahLst/>
              <a:cxnLst/>
              <a:rect l="l" t="t" r="r" b="b"/>
              <a:pathLst>
                <a:path w="2841" h="18921" extrusionOk="0">
                  <a:moveTo>
                    <a:pt x="0" y="0"/>
                  </a:moveTo>
                  <a:lnTo>
                    <a:pt x="0" y="16079"/>
                  </a:lnTo>
                  <a:lnTo>
                    <a:pt x="2841" y="18920"/>
                  </a:lnTo>
                  <a:lnTo>
                    <a:pt x="2841" y="2448"/>
                  </a:lnTo>
                  <a:lnTo>
                    <a:pt x="1454" y="1061"/>
                  </a:lnTo>
                  <a:cubicBezTo>
                    <a:pt x="1017" y="623"/>
                    <a:pt x="525" y="270"/>
                    <a:pt x="0" y="0"/>
                  </a:cubicBezTo>
                  <a:close/>
                </a:path>
              </a:pathLst>
            </a:custGeom>
            <a:solidFill>
              <a:schemeClr val="lt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38"/>
            <p:cNvSpPr/>
            <p:nvPr/>
          </p:nvSpPr>
          <p:spPr>
            <a:xfrm>
              <a:off x="7532533" y="549420"/>
              <a:ext cx="38660" cy="116608"/>
            </a:xfrm>
            <a:custGeom>
              <a:avLst/>
              <a:gdLst/>
              <a:ahLst/>
              <a:cxnLst/>
              <a:rect l="l" t="t" r="r" b="b"/>
              <a:pathLst>
                <a:path w="3392" h="10231" extrusionOk="0">
                  <a:moveTo>
                    <a:pt x="1" y="0"/>
                  </a:moveTo>
                  <a:lnTo>
                    <a:pt x="1" y="10230"/>
                  </a:lnTo>
                  <a:lnTo>
                    <a:pt x="1122" y="9111"/>
                  </a:lnTo>
                  <a:cubicBezTo>
                    <a:pt x="3392" y="6841"/>
                    <a:pt x="3392" y="3145"/>
                    <a:pt x="1122" y="875"/>
                  </a:cubicBezTo>
                  <a:cubicBezTo>
                    <a:pt x="777" y="532"/>
                    <a:pt x="400" y="240"/>
                    <a:pt x="1" y="0"/>
                  </a:cubicBezTo>
                  <a:close/>
                </a:path>
              </a:pathLst>
            </a:custGeom>
            <a:solidFill>
              <a:schemeClr val="accen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38"/>
            <p:cNvSpPr/>
            <p:nvPr/>
          </p:nvSpPr>
          <p:spPr>
            <a:xfrm>
              <a:off x="7338690" y="539994"/>
              <a:ext cx="32392" cy="174484"/>
            </a:xfrm>
            <a:custGeom>
              <a:avLst/>
              <a:gdLst/>
              <a:ahLst/>
              <a:cxnLst/>
              <a:rect l="l" t="t" r="r" b="b"/>
              <a:pathLst>
                <a:path w="2842" h="15309" extrusionOk="0">
                  <a:moveTo>
                    <a:pt x="1586" y="0"/>
                  </a:moveTo>
                  <a:cubicBezTo>
                    <a:pt x="1052" y="0"/>
                    <a:pt x="519" y="73"/>
                    <a:pt x="1" y="218"/>
                  </a:cubicBezTo>
                  <a:lnTo>
                    <a:pt x="1" y="12467"/>
                  </a:lnTo>
                  <a:lnTo>
                    <a:pt x="2842" y="15309"/>
                  </a:lnTo>
                  <a:lnTo>
                    <a:pt x="2842" y="136"/>
                  </a:lnTo>
                  <a:cubicBezTo>
                    <a:pt x="2429" y="45"/>
                    <a:pt x="2008" y="0"/>
                    <a:pt x="1586" y="0"/>
                  </a:cubicBez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38"/>
            <p:cNvSpPr/>
            <p:nvPr/>
          </p:nvSpPr>
          <p:spPr>
            <a:xfrm>
              <a:off x="7484081" y="540005"/>
              <a:ext cx="32403" cy="133943"/>
            </a:xfrm>
            <a:custGeom>
              <a:avLst/>
              <a:gdLst/>
              <a:ahLst/>
              <a:cxnLst/>
              <a:rect l="l" t="t" r="r" b="b"/>
              <a:pathLst>
                <a:path w="2843" h="11752" extrusionOk="0">
                  <a:moveTo>
                    <a:pt x="1256" y="1"/>
                  </a:moveTo>
                  <a:cubicBezTo>
                    <a:pt x="835" y="1"/>
                    <a:pt x="414" y="46"/>
                    <a:pt x="0" y="136"/>
                  </a:cubicBezTo>
                  <a:lnTo>
                    <a:pt x="0" y="11028"/>
                  </a:lnTo>
                  <a:cubicBezTo>
                    <a:pt x="228" y="10978"/>
                    <a:pt x="462" y="10954"/>
                    <a:pt x="701" y="10954"/>
                  </a:cubicBezTo>
                  <a:cubicBezTo>
                    <a:pt x="1495" y="10954"/>
                    <a:pt x="2248" y="11237"/>
                    <a:pt x="2842" y="11752"/>
                  </a:cubicBezTo>
                  <a:lnTo>
                    <a:pt x="2842" y="219"/>
                  </a:lnTo>
                  <a:cubicBezTo>
                    <a:pt x="2324" y="73"/>
                    <a:pt x="1790" y="1"/>
                    <a:pt x="1256" y="1"/>
                  </a:cubicBezTo>
                  <a:close/>
                </a:path>
              </a:pathLst>
            </a:custGeom>
            <a:solidFill>
              <a:schemeClr val="accent4"/>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38"/>
            <p:cNvSpPr/>
            <p:nvPr/>
          </p:nvSpPr>
          <p:spPr>
            <a:xfrm>
              <a:off x="7283981" y="549420"/>
              <a:ext cx="38660" cy="116608"/>
            </a:xfrm>
            <a:custGeom>
              <a:avLst/>
              <a:gdLst/>
              <a:ahLst/>
              <a:cxnLst/>
              <a:rect l="l" t="t" r="r" b="b"/>
              <a:pathLst>
                <a:path w="3392" h="10231" extrusionOk="0">
                  <a:moveTo>
                    <a:pt x="3391" y="0"/>
                  </a:moveTo>
                  <a:cubicBezTo>
                    <a:pt x="2990" y="240"/>
                    <a:pt x="2616" y="532"/>
                    <a:pt x="2270" y="875"/>
                  </a:cubicBezTo>
                  <a:cubicBezTo>
                    <a:pt x="0" y="3145"/>
                    <a:pt x="0" y="6841"/>
                    <a:pt x="2270" y="9111"/>
                  </a:cubicBezTo>
                  <a:lnTo>
                    <a:pt x="3391" y="10230"/>
                  </a:lnTo>
                  <a:lnTo>
                    <a:pt x="3391" y="0"/>
                  </a:lnTo>
                  <a:close/>
                </a:path>
              </a:pathLst>
            </a:custGeom>
            <a:solidFill>
              <a:srgbClr val="FF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38"/>
            <p:cNvSpPr/>
            <p:nvPr/>
          </p:nvSpPr>
          <p:spPr>
            <a:xfrm>
              <a:off x="7468785" y="680905"/>
              <a:ext cx="98030" cy="76933"/>
            </a:xfrm>
            <a:custGeom>
              <a:avLst/>
              <a:gdLst/>
              <a:ahLst/>
              <a:cxnLst/>
              <a:rect l="l" t="t" r="r" b="b"/>
              <a:pathLst>
                <a:path w="8601" h="6750" extrusionOk="0">
                  <a:moveTo>
                    <a:pt x="2043" y="0"/>
                  </a:moveTo>
                  <a:cubicBezTo>
                    <a:pt x="1567" y="0"/>
                    <a:pt x="1090" y="181"/>
                    <a:pt x="728" y="546"/>
                  </a:cubicBezTo>
                  <a:cubicBezTo>
                    <a:pt x="1" y="1273"/>
                    <a:pt x="1" y="2450"/>
                    <a:pt x="728" y="3178"/>
                  </a:cubicBezTo>
                  <a:lnTo>
                    <a:pt x="4299" y="6750"/>
                  </a:lnTo>
                  <a:lnTo>
                    <a:pt x="4301" y="6748"/>
                  </a:lnTo>
                  <a:lnTo>
                    <a:pt x="4304" y="6750"/>
                  </a:lnTo>
                  <a:lnTo>
                    <a:pt x="7875" y="3178"/>
                  </a:lnTo>
                  <a:cubicBezTo>
                    <a:pt x="8601" y="2452"/>
                    <a:pt x="8601" y="1273"/>
                    <a:pt x="7875" y="546"/>
                  </a:cubicBezTo>
                  <a:cubicBezTo>
                    <a:pt x="7513" y="184"/>
                    <a:pt x="7036" y="0"/>
                    <a:pt x="6560" y="0"/>
                  </a:cubicBezTo>
                  <a:cubicBezTo>
                    <a:pt x="6083" y="0"/>
                    <a:pt x="5607" y="181"/>
                    <a:pt x="5244" y="546"/>
                  </a:cubicBezTo>
                  <a:lnTo>
                    <a:pt x="4301" y="1488"/>
                  </a:lnTo>
                  <a:lnTo>
                    <a:pt x="3359" y="546"/>
                  </a:lnTo>
                  <a:cubicBezTo>
                    <a:pt x="2996" y="184"/>
                    <a:pt x="2520" y="0"/>
                    <a:pt x="2043" y="0"/>
                  </a:cubicBezTo>
                  <a:close/>
                </a:path>
              </a:pathLst>
            </a:custGeom>
            <a:solidFill>
              <a:schemeClr val="l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and five columns 1">
  <p:cSld name="BLANK_1_1_1_1_1_4">
    <p:spTree>
      <p:nvGrpSpPr>
        <p:cNvPr id="1" name="Shape 661"/>
        <p:cNvGrpSpPr/>
        <p:nvPr/>
      </p:nvGrpSpPr>
      <p:grpSpPr>
        <a:xfrm>
          <a:off x="0" y="0"/>
          <a:ext cx="0" cy="0"/>
          <a:chOff x="0" y="0"/>
          <a:chExt cx="0" cy="0"/>
        </a:xfrm>
      </p:grpSpPr>
      <p:sp>
        <p:nvSpPr>
          <p:cNvPr id="662" name="Google Shape;662;p39"/>
          <p:cNvSpPr/>
          <p:nvPr/>
        </p:nvSpPr>
        <p:spPr>
          <a:xfrm>
            <a:off x="213850" y="1312675"/>
            <a:ext cx="8716200" cy="3632100"/>
          </a:xfrm>
          <a:prstGeom prst="rect">
            <a:avLst/>
          </a:prstGeom>
          <a:solidFill>
            <a:schemeClr val="accent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39"/>
          <p:cNvSpPr/>
          <p:nvPr/>
        </p:nvSpPr>
        <p:spPr>
          <a:xfrm>
            <a:off x="213900" y="198775"/>
            <a:ext cx="8716200" cy="905400"/>
          </a:xfrm>
          <a:prstGeom prst="rect">
            <a:avLst/>
          </a:prstGeom>
          <a:solidFill>
            <a:schemeClr val="dk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64" name="Google Shape;664;p39"/>
          <p:cNvPicPr preferRelativeResize="0"/>
          <p:nvPr/>
        </p:nvPicPr>
        <p:blipFill>
          <a:blip r:embed="rId2">
            <a:alphaModFix/>
          </a:blip>
          <a:stretch>
            <a:fillRect/>
          </a:stretch>
        </p:blipFill>
        <p:spPr>
          <a:xfrm>
            <a:off x="1" y="0"/>
            <a:ext cx="9144003" cy="5143501"/>
          </a:xfrm>
          <a:prstGeom prst="rect">
            <a:avLst/>
          </a:prstGeom>
          <a:noFill/>
          <a:ln>
            <a:noFill/>
          </a:ln>
        </p:spPr>
      </p:pic>
      <p:sp>
        <p:nvSpPr>
          <p:cNvPr id="665" name="Google Shape;665;p39"/>
          <p:cNvSpPr txBox="1">
            <a:spLocks noGrp="1"/>
          </p:cNvSpPr>
          <p:nvPr>
            <p:ph type="title"/>
          </p:nvPr>
        </p:nvSpPr>
        <p:spPr>
          <a:xfrm>
            <a:off x="1885063" y="1479251"/>
            <a:ext cx="2305500" cy="373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hlink"/>
              </a:buClr>
              <a:buSzPts val="2000"/>
              <a:buNone/>
              <a:defRPr sz="2000">
                <a:solidFill>
                  <a:schemeClr val="hlink"/>
                </a:solidFill>
              </a:defRPr>
            </a:lvl1pPr>
            <a:lvl2pPr lvl="1" algn="ctr" rtl="0">
              <a:spcBef>
                <a:spcPts val="0"/>
              </a:spcBef>
              <a:spcAft>
                <a:spcPts val="0"/>
              </a:spcAft>
              <a:buClr>
                <a:schemeClr val="hlink"/>
              </a:buClr>
              <a:buSzPts val="2000"/>
              <a:buNone/>
              <a:defRPr sz="2000">
                <a:solidFill>
                  <a:schemeClr val="hlink"/>
                </a:solidFill>
              </a:defRPr>
            </a:lvl2pPr>
            <a:lvl3pPr lvl="2" algn="ctr" rtl="0">
              <a:spcBef>
                <a:spcPts val="0"/>
              </a:spcBef>
              <a:spcAft>
                <a:spcPts val="0"/>
              </a:spcAft>
              <a:buClr>
                <a:schemeClr val="hlink"/>
              </a:buClr>
              <a:buSzPts val="2000"/>
              <a:buNone/>
              <a:defRPr sz="2000">
                <a:solidFill>
                  <a:schemeClr val="hlink"/>
                </a:solidFill>
              </a:defRPr>
            </a:lvl3pPr>
            <a:lvl4pPr lvl="3" algn="ctr" rtl="0">
              <a:spcBef>
                <a:spcPts val="0"/>
              </a:spcBef>
              <a:spcAft>
                <a:spcPts val="0"/>
              </a:spcAft>
              <a:buClr>
                <a:schemeClr val="hlink"/>
              </a:buClr>
              <a:buSzPts val="2000"/>
              <a:buNone/>
              <a:defRPr sz="2000">
                <a:solidFill>
                  <a:schemeClr val="hlink"/>
                </a:solidFill>
              </a:defRPr>
            </a:lvl4pPr>
            <a:lvl5pPr lvl="4" algn="ctr" rtl="0">
              <a:spcBef>
                <a:spcPts val="0"/>
              </a:spcBef>
              <a:spcAft>
                <a:spcPts val="0"/>
              </a:spcAft>
              <a:buClr>
                <a:schemeClr val="hlink"/>
              </a:buClr>
              <a:buSzPts val="2000"/>
              <a:buNone/>
              <a:defRPr sz="2000">
                <a:solidFill>
                  <a:schemeClr val="hlink"/>
                </a:solidFill>
              </a:defRPr>
            </a:lvl5pPr>
            <a:lvl6pPr lvl="5" algn="ctr" rtl="0">
              <a:spcBef>
                <a:spcPts val="0"/>
              </a:spcBef>
              <a:spcAft>
                <a:spcPts val="0"/>
              </a:spcAft>
              <a:buClr>
                <a:schemeClr val="hlink"/>
              </a:buClr>
              <a:buSzPts val="2000"/>
              <a:buNone/>
              <a:defRPr sz="2000">
                <a:solidFill>
                  <a:schemeClr val="hlink"/>
                </a:solidFill>
              </a:defRPr>
            </a:lvl6pPr>
            <a:lvl7pPr lvl="6" algn="ctr" rtl="0">
              <a:spcBef>
                <a:spcPts val="0"/>
              </a:spcBef>
              <a:spcAft>
                <a:spcPts val="0"/>
              </a:spcAft>
              <a:buClr>
                <a:schemeClr val="hlink"/>
              </a:buClr>
              <a:buSzPts val="2000"/>
              <a:buNone/>
              <a:defRPr sz="2000">
                <a:solidFill>
                  <a:schemeClr val="hlink"/>
                </a:solidFill>
              </a:defRPr>
            </a:lvl7pPr>
            <a:lvl8pPr lvl="7" algn="ctr" rtl="0">
              <a:spcBef>
                <a:spcPts val="0"/>
              </a:spcBef>
              <a:spcAft>
                <a:spcPts val="0"/>
              </a:spcAft>
              <a:buClr>
                <a:schemeClr val="hlink"/>
              </a:buClr>
              <a:buSzPts val="2000"/>
              <a:buNone/>
              <a:defRPr sz="2000">
                <a:solidFill>
                  <a:schemeClr val="hlink"/>
                </a:solidFill>
              </a:defRPr>
            </a:lvl8pPr>
            <a:lvl9pPr lvl="8" algn="ctr" rtl="0">
              <a:spcBef>
                <a:spcPts val="0"/>
              </a:spcBef>
              <a:spcAft>
                <a:spcPts val="0"/>
              </a:spcAft>
              <a:buClr>
                <a:schemeClr val="hlink"/>
              </a:buClr>
              <a:buSzPts val="2000"/>
              <a:buNone/>
              <a:defRPr sz="2000">
                <a:solidFill>
                  <a:schemeClr val="hlink"/>
                </a:solidFill>
              </a:defRPr>
            </a:lvl9pPr>
          </a:lstStyle>
          <a:p>
            <a:endParaRPr/>
          </a:p>
        </p:txBody>
      </p:sp>
      <p:sp>
        <p:nvSpPr>
          <p:cNvPr id="666" name="Google Shape;666;p39"/>
          <p:cNvSpPr txBox="1">
            <a:spLocks noGrp="1"/>
          </p:cNvSpPr>
          <p:nvPr>
            <p:ph type="subTitle" idx="1"/>
          </p:nvPr>
        </p:nvSpPr>
        <p:spPr>
          <a:xfrm>
            <a:off x="4953313" y="1423745"/>
            <a:ext cx="2305500" cy="4848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hlink"/>
              </a:buClr>
              <a:buSzPts val="1400"/>
              <a:buNone/>
              <a:defRPr sz="1400">
                <a:solidFill>
                  <a:schemeClr val="hlink"/>
                </a:solidFill>
              </a:defRPr>
            </a:lvl1pPr>
            <a:lvl2pPr lvl="1" algn="ctr" rtl="0">
              <a:lnSpc>
                <a:spcPct val="100000"/>
              </a:lnSpc>
              <a:spcBef>
                <a:spcPts val="1600"/>
              </a:spcBef>
              <a:spcAft>
                <a:spcPts val="0"/>
              </a:spcAft>
              <a:buClr>
                <a:schemeClr val="hlink"/>
              </a:buClr>
              <a:buSzPts val="1400"/>
              <a:buNone/>
              <a:defRPr>
                <a:solidFill>
                  <a:schemeClr val="hlink"/>
                </a:solidFill>
              </a:defRPr>
            </a:lvl2pPr>
            <a:lvl3pPr lvl="2" algn="ctr" rtl="0">
              <a:lnSpc>
                <a:spcPct val="100000"/>
              </a:lnSpc>
              <a:spcBef>
                <a:spcPts val="1600"/>
              </a:spcBef>
              <a:spcAft>
                <a:spcPts val="0"/>
              </a:spcAft>
              <a:buClr>
                <a:schemeClr val="hlink"/>
              </a:buClr>
              <a:buSzPts val="1400"/>
              <a:buNone/>
              <a:defRPr>
                <a:solidFill>
                  <a:schemeClr val="hlink"/>
                </a:solidFill>
              </a:defRPr>
            </a:lvl3pPr>
            <a:lvl4pPr lvl="3" algn="ctr" rtl="0">
              <a:lnSpc>
                <a:spcPct val="100000"/>
              </a:lnSpc>
              <a:spcBef>
                <a:spcPts val="1600"/>
              </a:spcBef>
              <a:spcAft>
                <a:spcPts val="0"/>
              </a:spcAft>
              <a:buClr>
                <a:schemeClr val="hlink"/>
              </a:buClr>
              <a:buSzPts val="1400"/>
              <a:buNone/>
              <a:defRPr>
                <a:solidFill>
                  <a:schemeClr val="hlink"/>
                </a:solidFill>
              </a:defRPr>
            </a:lvl4pPr>
            <a:lvl5pPr lvl="4" algn="ctr" rtl="0">
              <a:lnSpc>
                <a:spcPct val="100000"/>
              </a:lnSpc>
              <a:spcBef>
                <a:spcPts val="1600"/>
              </a:spcBef>
              <a:spcAft>
                <a:spcPts val="0"/>
              </a:spcAft>
              <a:buClr>
                <a:schemeClr val="hlink"/>
              </a:buClr>
              <a:buSzPts val="1400"/>
              <a:buNone/>
              <a:defRPr>
                <a:solidFill>
                  <a:schemeClr val="hlink"/>
                </a:solidFill>
              </a:defRPr>
            </a:lvl5pPr>
            <a:lvl6pPr lvl="5" algn="ctr" rtl="0">
              <a:lnSpc>
                <a:spcPct val="100000"/>
              </a:lnSpc>
              <a:spcBef>
                <a:spcPts val="1600"/>
              </a:spcBef>
              <a:spcAft>
                <a:spcPts val="0"/>
              </a:spcAft>
              <a:buClr>
                <a:schemeClr val="hlink"/>
              </a:buClr>
              <a:buSzPts val="1400"/>
              <a:buNone/>
              <a:defRPr>
                <a:solidFill>
                  <a:schemeClr val="hlink"/>
                </a:solidFill>
              </a:defRPr>
            </a:lvl6pPr>
            <a:lvl7pPr lvl="6" algn="ctr" rtl="0">
              <a:lnSpc>
                <a:spcPct val="100000"/>
              </a:lnSpc>
              <a:spcBef>
                <a:spcPts val="1600"/>
              </a:spcBef>
              <a:spcAft>
                <a:spcPts val="0"/>
              </a:spcAft>
              <a:buClr>
                <a:schemeClr val="hlink"/>
              </a:buClr>
              <a:buSzPts val="1400"/>
              <a:buNone/>
              <a:defRPr>
                <a:solidFill>
                  <a:schemeClr val="hlink"/>
                </a:solidFill>
              </a:defRPr>
            </a:lvl7pPr>
            <a:lvl8pPr lvl="7" algn="ctr" rtl="0">
              <a:lnSpc>
                <a:spcPct val="100000"/>
              </a:lnSpc>
              <a:spcBef>
                <a:spcPts val="1600"/>
              </a:spcBef>
              <a:spcAft>
                <a:spcPts val="0"/>
              </a:spcAft>
              <a:buClr>
                <a:schemeClr val="hlink"/>
              </a:buClr>
              <a:buSzPts val="1400"/>
              <a:buNone/>
              <a:defRPr>
                <a:solidFill>
                  <a:schemeClr val="hlink"/>
                </a:solidFill>
              </a:defRPr>
            </a:lvl8pPr>
            <a:lvl9pPr lvl="8" algn="ctr" rtl="0">
              <a:lnSpc>
                <a:spcPct val="100000"/>
              </a:lnSpc>
              <a:spcBef>
                <a:spcPts val="1600"/>
              </a:spcBef>
              <a:spcAft>
                <a:spcPts val="1600"/>
              </a:spcAft>
              <a:buClr>
                <a:schemeClr val="hlink"/>
              </a:buClr>
              <a:buSzPts val="1400"/>
              <a:buNone/>
              <a:defRPr>
                <a:solidFill>
                  <a:schemeClr val="hlink"/>
                </a:solidFill>
              </a:defRPr>
            </a:lvl9pPr>
          </a:lstStyle>
          <a:p>
            <a:endParaRPr/>
          </a:p>
        </p:txBody>
      </p:sp>
      <p:grpSp>
        <p:nvGrpSpPr>
          <p:cNvPr id="667" name="Google Shape;667;p39"/>
          <p:cNvGrpSpPr/>
          <p:nvPr/>
        </p:nvGrpSpPr>
        <p:grpSpPr>
          <a:xfrm>
            <a:off x="6806481" y="539994"/>
            <a:ext cx="287212" cy="222969"/>
            <a:chOff x="7283981" y="539994"/>
            <a:chExt cx="287212" cy="222969"/>
          </a:xfrm>
        </p:grpSpPr>
        <p:sp>
          <p:nvSpPr>
            <p:cNvPr id="668" name="Google Shape;668;p39"/>
            <p:cNvSpPr/>
            <p:nvPr/>
          </p:nvSpPr>
          <p:spPr>
            <a:xfrm>
              <a:off x="7435617" y="547311"/>
              <a:ext cx="32403" cy="215652"/>
            </a:xfrm>
            <a:custGeom>
              <a:avLst/>
              <a:gdLst/>
              <a:ahLst/>
              <a:cxnLst/>
              <a:rect l="l" t="t" r="r" b="b"/>
              <a:pathLst>
                <a:path w="2843" h="18921" extrusionOk="0">
                  <a:moveTo>
                    <a:pt x="2842" y="0"/>
                  </a:moveTo>
                  <a:cubicBezTo>
                    <a:pt x="2318" y="269"/>
                    <a:pt x="1827" y="622"/>
                    <a:pt x="1387" y="1061"/>
                  </a:cubicBezTo>
                  <a:lnTo>
                    <a:pt x="0" y="2450"/>
                  </a:lnTo>
                  <a:lnTo>
                    <a:pt x="0" y="18920"/>
                  </a:lnTo>
                  <a:lnTo>
                    <a:pt x="2831" y="16089"/>
                  </a:lnTo>
                  <a:lnTo>
                    <a:pt x="2639" y="15897"/>
                  </a:lnTo>
                  <a:cubicBezTo>
                    <a:pt x="2022" y="15279"/>
                    <a:pt x="1682" y="14458"/>
                    <a:pt x="1682" y="13583"/>
                  </a:cubicBezTo>
                  <a:cubicBezTo>
                    <a:pt x="1682" y="12710"/>
                    <a:pt x="2022" y="11888"/>
                    <a:pt x="2640" y="11269"/>
                  </a:cubicBezTo>
                  <a:cubicBezTo>
                    <a:pt x="2706" y="11203"/>
                    <a:pt x="2773" y="11144"/>
                    <a:pt x="2842" y="11084"/>
                  </a:cubicBezTo>
                  <a:lnTo>
                    <a:pt x="2842" y="0"/>
                  </a:lnTo>
                  <a:close/>
                </a:path>
              </a:pathLst>
            </a:custGeom>
            <a:solidFill>
              <a:schemeClr val="accent5"/>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39"/>
            <p:cNvSpPr/>
            <p:nvPr/>
          </p:nvSpPr>
          <p:spPr>
            <a:xfrm>
              <a:off x="7387177" y="547311"/>
              <a:ext cx="32380" cy="215652"/>
            </a:xfrm>
            <a:custGeom>
              <a:avLst/>
              <a:gdLst/>
              <a:ahLst/>
              <a:cxnLst/>
              <a:rect l="l" t="t" r="r" b="b"/>
              <a:pathLst>
                <a:path w="2841" h="18921" extrusionOk="0">
                  <a:moveTo>
                    <a:pt x="0" y="0"/>
                  </a:moveTo>
                  <a:lnTo>
                    <a:pt x="0" y="16079"/>
                  </a:lnTo>
                  <a:lnTo>
                    <a:pt x="2841" y="18920"/>
                  </a:lnTo>
                  <a:lnTo>
                    <a:pt x="2841" y="2448"/>
                  </a:lnTo>
                  <a:lnTo>
                    <a:pt x="1454" y="1061"/>
                  </a:lnTo>
                  <a:cubicBezTo>
                    <a:pt x="1017" y="623"/>
                    <a:pt x="525" y="270"/>
                    <a:pt x="0" y="0"/>
                  </a:cubicBezTo>
                  <a:close/>
                </a:path>
              </a:pathLst>
            </a:custGeom>
            <a:solidFill>
              <a:schemeClr val="lt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39"/>
            <p:cNvSpPr/>
            <p:nvPr/>
          </p:nvSpPr>
          <p:spPr>
            <a:xfrm>
              <a:off x="7532533" y="549420"/>
              <a:ext cx="38660" cy="116608"/>
            </a:xfrm>
            <a:custGeom>
              <a:avLst/>
              <a:gdLst/>
              <a:ahLst/>
              <a:cxnLst/>
              <a:rect l="l" t="t" r="r" b="b"/>
              <a:pathLst>
                <a:path w="3392" h="10231" extrusionOk="0">
                  <a:moveTo>
                    <a:pt x="1" y="0"/>
                  </a:moveTo>
                  <a:lnTo>
                    <a:pt x="1" y="10230"/>
                  </a:lnTo>
                  <a:lnTo>
                    <a:pt x="1122" y="9111"/>
                  </a:lnTo>
                  <a:cubicBezTo>
                    <a:pt x="3392" y="6841"/>
                    <a:pt x="3392" y="3145"/>
                    <a:pt x="1122" y="875"/>
                  </a:cubicBezTo>
                  <a:cubicBezTo>
                    <a:pt x="777" y="532"/>
                    <a:pt x="400" y="240"/>
                    <a:pt x="1" y="0"/>
                  </a:cubicBezTo>
                  <a:close/>
                </a:path>
              </a:pathLst>
            </a:custGeom>
            <a:solidFill>
              <a:schemeClr val="accen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39"/>
            <p:cNvSpPr/>
            <p:nvPr/>
          </p:nvSpPr>
          <p:spPr>
            <a:xfrm>
              <a:off x="7338690" y="539994"/>
              <a:ext cx="32392" cy="174484"/>
            </a:xfrm>
            <a:custGeom>
              <a:avLst/>
              <a:gdLst/>
              <a:ahLst/>
              <a:cxnLst/>
              <a:rect l="l" t="t" r="r" b="b"/>
              <a:pathLst>
                <a:path w="2842" h="15309" extrusionOk="0">
                  <a:moveTo>
                    <a:pt x="1586" y="0"/>
                  </a:moveTo>
                  <a:cubicBezTo>
                    <a:pt x="1052" y="0"/>
                    <a:pt x="519" y="73"/>
                    <a:pt x="1" y="218"/>
                  </a:cubicBezTo>
                  <a:lnTo>
                    <a:pt x="1" y="12467"/>
                  </a:lnTo>
                  <a:lnTo>
                    <a:pt x="2842" y="15309"/>
                  </a:lnTo>
                  <a:lnTo>
                    <a:pt x="2842" y="136"/>
                  </a:lnTo>
                  <a:cubicBezTo>
                    <a:pt x="2429" y="45"/>
                    <a:pt x="2008" y="0"/>
                    <a:pt x="1586" y="0"/>
                  </a:cubicBez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39"/>
            <p:cNvSpPr/>
            <p:nvPr/>
          </p:nvSpPr>
          <p:spPr>
            <a:xfrm>
              <a:off x="7484081" y="540005"/>
              <a:ext cx="32403" cy="133943"/>
            </a:xfrm>
            <a:custGeom>
              <a:avLst/>
              <a:gdLst/>
              <a:ahLst/>
              <a:cxnLst/>
              <a:rect l="l" t="t" r="r" b="b"/>
              <a:pathLst>
                <a:path w="2843" h="11752" extrusionOk="0">
                  <a:moveTo>
                    <a:pt x="1256" y="1"/>
                  </a:moveTo>
                  <a:cubicBezTo>
                    <a:pt x="835" y="1"/>
                    <a:pt x="414" y="46"/>
                    <a:pt x="0" y="136"/>
                  </a:cubicBezTo>
                  <a:lnTo>
                    <a:pt x="0" y="11028"/>
                  </a:lnTo>
                  <a:cubicBezTo>
                    <a:pt x="228" y="10978"/>
                    <a:pt x="462" y="10954"/>
                    <a:pt x="701" y="10954"/>
                  </a:cubicBezTo>
                  <a:cubicBezTo>
                    <a:pt x="1495" y="10954"/>
                    <a:pt x="2248" y="11237"/>
                    <a:pt x="2842" y="11752"/>
                  </a:cubicBezTo>
                  <a:lnTo>
                    <a:pt x="2842" y="219"/>
                  </a:lnTo>
                  <a:cubicBezTo>
                    <a:pt x="2324" y="73"/>
                    <a:pt x="1790" y="1"/>
                    <a:pt x="1256" y="1"/>
                  </a:cubicBezTo>
                  <a:close/>
                </a:path>
              </a:pathLst>
            </a:custGeom>
            <a:solidFill>
              <a:schemeClr val="accent4"/>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39"/>
            <p:cNvSpPr/>
            <p:nvPr/>
          </p:nvSpPr>
          <p:spPr>
            <a:xfrm>
              <a:off x="7283981" y="549420"/>
              <a:ext cx="38660" cy="116608"/>
            </a:xfrm>
            <a:custGeom>
              <a:avLst/>
              <a:gdLst/>
              <a:ahLst/>
              <a:cxnLst/>
              <a:rect l="l" t="t" r="r" b="b"/>
              <a:pathLst>
                <a:path w="3392" h="10231" extrusionOk="0">
                  <a:moveTo>
                    <a:pt x="3391" y="0"/>
                  </a:moveTo>
                  <a:cubicBezTo>
                    <a:pt x="2990" y="240"/>
                    <a:pt x="2616" y="532"/>
                    <a:pt x="2270" y="875"/>
                  </a:cubicBezTo>
                  <a:cubicBezTo>
                    <a:pt x="0" y="3145"/>
                    <a:pt x="0" y="6841"/>
                    <a:pt x="2270" y="9111"/>
                  </a:cubicBezTo>
                  <a:lnTo>
                    <a:pt x="3391" y="10230"/>
                  </a:lnTo>
                  <a:lnTo>
                    <a:pt x="3391" y="0"/>
                  </a:lnTo>
                  <a:close/>
                </a:path>
              </a:pathLst>
            </a:custGeom>
            <a:solidFill>
              <a:srgbClr val="FF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39"/>
            <p:cNvSpPr/>
            <p:nvPr/>
          </p:nvSpPr>
          <p:spPr>
            <a:xfrm>
              <a:off x="7468785" y="680905"/>
              <a:ext cx="98030" cy="76933"/>
            </a:xfrm>
            <a:custGeom>
              <a:avLst/>
              <a:gdLst/>
              <a:ahLst/>
              <a:cxnLst/>
              <a:rect l="l" t="t" r="r" b="b"/>
              <a:pathLst>
                <a:path w="8601" h="6750" extrusionOk="0">
                  <a:moveTo>
                    <a:pt x="2043" y="0"/>
                  </a:moveTo>
                  <a:cubicBezTo>
                    <a:pt x="1567" y="0"/>
                    <a:pt x="1090" y="181"/>
                    <a:pt x="728" y="546"/>
                  </a:cubicBezTo>
                  <a:cubicBezTo>
                    <a:pt x="1" y="1273"/>
                    <a:pt x="1" y="2450"/>
                    <a:pt x="728" y="3178"/>
                  </a:cubicBezTo>
                  <a:lnTo>
                    <a:pt x="4299" y="6750"/>
                  </a:lnTo>
                  <a:lnTo>
                    <a:pt x="4301" y="6748"/>
                  </a:lnTo>
                  <a:lnTo>
                    <a:pt x="4304" y="6750"/>
                  </a:lnTo>
                  <a:lnTo>
                    <a:pt x="7875" y="3178"/>
                  </a:lnTo>
                  <a:cubicBezTo>
                    <a:pt x="8601" y="2452"/>
                    <a:pt x="8601" y="1273"/>
                    <a:pt x="7875" y="546"/>
                  </a:cubicBezTo>
                  <a:cubicBezTo>
                    <a:pt x="7513" y="184"/>
                    <a:pt x="7036" y="0"/>
                    <a:pt x="6560" y="0"/>
                  </a:cubicBezTo>
                  <a:cubicBezTo>
                    <a:pt x="6083" y="0"/>
                    <a:pt x="5607" y="181"/>
                    <a:pt x="5244" y="546"/>
                  </a:cubicBezTo>
                  <a:lnTo>
                    <a:pt x="4301" y="1488"/>
                  </a:lnTo>
                  <a:lnTo>
                    <a:pt x="3359" y="546"/>
                  </a:lnTo>
                  <a:cubicBezTo>
                    <a:pt x="2996" y="184"/>
                    <a:pt x="2520" y="0"/>
                    <a:pt x="2043" y="0"/>
                  </a:cubicBezTo>
                  <a:close/>
                </a:path>
              </a:pathLst>
            </a:custGeom>
            <a:solidFill>
              <a:schemeClr val="l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5" name="Google Shape;675;p39"/>
          <p:cNvGrpSpPr/>
          <p:nvPr/>
        </p:nvGrpSpPr>
        <p:grpSpPr>
          <a:xfrm>
            <a:off x="7300250" y="406938"/>
            <a:ext cx="629975" cy="489075"/>
            <a:chOff x="7300250" y="406938"/>
            <a:chExt cx="629975" cy="489075"/>
          </a:xfrm>
        </p:grpSpPr>
        <p:sp>
          <p:nvSpPr>
            <p:cNvPr id="676" name="Google Shape;676;p39"/>
            <p:cNvSpPr/>
            <p:nvPr/>
          </p:nvSpPr>
          <p:spPr>
            <a:xfrm>
              <a:off x="7632850" y="422988"/>
              <a:ext cx="71075" cy="473025"/>
            </a:xfrm>
            <a:custGeom>
              <a:avLst/>
              <a:gdLst/>
              <a:ahLst/>
              <a:cxnLst/>
              <a:rect l="l" t="t" r="r" b="b"/>
              <a:pathLst>
                <a:path w="2843" h="18921" extrusionOk="0">
                  <a:moveTo>
                    <a:pt x="2842" y="0"/>
                  </a:moveTo>
                  <a:cubicBezTo>
                    <a:pt x="2318" y="269"/>
                    <a:pt x="1827" y="622"/>
                    <a:pt x="1387" y="1061"/>
                  </a:cubicBezTo>
                  <a:lnTo>
                    <a:pt x="0" y="2450"/>
                  </a:lnTo>
                  <a:lnTo>
                    <a:pt x="0" y="18920"/>
                  </a:lnTo>
                  <a:lnTo>
                    <a:pt x="2831" y="16089"/>
                  </a:lnTo>
                  <a:lnTo>
                    <a:pt x="2639" y="15897"/>
                  </a:lnTo>
                  <a:cubicBezTo>
                    <a:pt x="2022" y="15279"/>
                    <a:pt x="1682" y="14458"/>
                    <a:pt x="1682" y="13583"/>
                  </a:cubicBezTo>
                  <a:cubicBezTo>
                    <a:pt x="1682" y="12710"/>
                    <a:pt x="2022" y="11888"/>
                    <a:pt x="2640" y="11269"/>
                  </a:cubicBezTo>
                  <a:cubicBezTo>
                    <a:pt x="2706" y="11203"/>
                    <a:pt x="2773" y="11144"/>
                    <a:pt x="2842" y="11084"/>
                  </a:cubicBezTo>
                  <a:lnTo>
                    <a:pt x="2842" y="0"/>
                  </a:lnTo>
                  <a:close/>
                </a:path>
              </a:pathLst>
            </a:custGeom>
            <a:solidFill>
              <a:schemeClr val="accent5"/>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39"/>
            <p:cNvSpPr/>
            <p:nvPr/>
          </p:nvSpPr>
          <p:spPr>
            <a:xfrm>
              <a:off x="7526600" y="422988"/>
              <a:ext cx="71025" cy="473025"/>
            </a:xfrm>
            <a:custGeom>
              <a:avLst/>
              <a:gdLst/>
              <a:ahLst/>
              <a:cxnLst/>
              <a:rect l="l" t="t" r="r" b="b"/>
              <a:pathLst>
                <a:path w="2841" h="18921" extrusionOk="0">
                  <a:moveTo>
                    <a:pt x="0" y="0"/>
                  </a:moveTo>
                  <a:lnTo>
                    <a:pt x="0" y="16079"/>
                  </a:lnTo>
                  <a:lnTo>
                    <a:pt x="2841" y="18920"/>
                  </a:lnTo>
                  <a:lnTo>
                    <a:pt x="2841" y="2448"/>
                  </a:lnTo>
                  <a:lnTo>
                    <a:pt x="1454" y="1061"/>
                  </a:lnTo>
                  <a:cubicBezTo>
                    <a:pt x="1017" y="623"/>
                    <a:pt x="525" y="270"/>
                    <a:pt x="0" y="0"/>
                  </a:cubicBezTo>
                  <a:close/>
                </a:path>
              </a:pathLst>
            </a:custGeom>
            <a:solidFill>
              <a:schemeClr val="lt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39"/>
            <p:cNvSpPr/>
            <p:nvPr/>
          </p:nvSpPr>
          <p:spPr>
            <a:xfrm>
              <a:off x="7845425" y="427613"/>
              <a:ext cx="84800" cy="255775"/>
            </a:xfrm>
            <a:custGeom>
              <a:avLst/>
              <a:gdLst/>
              <a:ahLst/>
              <a:cxnLst/>
              <a:rect l="l" t="t" r="r" b="b"/>
              <a:pathLst>
                <a:path w="3392" h="10231" extrusionOk="0">
                  <a:moveTo>
                    <a:pt x="1" y="0"/>
                  </a:moveTo>
                  <a:lnTo>
                    <a:pt x="1" y="10230"/>
                  </a:lnTo>
                  <a:lnTo>
                    <a:pt x="1122" y="9111"/>
                  </a:lnTo>
                  <a:cubicBezTo>
                    <a:pt x="3392" y="6841"/>
                    <a:pt x="3392" y="3145"/>
                    <a:pt x="1122" y="875"/>
                  </a:cubicBezTo>
                  <a:cubicBezTo>
                    <a:pt x="777" y="532"/>
                    <a:pt x="400" y="240"/>
                    <a:pt x="1" y="0"/>
                  </a:cubicBezTo>
                  <a:close/>
                </a:path>
              </a:pathLst>
            </a:custGeom>
            <a:solidFill>
              <a:schemeClr val="accen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39"/>
            <p:cNvSpPr/>
            <p:nvPr/>
          </p:nvSpPr>
          <p:spPr>
            <a:xfrm>
              <a:off x="7420250" y="406938"/>
              <a:ext cx="71050" cy="382725"/>
            </a:xfrm>
            <a:custGeom>
              <a:avLst/>
              <a:gdLst/>
              <a:ahLst/>
              <a:cxnLst/>
              <a:rect l="l" t="t" r="r" b="b"/>
              <a:pathLst>
                <a:path w="2842" h="15309" extrusionOk="0">
                  <a:moveTo>
                    <a:pt x="1586" y="0"/>
                  </a:moveTo>
                  <a:cubicBezTo>
                    <a:pt x="1052" y="0"/>
                    <a:pt x="519" y="73"/>
                    <a:pt x="1" y="218"/>
                  </a:cubicBezTo>
                  <a:lnTo>
                    <a:pt x="1" y="12467"/>
                  </a:lnTo>
                  <a:lnTo>
                    <a:pt x="2842" y="15309"/>
                  </a:lnTo>
                  <a:lnTo>
                    <a:pt x="2842" y="136"/>
                  </a:lnTo>
                  <a:cubicBezTo>
                    <a:pt x="2429" y="45"/>
                    <a:pt x="2008" y="0"/>
                    <a:pt x="1586" y="0"/>
                  </a:cubicBez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39"/>
            <p:cNvSpPr/>
            <p:nvPr/>
          </p:nvSpPr>
          <p:spPr>
            <a:xfrm>
              <a:off x="7739150" y="406963"/>
              <a:ext cx="71075" cy="293800"/>
            </a:xfrm>
            <a:custGeom>
              <a:avLst/>
              <a:gdLst/>
              <a:ahLst/>
              <a:cxnLst/>
              <a:rect l="l" t="t" r="r" b="b"/>
              <a:pathLst>
                <a:path w="2843" h="11752" extrusionOk="0">
                  <a:moveTo>
                    <a:pt x="1256" y="1"/>
                  </a:moveTo>
                  <a:cubicBezTo>
                    <a:pt x="835" y="1"/>
                    <a:pt x="414" y="46"/>
                    <a:pt x="0" y="136"/>
                  </a:cubicBezTo>
                  <a:lnTo>
                    <a:pt x="0" y="11028"/>
                  </a:lnTo>
                  <a:cubicBezTo>
                    <a:pt x="228" y="10978"/>
                    <a:pt x="462" y="10954"/>
                    <a:pt x="701" y="10954"/>
                  </a:cubicBezTo>
                  <a:cubicBezTo>
                    <a:pt x="1495" y="10954"/>
                    <a:pt x="2248" y="11237"/>
                    <a:pt x="2842" y="11752"/>
                  </a:cubicBezTo>
                  <a:lnTo>
                    <a:pt x="2842" y="219"/>
                  </a:lnTo>
                  <a:cubicBezTo>
                    <a:pt x="2324" y="73"/>
                    <a:pt x="1790" y="1"/>
                    <a:pt x="1256" y="1"/>
                  </a:cubicBezTo>
                  <a:close/>
                </a:path>
              </a:pathLst>
            </a:custGeom>
            <a:solidFill>
              <a:schemeClr val="accent4"/>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39"/>
            <p:cNvSpPr/>
            <p:nvPr/>
          </p:nvSpPr>
          <p:spPr>
            <a:xfrm>
              <a:off x="7300250" y="427613"/>
              <a:ext cx="84800" cy="255775"/>
            </a:xfrm>
            <a:custGeom>
              <a:avLst/>
              <a:gdLst/>
              <a:ahLst/>
              <a:cxnLst/>
              <a:rect l="l" t="t" r="r" b="b"/>
              <a:pathLst>
                <a:path w="3392" h="10231" extrusionOk="0">
                  <a:moveTo>
                    <a:pt x="3391" y="0"/>
                  </a:moveTo>
                  <a:cubicBezTo>
                    <a:pt x="2990" y="240"/>
                    <a:pt x="2616" y="532"/>
                    <a:pt x="2270" y="875"/>
                  </a:cubicBezTo>
                  <a:cubicBezTo>
                    <a:pt x="0" y="3145"/>
                    <a:pt x="0" y="6841"/>
                    <a:pt x="2270" y="9111"/>
                  </a:cubicBezTo>
                  <a:lnTo>
                    <a:pt x="3391" y="10230"/>
                  </a:lnTo>
                  <a:lnTo>
                    <a:pt x="3391" y="0"/>
                  </a:lnTo>
                  <a:close/>
                </a:path>
              </a:pathLst>
            </a:custGeom>
            <a:solidFill>
              <a:srgbClr val="FF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39"/>
            <p:cNvSpPr/>
            <p:nvPr/>
          </p:nvSpPr>
          <p:spPr>
            <a:xfrm>
              <a:off x="7705600" y="716013"/>
              <a:ext cx="215025" cy="168750"/>
            </a:xfrm>
            <a:custGeom>
              <a:avLst/>
              <a:gdLst/>
              <a:ahLst/>
              <a:cxnLst/>
              <a:rect l="l" t="t" r="r" b="b"/>
              <a:pathLst>
                <a:path w="8601" h="6750" extrusionOk="0">
                  <a:moveTo>
                    <a:pt x="2043" y="0"/>
                  </a:moveTo>
                  <a:cubicBezTo>
                    <a:pt x="1567" y="0"/>
                    <a:pt x="1090" y="181"/>
                    <a:pt x="728" y="546"/>
                  </a:cubicBezTo>
                  <a:cubicBezTo>
                    <a:pt x="1" y="1273"/>
                    <a:pt x="1" y="2450"/>
                    <a:pt x="728" y="3178"/>
                  </a:cubicBezTo>
                  <a:lnTo>
                    <a:pt x="4299" y="6750"/>
                  </a:lnTo>
                  <a:lnTo>
                    <a:pt x="4301" y="6748"/>
                  </a:lnTo>
                  <a:lnTo>
                    <a:pt x="4304" y="6750"/>
                  </a:lnTo>
                  <a:lnTo>
                    <a:pt x="7875" y="3178"/>
                  </a:lnTo>
                  <a:cubicBezTo>
                    <a:pt x="8601" y="2452"/>
                    <a:pt x="8601" y="1273"/>
                    <a:pt x="7875" y="546"/>
                  </a:cubicBezTo>
                  <a:cubicBezTo>
                    <a:pt x="7513" y="184"/>
                    <a:pt x="7036" y="0"/>
                    <a:pt x="6560" y="0"/>
                  </a:cubicBezTo>
                  <a:cubicBezTo>
                    <a:pt x="6083" y="0"/>
                    <a:pt x="5607" y="181"/>
                    <a:pt x="5244" y="546"/>
                  </a:cubicBezTo>
                  <a:lnTo>
                    <a:pt x="4301" y="1488"/>
                  </a:lnTo>
                  <a:lnTo>
                    <a:pt x="3359" y="546"/>
                  </a:lnTo>
                  <a:cubicBezTo>
                    <a:pt x="2996" y="184"/>
                    <a:pt x="2520" y="0"/>
                    <a:pt x="2043" y="0"/>
                  </a:cubicBezTo>
                  <a:close/>
                </a:path>
              </a:pathLst>
            </a:custGeom>
            <a:solidFill>
              <a:schemeClr val="l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3" name="Google Shape;683;p39"/>
          <p:cNvGrpSpPr/>
          <p:nvPr/>
        </p:nvGrpSpPr>
        <p:grpSpPr>
          <a:xfrm>
            <a:off x="8136781" y="539994"/>
            <a:ext cx="287212" cy="222969"/>
            <a:chOff x="7283981" y="539994"/>
            <a:chExt cx="287212" cy="222969"/>
          </a:xfrm>
        </p:grpSpPr>
        <p:sp>
          <p:nvSpPr>
            <p:cNvPr id="684" name="Google Shape;684;p39"/>
            <p:cNvSpPr/>
            <p:nvPr/>
          </p:nvSpPr>
          <p:spPr>
            <a:xfrm>
              <a:off x="7435617" y="547311"/>
              <a:ext cx="32403" cy="215652"/>
            </a:xfrm>
            <a:custGeom>
              <a:avLst/>
              <a:gdLst/>
              <a:ahLst/>
              <a:cxnLst/>
              <a:rect l="l" t="t" r="r" b="b"/>
              <a:pathLst>
                <a:path w="2843" h="18921" extrusionOk="0">
                  <a:moveTo>
                    <a:pt x="2842" y="0"/>
                  </a:moveTo>
                  <a:cubicBezTo>
                    <a:pt x="2318" y="269"/>
                    <a:pt x="1827" y="622"/>
                    <a:pt x="1387" y="1061"/>
                  </a:cubicBezTo>
                  <a:lnTo>
                    <a:pt x="0" y="2450"/>
                  </a:lnTo>
                  <a:lnTo>
                    <a:pt x="0" y="18920"/>
                  </a:lnTo>
                  <a:lnTo>
                    <a:pt x="2831" y="16089"/>
                  </a:lnTo>
                  <a:lnTo>
                    <a:pt x="2639" y="15897"/>
                  </a:lnTo>
                  <a:cubicBezTo>
                    <a:pt x="2022" y="15279"/>
                    <a:pt x="1682" y="14458"/>
                    <a:pt x="1682" y="13583"/>
                  </a:cubicBezTo>
                  <a:cubicBezTo>
                    <a:pt x="1682" y="12710"/>
                    <a:pt x="2022" y="11888"/>
                    <a:pt x="2640" y="11269"/>
                  </a:cubicBezTo>
                  <a:cubicBezTo>
                    <a:pt x="2706" y="11203"/>
                    <a:pt x="2773" y="11144"/>
                    <a:pt x="2842" y="11084"/>
                  </a:cubicBezTo>
                  <a:lnTo>
                    <a:pt x="2842" y="0"/>
                  </a:lnTo>
                  <a:close/>
                </a:path>
              </a:pathLst>
            </a:custGeom>
            <a:solidFill>
              <a:schemeClr val="accent5"/>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39"/>
            <p:cNvSpPr/>
            <p:nvPr/>
          </p:nvSpPr>
          <p:spPr>
            <a:xfrm>
              <a:off x="7387177" y="547311"/>
              <a:ext cx="32380" cy="215652"/>
            </a:xfrm>
            <a:custGeom>
              <a:avLst/>
              <a:gdLst/>
              <a:ahLst/>
              <a:cxnLst/>
              <a:rect l="l" t="t" r="r" b="b"/>
              <a:pathLst>
                <a:path w="2841" h="18921" extrusionOk="0">
                  <a:moveTo>
                    <a:pt x="0" y="0"/>
                  </a:moveTo>
                  <a:lnTo>
                    <a:pt x="0" y="16079"/>
                  </a:lnTo>
                  <a:lnTo>
                    <a:pt x="2841" y="18920"/>
                  </a:lnTo>
                  <a:lnTo>
                    <a:pt x="2841" y="2448"/>
                  </a:lnTo>
                  <a:lnTo>
                    <a:pt x="1454" y="1061"/>
                  </a:lnTo>
                  <a:cubicBezTo>
                    <a:pt x="1017" y="623"/>
                    <a:pt x="525" y="270"/>
                    <a:pt x="0" y="0"/>
                  </a:cubicBezTo>
                  <a:close/>
                </a:path>
              </a:pathLst>
            </a:custGeom>
            <a:solidFill>
              <a:schemeClr val="lt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39"/>
            <p:cNvSpPr/>
            <p:nvPr/>
          </p:nvSpPr>
          <p:spPr>
            <a:xfrm>
              <a:off x="7532533" y="549420"/>
              <a:ext cx="38660" cy="116608"/>
            </a:xfrm>
            <a:custGeom>
              <a:avLst/>
              <a:gdLst/>
              <a:ahLst/>
              <a:cxnLst/>
              <a:rect l="l" t="t" r="r" b="b"/>
              <a:pathLst>
                <a:path w="3392" h="10231" extrusionOk="0">
                  <a:moveTo>
                    <a:pt x="1" y="0"/>
                  </a:moveTo>
                  <a:lnTo>
                    <a:pt x="1" y="10230"/>
                  </a:lnTo>
                  <a:lnTo>
                    <a:pt x="1122" y="9111"/>
                  </a:lnTo>
                  <a:cubicBezTo>
                    <a:pt x="3392" y="6841"/>
                    <a:pt x="3392" y="3145"/>
                    <a:pt x="1122" y="875"/>
                  </a:cubicBezTo>
                  <a:cubicBezTo>
                    <a:pt x="777" y="532"/>
                    <a:pt x="400" y="240"/>
                    <a:pt x="1" y="0"/>
                  </a:cubicBezTo>
                  <a:close/>
                </a:path>
              </a:pathLst>
            </a:custGeom>
            <a:solidFill>
              <a:schemeClr val="accen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39"/>
            <p:cNvSpPr/>
            <p:nvPr/>
          </p:nvSpPr>
          <p:spPr>
            <a:xfrm>
              <a:off x="7338690" y="539994"/>
              <a:ext cx="32392" cy="174484"/>
            </a:xfrm>
            <a:custGeom>
              <a:avLst/>
              <a:gdLst/>
              <a:ahLst/>
              <a:cxnLst/>
              <a:rect l="l" t="t" r="r" b="b"/>
              <a:pathLst>
                <a:path w="2842" h="15309" extrusionOk="0">
                  <a:moveTo>
                    <a:pt x="1586" y="0"/>
                  </a:moveTo>
                  <a:cubicBezTo>
                    <a:pt x="1052" y="0"/>
                    <a:pt x="519" y="73"/>
                    <a:pt x="1" y="218"/>
                  </a:cubicBezTo>
                  <a:lnTo>
                    <a:pt x="1" y="12467"/>
                  </a:lnTo>
                  <a:lnTo>
                    <a:pt x="2842" y="15309"/>
                  </a:lnTo>
                  <a:lnTo>
                    <a:pt x="2842" y="136"/>
                  </a:lnTo>
                  <a:cubicBezTo>
                    <a:pt x="2429" y="45"/>
                    <a:pt x="2008" y="0"/>
                    <a:pt x="1586" y="0"/>
                  </a:cubicBez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39"/>
            <p:cNvSpPr/>
            <p:nvPr/>
          </p:nvSpPr>
          <p:spPr>
            <a:xfrm>
              <a:off x="7484081" y="540005"/>
              <a:ext cx="32403" cy="133943"/>
            </a:xfrm>
            <a:custGeom>
              <a:avLst/>
              <a:gdLst/>
              <a:ahLst/>
              <a:cxnLst/>
              <a:rect l="l" t="t" r="r" b="b"/>
              <a:pathLst>
                <a:path w="2843" h="11752" extrusionOk="0">
                  <a:moveTo>
                    <a:pt x="1256" y="1"/>
                  </a:moveTo>
                  <a:cubicBezTo>
                    <a:pt x="835" y="1"/>
                    <a:pt x="414" y="46"/>
                    <a:pt x="0" y="136"/>
                  </a:cubicBezTo>
                  <a:lnTo>
                    <a:pt x="0" y="11028"/>
                  </a:lnTo>
                  <a:cubicBezTo>
                    <a:pt x="228" y="10978"/>
                    <a:pt x="462" y="10954"/>
                    <a:pt x="701" y="10954"/>
                  </a:cubicBezTo>
                  <a:cubicBezTo>
                    <a:pt x="1495" y="10954"/>
                    <a:pt x="2248" y="11237"/>
                    <a:pt x="2842" y="11752"/>
                  </a:cubicBezTo>
                  <a:lnTo>
                    <a:pt x="2842" y="219"/>
                  </a:lnTo>
                  <a:cubicBezTo>
                    <a:pt x="2324" y="73"/>
                    <a:pt x="1790" y="1"/>
                    <a:pt x="1256" y="1"/>
                  </a:cubicBezTo>
                  <a:close/>
                </a:path>
              </a:pathLst>
            </a:custGeom>
            <a:solidFill>
              <a:schemeClr val="accent4"/>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39"/>
            <p:cNvSpPr/>
            <p:nvPr/>
          </p:nvSpPr>
          <p:spPr>
            <a:xfrm>
              <a:off x="7283981" y="549420"/>
              <a:ext cx="38660" cy="116608"/>
            </a:xfrm>
            <a:custGeom>
              <a:avLst/>
              <a:gdLst/>
              <a:ahLst/>
              <a:cxnLst/>
              <a:rect l="l" t="t" r="r" b="b"/>
              <a:pathLst>
                <a:path w="3392" h="10231" extrusionOk="0">
                  <a:moveTo>
                    <a:pt x="3391" y="0"/>
                  </a:moveTo>
                  <a:cubicBezTo>
                    <a:pt x="2990" y="240"/>
                    <a:pt x="2616" y="532"/>
                    <a:pt x="2270" y="875"/>
                  </a:cubicBezTo>
                  <a:cubicBezTo>
                    <a:pt x="0" y="3145"/>
                    <a:pt x="0" y="6841"/>
                    <a:pt x="2270" y="9111"/>
                  </a:cubicBezTo>
                  <a:lnTo>
                    <a:pt x="3391" y="10230"/>
                  </a:lnTo>
                  <a:lnTo>
                    <a:pt x="3391" y="0"/>
                  </a:lnTo>
                  <a:close/>
                </a:path>
              </a:pathLst>
            </a:custGeom>
            <a:solidFill>
              <a:srgbClr val="FF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39"/>
            <p:cNvSpPr/>
            <p:nvPr/>
          </p:nvSpPr>
          <p:spPr>
            <a:xfrm>
              <a:off x="7468785" y="680905"/>
              <a:ext cx="98030" cy="76933"/>
            </a:xfrm>
            <a:custGeom>
              <a:avLst/>
              <a:gdLst/>
              <a:ahLst/>
              <a:cxnLst/>
              <a:rect l="l" t="t" r="r" b="b"/>
              <a:pathLst>
                <a:path w="8601" h="6750" extrusionOk="0">
                  <a:moveTo>
                    <a:pt x="2043" y="0"/>
                  </a:moveTo>
                  <a:cubicBezTo>
                    <a:pt x="1567" y="0"/>
                    <a:pt x="1090" y="181"/>
                    <a:pt x="728" y="546"/>
                  </a:cubicBezTo>
                  <a:cubicBezTo>
                    <a:pt x="1" y="1273"/>
                    <a:pt x="1" y="2450"/>
                    <a:pt x="728" y="3178"/>
                  </a:cubicBezTo>
                  <a:lnTo>
                    <a:pt x="4299" y="6750"/>
                  </a:lnTo>
                  <a:lnTo>
                    <a:pt x="4301" y="6748"/>
                  </a:lnTo>
                  <a:lnTo>
                    <a:pt x="4304" y="6750"/>
                  </a:lnTo>
                  <a:lnTo>
                    <a:pt x="7875" y="3178"/>
                  </a:lnTo>
                  <a:cubicBezTo>
                    <a:pt x="8601" y="2452"/>
                    <a:pt x="8601" y="1273"/>
                    <a:pt x="7875" y="546"/>
                  </a:cubicBezTo>
                  <a:cubicBezTo>
                    <a:pt x="7513" y="184"/>
                    <a:pt x="7036" y="0"/>
                    <a:pt x="6560" y="0"/>
                  </a:cubicBezTo>
                  <a:cubicBezTo>
                    <a:pt x="6083" y="0"/>
                    <a:pt x="5607" y="181"/>
                    <a:pt x="5244" y="546"/>
                  </a:cubicBezTo>
                  <a:lnTo>
                    <a:pt x="4301" y="1488"/>
                  </a:lnTo>
                  <a:lnTo>
                    <a:pt x="3359" y="546"/>
                  </a:lnTo>
                  <a:cubicBezTo>
                    <a:pt x="2996" y="184"/>
                    <a:pt x="2520" y="0"/>
                    <a:pt x="2043" y="0"/>
                  </a:cubicBezTo>
                  <a:close/>
                </a:path>
              </a:pathLst>
            </a:custGeom>
            <a:solidFill>
              <a:schemeClr val="l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91" name="Google Shape;691;p39"/>
          <p:cNvSpPr txBox="1">
            <a:spLocks noGrp="1"/>
          </p:cNvSpPr>
          <p:nvPr>
            <p:ph type="title" idx="2"/>
          </p:nvPr>
        </p:nvSpPr>
        <p:spPr>
          <a:xfrm>
            <a:off x="1885063" y="2852438"/>
            <a:ext cx="2305500" cy="373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hlink"/>
              </a:buClr>
              <a:buSzPts val="2000"/>
              <a:buNone/>
              <a:defRPr sz="2000">
                <a:solidFill>
                  <a:schemeClr val="hlink"/>
                </a:solidFill>
              </a:defRPr>
            </a:lvl1pPr>
            <a:lvl2pPr lvl="1" algn="ctr" rtl="0">
              <a:spcBef>
                <a:spcPts val="0"/>
              </a:spcBef>
              <a:spcAft>
                <a:spcPts val="0"/>
              </a:spcAft>
              <a:buClr>
                <a:schemeClr val="hlink"/>
              </a:buClr>
              <a:buSzPts val="2000"/>
              <a:buNone/>
              <a:defRPr sz="2000">
                <a:solidFill>
                  <a:schemeClr val="hlink"/>
                </a:solidFill>
              </a:defRPr>
            </a:lvl2pPr>
            <a:lvl3pPr lvl="2" algn="ctr" rtl="0">
              <a:spcBef>
                <a:spcPts val="0"/>
              </a:spcBef>
              <a:spcAft>
                <a:spcPts val="0"/>
              </a:spcAft>
              <a:buClr>
                <a:schemeClr val="hlink"/>
              </a:buClr>
              <a:buSzPts val="2000"/>
              <a:buNone/>
              <a:defRPr sz="2000">
                <a:solidFill>
                  <a:schemeClr val="hlink"/>
                </a:solidFill>
              </a:defRPr>
            </a:lvl3pPr>
            <a:lvl4pPr lvl="3" algn="ctr" rtl="0">
              <a:spcBef>
                <a:spcPts val="0"/>
              </a:spcBef>
              <a:spcAft>
                <a:spcPts val="0"/>
              </a:spcAft>
              <a:buClr>
                <a:schemeClr val="hlink"/>
              </a:buClr>
              <a:buSzPts val="2000"/>
              <a:buNone/>
              <a:defRPr sz="2000">
                <a:solidFill>
                  <a:schemeClr val="hlink"/>
                </a:solidFill>
              </a:defRPr>
            </a:lvl4pPr>
            <a:lvl5pPr lvl="4" algn="ctr" rtl="0">
              <a:spcBef>
                <a:spcPts val="0"/>
              </a:spcBef>
              <a:spcAft>
                <a:spcPts val="0"/>
              </a:spcAft>
              <a:buClr>
                <a:schemeClr val="hlink"/>
              </a:buClr>
              <a:buSzPts val="2000"/>
              <a:buNone/>
              <a:defRPr sz="2000">
                <a:solidFill>
                  <a:schemeClr val="hlink"/>
                </a:solidFill>
              </a:defRPr>
            </a:lvl5pPr>
            <a:lvl6pPr lvl="5" algn="ctr" rtl="0">
              <a:spcBef>
                <a:spcPts val="0"/>
              </a:spcBef>
              <a:spcAft>
                <a:spcPts val="0"/>
              </a:spcAft>
              <a:buClr>
                <a:schemeClr val="hlink"/>
              </a:buClr>
              <a:buSzPts val="2000"/>
              <a:buNone/>
              <a:defRPr sz="2000">
                <a:solidFill>
                  <a:schemeClr val="hlink"/>
                </a:solidFill>
              </a:defRPr>
            </a:lvl6pPr>
            <a:lvl7pPr lvl="6" algn="ctr" rtl="0">
              <a:spcBef>
                <a:spcPts val="0"/>
              </a:spcBef>
              <a:spcAft>
                <a:spcPts val="0"/>
              </a:spcAft>
              <a:buClr>
                <a:schemeClr val="hlink"/>
              </a:buClr>
              <a:buSzPts val="2000"/>
              <a:buNone/>
              <a:defRPr sz="2000">
                <a:solidFill>
                  <a:schemeClr val="hlink"/>
                </a:solidFill>
              </a:defRPr>
            </a:lvl7pPr>
            <a:lvl8pPr lvl="7" algn="ctr" rtl="0">
              <a:spcBef>
                <a:spcPts val="0"/>
              </a:spcBef>
              <a:spcAft>
                <a:spcPts val="0"/>
              </a:spcAft>
              <a:buClr>
                <a:schemeClr val="hlink"/>
              </a:buClr>
              <a:buSzPts val="2000"/>
              <a:buNone/>
              <a:defRPr sz="2000">
                <a:solidFill>
                  <a:schemeClr val="hlink"/>
                </a:solidFill>
              </a:defRPr>
            </a:lvl8pPr>
            <a:lvl9pPr lvl="8" algn="ctr" rtl="0">
              <a:spcBef>
                <a:spcPts val="0"/>
              </a:spcBef>
              <a:spcAft>
                <a:spcPts val="0"/>
              </a:spcAft>
              <a:buClr>
                <a:schemeClr val="hlink"/>
              </a:buClr>
              <a:buSzPts val="2000"/>
              <a:buNone/>
              <a:defRPr sz="2000">
                <a:solidFill>
                  <a:schemeClr val="hlink"/>
                </a:solidFill>
              </a:defRPr>
            </a:lvl9pPr>
          </a:lstStyle>
          <a:p>
            <a:endParaRPr/>
          </a:p>
        </p:txBody>
      </p:sp>
      <p:sp>
        <p:nvSpPr>
          <p:cNvPr id="692" name="Google Shape;692;p39"/>
          <p:cNvSpPr txBox="1">
            <a:spLocks noGrp="1"/>
          </p:cNvSpPr>
          <p:nvPr>
            <p:ph type="subTitle" idx="3"/>
          </p:nvPr>
        </p:nvSpPr>
        <p:spPr>
          <a:xfrm>
            <a:off x="4953313" y="2796932"/>
            <a:ext cx="2305500" cy="4848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hlink"/>
              </a:buClr>
              <a:buSzPts val="1400"/>
              <a:buNone/>
              <a:defRPr sz="1400">
                <a:solidFill>
                  <a:schemeClr val="hlink"/>
                </a:solidFill>
              </a:defRPr>
            </a:lvl1pPr>
            <a:lvl2pPr lvl="1" algn="ctr" rtl="0">
              <a:lnSpc>
                <a:spcPct val="100000"/>
              </a:lnSpc>
              <a:spcBef>
                <a:spcPts val="1600"/>
              </a:spcBef>
              <a:spcAft>
                <a:spcPts val="0"/>
              </a:spcAft>
              <a:buClr>
                <a:schemeClr val="hlink"/>
              </a:buClr>
              <a:buSzPts val="1400"/>
              <a:buNone/>
              <a:defRPr>
                <a:solidFill>
                  <a:schemeClr val="hlink"/>
                </a:solidFill>
              </a:defRPr>
            </a:lvl2pPr>
            <a:lvl3pPr lvl="2" algn="ctr" rtl="0">
              <a:lnSpc>
                <a:spcPct val="100000"/>
              </a:lnSpc>
              <a:spcBef>
                <a:spcPts val="1600"/>
              </a:spcBef>
              <a:spcAft>
                <a:spcPts val="0"/>
              </a:spcAft>
              <a:buClr>
                <a:schemeClr val="hlink"/>
              </a:buClr>
              <a:buSzPts val="1400"/>
              <a:buNone/>
              <a:defRPr>
                <a:solidFill>
                  <a:schemeClr val="hlink"/>
                </a:solidFill>
              </a:defRPr>
            </a:lvl3pPr>
            <a:lvl4pPr lvl="3" algn="ctr" rtl="0">
              <a:lnSpc>
                <a:spcPct val="100000"/>
              </a:lnSpc>
              <a:spcBef>
                <a:spcPts val="1600"/>
              </a:spcBef>
              <a:spcAft>
                <a:spcPts val="0"/>
              </a:spcAft>
              <a:buClr>
                <a:schemeClr val="hlink"/>
              </a:buClr>
              <a:buSzPts val="1400"/>
              <a:buNone/>
              <a:defRPr>
                <a:solidFill>
                  <a:schemeClr val="hlink"/>
                </a:solidFill>
              </a:defRPr>
            </a:lvl4pPr>
            <a:lvl5pPr lvl="4" algn="ctr" rtl="0">
              <a:lnSpc>
                <a:spcPct val="100000"/>
              </a:lnSpc>
              <a:spcBef>
                <a:spcPts val="1600"/>
              </a:spcBef>
              <a:spcAft>
                <a:spcPts val="0"/>
              </a:spcAft>
              <a:buClr>
                <a:schemeClr val="hlink"/>
              </a:buClr>
              <a:buSzPts val="1400"/>
              <a:buNone/>
              <a:defRPr>
                <a:solidFill>
                  <a:schemeClr val="hlink"/>
                </a:solidFill>
              </a:defRPr>
            </a:lvl5pPr>
            <a:lvl6pPr lvl="5" algn="ctr" rtl="0">
              <a:lnSpc>
                <a:spcPct val="100000"/>
              </a:lnSpc>
              <a:spcBef>
                <a:spcPts val="1600"/>
              </a:spcBef>
              <a:spcAft>
                <a:spcPts val="0"/>
              </a:spcAft>
              <a:buClr>
                <a:schemeClr val="hlink"/>
              </a:buClr>
              <a:buSzPts val="1400"/>
              <a:buNone/>
              <a:defRPr>
                <a:solidFill>
                  <a:schemeClr val="hlink"/>
                </a:solidFill>
              </a:defRPr>
            </a:lvl6pPr>
            <a:lvl7pPr lvl="6" algn="ctr" rtl="0">
              <a:lnSpc>
                <a:spcPct val="100000"/>
              </a:lnSpc>
              <a:spcBef>
                <a:spcPts val="1600"/>
              </a:spcBef>
              <a:spcAft>
                <a:spcPts val="0"/>
              </a:spcAft>
              <a:buClr>
                <a:schemeClr val="hlink"/>
              </a:buClr>
              <a:buSzPts val="1400"/>
              <a:buNone/>
              <a:defRPr>
                <a:solidFill>
                  <a:schemeClr val="hlink"/>
                </a:solidFill>
              </a:defRPr>
            </a:lvl7pPr>
            <a:lvl8pPr lvl="7" algn="ctr" rtl="0">
              <a:lnSpc>
                <a:spcPct val="100000"/>
              </a:lnSpc>
              <a:spcBef>
                <a:spcPts val="1600"/>
              </a:spcBef>
              <a:spcAft>
                <a:spcPts val="0"/>
              </a:spcAft>
              <a:buClr>
                <a:schemeClr val="hlink"/>
              </a:buClr>
              <a:buSzPts val="1400"/>
              <a:buNone/>
              <a:defRPr>
                <a:solidFill>
                  <a:schemeClr val="hlink"/>
                </a:solidFill>
              </a:defRPr>
            </a:lvl8pPr>
            <a:lvl9pPr lvl="8" algn="ctr" rtl="0">
              <a:lnSpc>
                <a:spcPct val="100000"/>
              </a:lnSpc>
              <a:spcBef>
                <a:spcPts val="1600"/>
              </a:spcBef>
              <a:spcAft>
                <a:spcPts val="1600"/>
              </a:spcAft>
              <a:buClr>
                <a:schemeClr val="hlink"/>
              </a:buClr>
              <a:buSzPts val="1400"/>
              <a:buNone/>
              <a:defRPr>
                <a:solidFill>
                  <a:schemeClr val="hlink"/>
                </a:solidFill>
              </a:defRPr>
            </a:lvl9pPr>
          </a:lstStyle>
          <a:p>
            <a:endParaRPr/>
          </a:p>
        </p:txBody>
      </p:sp>
      <p:sp>
        <p:nvSpPr>
          <p:cNvPr id="693" name="Google Shape;693;p39"/>
          <p:cNvSpPr txBox="1">
            <a:spLocks noGrp="1"/>
          </p:cNvSpPr>
          <p:nvPr>
            <p:ph type="title" idx="4"/>
          </p:nvPr>
        </p:nvSpPr>
        <p:spPr>
          <a:xfrm>
            <a:off x="1885063" y="4170126"/>
            <a:ext cx="2305500" cy="373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hlink"/>
              </a:buClr>
              <a:buSzPts val="2000"/>
              <a:buNone/>
              <a:defRPr sz="2000">
                <a:solidFill>
                  <a:schemeClr val="hlink"/>
                </a:solidFill>
              </a:defRPr>
            </a:lvl1pPr>
            <a:lvl2pPr lvl="1" algn="ctr" rtl="0">
              <a:spcBef>
                <a:spcPts val="0"/>
              </a:spcBef>
              <a:spcAft>
                <a:spcPts val="0"/>
              </a:spcAft>
              <a:buClr>
                <a:schemeClr val="hlink"/>
              </a:buClr>
              <a:buSzPts val="2000"/>
              <a:buNone/>
              <a:defRPr sz="2000">
                <a:solidFill>
                  <a:schemeClr val="hlink"/>
                </a:solidFill>
              </a:defRPr>
            </a:lvl2pPr>
            <a:lvl3pPr lvl="2" algn="ctr" rtl="0">
              <a:spcBef>
                <a:spcPts val="0"/>
              </a:spcBef>
              <a:spcAft>
                <a:spcPts val="0"/>
              </a:spcAft>
              <a:buClr>
                <a:schemeClr val="hlink"/>
              </a:buClr>
              <a:buSzPts val="2000"/>
              <a:buNone/>
              <a:defRPr sz="2000">
                <a:solidFill>
                  <a:schemeClr val="hlink"/>
                </a:solidFill>
              </a:defRPr>
            </a:lvl3pPr>
            <a:lvl4pPr lvl="3" algn="ctr" rtl="0">
              <a:spcBef>
                <a:spcPts val="0"/>
              </a:spcBef>
              <a:spcAft>
                <a:spcPts val="0"/>
              </a:spcAft>
              <a:buClr>
                <a:schemeClr val="hlink"/>
              </a:buClr>
              <a:buSzPts val="2000"/>
              <a:buNone/>
              <a:defRPr sz="2000">
                <a:solidFill>
                  <a:schemeClr val="hlink"/>
                </a:solidFill>
              </a:defRPr>
            </a:lvl4pPr>
            <a:lvl5pPr lvl="4" algn="ctr" rtl="0">
              <a:spcBef>
                <a:spcPts val="0"/>
              </a:spcBef>
              <a:spcAft>
                <a:spcPts val="0"/>
              </a:spcAft>
              <a:buClr>
                <a:schemeClr val="hlink"/>
              </a:buClr>
              <a:buSzPts val="2000"/>
              <a:buNone/>
              <a:defRPr sz="2000">
                <a:solidFill>
                  <a:schemeClr val="hlink"/>
                </a:solidFill>
              </a:defRPr>
            </a:lvl5pPr>
            <a:lvl6pPr lvl="5" algn="ctr" rtl="0">
              <a:spcBef>
                <a:spcPts val="0"/>
              </a:spcBef>
              <a:spcAft>
                <a:spcPts val="0"/>
              </a:spcAft>
              <a:buClr>
                <a:schemeClr val="hlink"/>
              </a:buClr>
              <a:buSzPts val="2000"/>
              <a:buNone/>
              <a:defRPr sz="2000">
                <a:solidFill>
                  <a:schemeClr val="hlink"/>
                </a:solidFill>
              </a:defRPr>
            </a:lvl6pPr>
            <a:lvl7pPr lvl="6" algn="ctr" rtl="0">
              <a:spcBef>
                <a:spcPts val="0"/>
              </a:spcBef>
              <a:spcAft>
                <a:spcPts val="0"/>
              </a:spcAft>
              <a:buClr>
                <a:schemeClr val="hlink"/>
              </a:buClr>
              <a:buSzPts val="2000"/>
              <a:buNone/>
              <a:defRPr sz="2000">
                <a:solidFill>
                  <a:schemeClr val="hlink"/>
                </a:solidFill>
              </a:defRPr>
            </a:lvl7pPr>
            <a:lvl8pPr lvl="7" algn="ctr" rtl="0">
              <a:spcBef>
                <a:spcPts val="0"/>
              </a:spcBef>
              <a:spcAft>
                <a:spcPts val="0"/>
              </a:spcAft>
              <a:buClr>
                <a:schemeClr val="hlink"/>
              </a:buClr>
              <a:buSzPts val="2000"/>
              <a:buNone/>
              <a:defRPr sz="2000">
                <a:solidFill>
                  <a:schemeClr val="hlink"/>
                </a:solidFill>
              </a:defRPr>
            </a:lvl8pPr>
            <a:lvl9pPr lvl="8" algn="ctr" rtl="0">
              <a:spcBef>
                <a:spcPts val="0"/>
              </a:spcBef>
              <a:spcAft>
                <a:spcPts val="0"/>
              </a:spcAft>
              <a:buClr>
                <a:schemeClr val="hlink"/>
              </a:buClr>
              <a:buSzPts val="2000"/>
              <a:buNone/>
              <a:defRPr sz="2000">
                <a:solidFill>
                  <a:schemeClr val="hlink"/>
                </a:solidFill>
              </a:defRPr>
            </a:lvl9pPr>
          </a:lstStyle>
          <a:p>
            <a:endParaRPr/>
          </a:p>
        </p:txBody>
      </p:sp>
      <p:sp>
        <p:nvSpPr>
          <p:cNvPr id="694" name="Google Shape;694;p39"/>
          <p:cNvSpPr txBox="1">
            <a:spLocks noGrp="1"/>
          </p:cNvSpPr>
          <p:nvPr>
            <p:ph type="subTitle" idx="5"/>
          </p:nvPr>
        </p:nvSpPr>
        <p:spPr>
          <a:xfrm>
            <a:off x="4953313" y="4114620"/>
            <a:ext cx="2305500" cy="4848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hlink"/>
              </a:buClr>
              <a:buSzPts val="1400"/>
              <a:buNone/>
              <a:defRPr sz="1400">
                <a:solidFill>
                  <a:schemeClr val="hlink"/>
                </a:solidFill>
              </a:defRPr>
            </a:lvl1pPr>
            <a:lvl2pPr lvl="1" algn="ctr" rtl="0">
              <a:lnSpc>
                <a:spcPct val="100000"/>
              </a:lnSpc>
              <a:spcBef>
                <a:spcPts val="1600"/>
              </a:spcBef>
              <a:spcAft>
                <a:spcPts val="0"/>
              </a:spcAft>
              <a:buClr>
                <a:schemeClr val="hlink"/>
              </a:buClr>
              <a:buSzPts val="1400"/>
              <a:buNone/>
              <a:defRPr>
                <a:solidFill>
                  <a:schemeClr val="hlink"/>
                </a:solidFill>
              </a:defRPr>
            </a:lvl2pPr>
            <a:lvl3pPr lvl="2" algn="ctr" rtl="0">
              <a:lnSpc>
                <a:spcPct val="100000"/>
              </a:lnSpc>
              <a:spcBef>
                <a:spcPts val="1600"/>
              </a:spcBef>
              <a:spcAft>
                <a:spcPts val="0"/>
              </a:spcAft>
              <a:buClr>
                <a:schemeClr val="hlink"/>
              </a:buClr>
              <a:buSzPts val="1400"/>
              <a:buNone/>
              <a:defRPr>
                <a:solidFill>
                  <a:schemeClr val="hlink"/>
                </a:solidFill>
              </a:defRPr>
            </a:lvl3pPr>
            <a:lvl4pPr lvl="3" algn="ctr" rtl="0">
              <a:lnSpc>
                <a:spcPct val="100000"/>
              </a:lnSpc>
              <a:spcBef>
                <a:spcPts val="1600"/>
              </a:spcBef>
              <a:spcAft>
                <a:spcPts val="0"/>
              </a:spcAft>
              <a:buClr>
                <a:schemeClr val="hlink"/>
              </a:buClr>
              <a:buSzPts val="1400"/>
              <a:buNone/>
              <a:defRPr>
                <a:solidFill>
                  <a:schemeClr val="hlink"/>
                </a:solidFill>
              </a:defRPr>
            </a:lvl4pPr>
            <a:lvl5pPr lvl="4" algn="ctr" rtl="0">
              <a:lnSpc>
                <a:spcPct val="100000"/>
              </a:lnSpc>
              <a:spcBef>
                <a:spcPts val="1600"/>
              </a:spcBef>
              <a:spcAft>
                <a:spcPts val="0"/>
              </a:spcAft>
              <a:buClr>
                <a:schemeClr val="hlink"/>
              </a:buClr>
              <a:buSzPts val="1400"/>
              <a:buNone/>
              <a:defRPr>
                <a:solidFill>
                  <a:schemeClr val="hlink"/>
                </a:solidFill>
              </a:defRPr>
            </a:lvl5pPr>
            <a:lvl6pPr lvl="5" algn="ctr" rtl="0">
              <a:lnSpc>
                <a:spcPct val="100000"/>
              </a:lnSpc>
              <a:spcBef>
                <a:spcPts val="1600"/>
              </a:spcBef>
              <a:spcAft>
                <a:spcPts val="0"/>
              </a:spcAft>
              <a:buClr>
                <a:schemeClr val="hlink"/>
              </a:buClr>
              <a:buSzPts val="1400"/>
              <a:buNone/>
              <a:defRPr>
                <a:solidFill>
                  <a:schemeClr val="hlink"/>
                </a:solidFill>
              </a:defRPr>
            </a:lvl6pPr>
            <a:lvl7pPr lvl="6" algn="ctr" rtl="0">
              <a:lnSpc>
                <a:spcPct val="100000"/>
              </a:lnSpc>
              <a:spcBef>
                <a:spcPts val="1600"/>
              </a:spcBef>
              <a:spcAft>
                <a:spcPts val="0"/>
              </a:spcAft>
              <a:buClr>
                <a:schemeClr val="hlink"/>
              </a:buClr>
              <a:buSzPts val="1400"/>
              <a:buNone/>
              <a:defRPr>
                <a:solidFill>
                  <a:schemeClr val="hlink"/>
                </a:solidFill>
              </a:defRPr>
            </a:lvl7pPr>
            <a:lvl8pPr lvl="7" algn="ctr" rtl="0">
              <a:lnSpc>
                <a:spcPct val="100000"/>
              </a:lnSpc>
              <a:spcBef>
                <a:spcPts val="1600"/>
              </a:spcBef>
              <a:spcAft>
                <a:spcPts val="0"/>
              </a:spcAft>
              <a:buClr>
                <a:schemeClr val="hlink"/>
              </a:buClr>
              <a:buSzPts val="1400"/>
              <a:buNone/>
              <a:defRPr>
                <a:solidFill>
                  <a:schemeClr val="hlink"/>
                </a:solidFill>
              </a:defRPr>
            </a:lvl8pPr>
            <a:lvl9pPr lvl="8" algn="ctr" rtl="0">
              <a:lnSpc>
                <a:spcPct val="100000"/>
              </a:lnSpc>
              <a:spcBef>
                <a:spcPts val="1600"/>
              </a:spcBef>
              <a:spcAft>
                <a:spcPts val="1600"/>
              </a:spcAft>
              <a:buClr>
                <a:schemeClr val="hlink"/>
              </a:buClr>
              <a:buSzPts val="1400"/>
              <a:buNone/>
              <a:defRPr>
                <a:solidFill>
                  <a:schemeClr val="hlink"/>
                </a:solidFill>
              </a:defRPr>
            </a:lvl9pPr>
          </a:lstStyle>
          <a:p>
            <a:endParaRPr/>
          </a:p>
        </p:txBody>
      </p:sp>
      <p:sp>
        <p:nvSpPr>
          <p:cNvPr id="695" name="Google Shape;695;p39"/>
          <p:cNvSpPr txBox="1">
            <a:spLocks noGrp="1"/>
          </p:cNvSpPr>
          <p:nvPr>
            <p:ph type="subTitle" idx="6"/>
          </p:nvPr>
        </p:nvSpPr>
        <p:spPr>
          <a:xfrm>
            <a:off x="1885063" y="3455782"/>
            <a:ext cx="2305500" cy="4848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hlink"/>
              </a:buClr>
              <a:buSzPts val="1400"/>
              <a:buNone/>
              <a:defRPr sz="1400">
                <a:solidFill>
                  <a:schemeClr val="hlink"/>
                </a:solidFill>
              </a:defRPr>
            </a:lvl1pPr>
            <a:lvl2pPr lvl="1" algn="ctr" rtl="0">
              <a:lnSpc>
                <a:spcPct val="100000"/>
              </a:lnSpc>
              <a:spcBef>
                <a:spcPts val="1600"/>
              </a:spcBef>
              <a:spcAft>
                <a:spcPts val="0"/>
              </a:spcAft>
              <a:buClr>
                <a:schemeClr val="hlink"/>
              </a:buClr>
              <a:buSzPts val="1400"/>
              <a:buNone/>
              <a:defRPr>
                <a:solidFill>
                  <a:schemeClr val="hlink"/>
                </a:solidFill>
              </a:defRPr>
            </a:lvl2pPr>
            <a:lvl3pPr lvl="2" algn="ctr" rtl="0">
              <a:lnSpc>
                <a:spcPct val="100000"/>
              </a:lnSpc>
              <a:spcBef>
                <a:spcPts val="1600"/>
              </a:spcBef>
              <a:spcAft>
                <a:spcPts val="0"/>
              </a:spcAft>
              <a:buClr>
                <a:schemeClr val="hlink"/>
              </a:buClr>
              <a:buSzPts val="1400"/>
              <a:buNone/>
              <a:defRPr>
                <a:solidFill>
                  <a:schemeClr val="hlink"/>
                </a:solidFill>
              </a:defRPr>
            </a:lvl3pPr>
            <a:lvl4pPr lvl="3" algn="ctr" rtl="0">
              <a:lnSpc>
                <a:spcPct val="100000"/>
              </a:lnSpc>
              <a:spcBef>
                <a:spcPts val="1600"/>
              </a:spcBef>
              <a:spcAft>
                <a:spcPts val="0"/>
              </a:spcAft>
              <a:buClr>
                <a:schemeClr val="hlink"/>
              </a:buClr>
              <a:buSzPts val="1400"/>
              <a:buNone/>
              <a:defRPr>
                <a:solidFill>
                  <a:schemeClr val="hlink"/>
                </a:solidFill>
              </a:defRPr>
            </a:lvl4pPr>
            <a:lvl5pPr lvl="4" algn="ctr" rtl="0">
              <a:lnSpc>
                <a:spcPct val="100000"/>
              </a:lnSpc>
              <a:spcBef>
                <a:spcPts val="1600"/>
              </a:spcBef>
              <a:spcAft>
                <a:spcPts val="0"/>
              </a:spcAft>
              <a:buClr>
                <a:schemeClr val="hlink"/>
              </a:buClr>
              <a:buSzPts val="1400"/>
              <a:buNone/>
              <a:defRPr>
                <a:solidFill>
                  <a:schemeClr val="hlink"/>
                </a:solidFill>
              </a:defRPr>
            </a:lvl5pPr>
            <a:lvl6pPr lvl="5" algn="ctr" rtl="0">
              <a:lnSpc>
                <a:spcPct val="100000"/>
              </a:lnSpc>
              <a:spcBef>
                <a:spcPts val="1600"/>
              </a:spcBef>
              <a:spcAft>
                <a:spcPts val="0"/>
              </a:spcAft>
              <a:buClr>
                <a:schemeClr val="hlink"/>
              </a:buClr>
              <a:buSzPts val="1400"/>
              <a:buNone/>
              <a:defRPr>
                <a:solidFill>
                  <a:schemeClr val="hlink"/>
                </a:solidFill>
              </a:defRPr>
            </a:lvl6pPr>
            <a:lvl7pPr lvl="6" algn="ctr" rtl="0">
              <a:lnSpc>
                <a:spcPct val="100000"/>
              </a:lnSpc>
              <a:spcBef>
                <a:spcPts val="1600"/>
              </a:spcBef>
              <a:spcAft>
                <a:spcPts val="0"/>
              </a:spcAft>
              <a:buClr>
                <a:schemeClr val="hlink"/>
              </a:buClr>
              <a:buSzPts val="1400"/>
              <a:buNone/>
              <a:defRPr>
                <a:solidFill>
                  <a:schemeClr val="hlink"/>
                </a:solidFill>
              </a:defRPr>
            </a:lvl7pPr>
            <a:lvl8pPr lvl="7" algn="ctr" rtl="0">
              <a:lnSpc>
                <a:spcPct val="100000"/>
              </a:lnSpc>
              <a:spcBef>
                <a:spcPts val="1600"/>
              </a:spcBef>
              <a:spcAft>
                <a:spcPts val="0"/>
              </a:spcAft>
              <a:buClr>
                <a:schemeClr val="hlink"/>
              </a:buClr>
              <a:buSzPts val="1400"/>
              <a:buNone/>
              <a:defRPr>
                <a:solidFill>
                  <a:schemeClr val="hlink"/>
                </a:solidFill>
              </a:defRPr>
            </a:lvl8pPr>
            <a:lvl9pPr lvl="8" algn="ctr" rtl="0">
              <a:lnSpc>
                <a:spcPct val="100000"/>
              </a:lnSpc>
              <a:spcBef>
                <a:spcPts val="1600"/>
              </a:spcBef>
              <a:spcAft>
                <a:spcPts val="1600"/>
              </a:spcAft>
              <a:buClr>
                <a:schemeClr val="hlink"/>
              </a:buClr>
              <a:buSzPts val="1400"/>
              <a:buNone/>
              <a:defRPr>
                <a:solidFill>
                  <a:schemeClr val="hlink"/>
                </a:solidFill>
              </a:defRPr>
            </a:lvl9pPr>
          </a:lstStyle>
          <a:p>
            <a:endParaRPr/>
          </a:p>
        </p:txBody>
      </p:sp>
      <p:sp>
        <p:nvSpPr>
          <p:cNvPr id="696" name="Google Shape;696;p39"/>
          <p:cNvSpPr txBox="1">
            <a:spLocks noGrp="1"/>
          </p:cNvSpPr>
          <p:nvPr>
            <p:ph type="title" idx="7"/>
          </p:nvPr>
        </p:nvSpPr>
        <p:spPr>
          <a:xfrm>
            <a:off x="4953313" y="3511276"/>
            <a:ext cx="2305500" cy="373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hlink"/>
              </a:buClr>
              <a:buSzPts val="2000"/>
              <a:buNone/>
              <a:defRPr sz="2000">
                <a:solidFill>
                  <a:schemeClr val="hlink"/>
                </a:solidFill>
              </a:defRPr>
            </a:lvl1pPr>
            <a:lvl2pPr lvl="1" algn="ctr" rtl="0">
              <a:spcBef>
                <a:spcPts val="0"/>
              </a:spcBef>
              <a:spcAft>
                <a:spcPts val="0"/>
              </a:spcAft>
              <a:buClr>
                <a:schemeClr val="hlink"/>
              </a:buClr>
              <a:buSzPts val="2000"/>
              <a:buNone/>
              <a:defRPr sz="2000">
                <a:solidFill>
                  <a:schemeClr val="hlink"/>
                </a:solidFill>
              </a:defRPr>
            </a:lvl2pPr>
            <a:lvl3pPr lvl="2" algn="ctr" rtl="0">
              <a:spcBef>
                <a:spcPts val="0"/>
              </a:spcBef>
              <a:spcAft>
                <a:spcPts val="0"/>
              </a:spcAft>
              <a:buClr>
                <a:schemeClr val="hlink"/>
              </a:buClr>
              <a:buSzPts val="2000"/>
              <a:buNone/>
              <a:defRPr sz="2000">
                <a:solidFill>
                  <a:schemeClr val="hlink"/>
                </a:solidFill>
              </a:defRPr>
            </a:lvl3pPr>
            <a:lvl4pPr lvl="3" algn="ctr" rtl="0">
              <a:spcBef>
                <a:spcPts val="0"/>
              </a:spcBef>
              <a:spcAft>
                <a:spcPts val="0"/>
              </a:spcAft>
              <a:buClr>
                <a:schemeClr val="hlink"/>
              </a:buClr>
              <a:buSzPts val="2000"/>
              <a:buNone/>
              <a:defRPr sz="2000">
                <a:solidFill>
                  <a:schemeClr val="hlink"/>
                </a:solidFill>
              </a:defRPr>
            </a:lvl4pPr>
            <a:lvl5pPr lvl="4" algn="ctr" rtl="0">
              <a:spcBef>
                <a:spcPts val="0"/>
              </a:spcBef>
              <a:spcAft>
                <a:spcPts val="0"/>
              </a:spcAft>
              <a:buClr>
                <a:schemeClr val="hlink"/>
              </a:buClr>
              <a:buSzPts val="2000"/>
              <a:buNone/>
              <a:defRPr sz="2000">
                <a:solidFill>
                  <a:schemeClr val="hlink"/>
                </a:solidFill>
              </a:defRPr>
            </a:lvl5pPr>
            <a:lvl6pPr lvl="5" algn="ctr" rtl="0">
              <a:spcBef>
                <a:spcPts val="0"/>
              </a:spcBef>
              <a:spcAft>
                <a:spcPts val="0"/>
              </a:spcAft>
              <a:buClr>
                <a:schemeClr val="hlink"/>
              </a:buClr>
              <a:buSzPts val="2000"/>
              <a:buNone/>
              <a:defRPr sz="2000">
                <a:solidFill>
                  <a:schemeClr val="hlink"/>
                </a:solidFill>
              </a:defRPr>
            </a:lvl6pPr>
            <a:lvl7pPr lvl="6" algn="ctr" rtl="0">
              <a:spcBef>
                <a:spcPts val="0"/>
              </a:spcBef>
              <a:spcAft>
                <a:spcPts val="0"/>
              </a:spcAft>
              <a:buClr>
                <a:schemeClr val="hlink"/>
              </a:buClr>
              <a:buSzPts val="2000"/>
              <a:buNone/>
              <a:defRPr sz="2000">
                <a:solidFill>
                  <a:schemeClr val="hlink"/>
                </a:solidFill>
              </a:defRPr>
            </a:lvl7pPr>
            <a:lvl8pPr lvl="7" algn="ctr" rtl="0">
              <a:spcBef>
                <a:spcPts val="0"/>
              </a:spcBef>
              <a:spcAft>
                <a:spcPts val="0"/>
              </a:spcAft>
              <a:buClr>
                <a:schemeClr val="hlink"/>
              </a:buClr>
              <a:buSzPts val="2000"/>
              <a:buNone/>
              <a:defRPr sz="2000">
                <a:solidFill>
                  <a:schemeClr val="hlink"/>
                </a:solidFill>
              </a:defRPr>
            </a:lvl8pPr>
            <a:lvl9pPr lvl="8" algn="ctr" rtl="0">
              <a:spcBef>
                <a:spcPts val="0"/>
              </a:spcBef>
              <a:spcAft>
                <a:spcPts val="0"/>
              </a:spcAft>
              <a:buClr>
                <a:schemeClr val="hlink"/>
              </a:buClr>
              <a:buSzPts val="2000"/>
              <a:buNone/>
              <a:defRPr sz="2000">
                <a:solidFill>
                  <a:schemeClr val="hlink"/>
                </a:solidFill>
              </a:defRPr>
            </a:lvl9pPr>
          </a:lstStyle>
          <a:p>
            <a:endParaRPr/>
          </a:p>
        </p:txBody>
      </p:sp>
      <p:sp>
        <p:nvSpPr>
          <p:cNvPr id="697" name="Google Shape;697;p39"/>
          <p:cNvSpPr txBox="1">
            <a:spLocks noGrp="1"/>
          </p:cNvSpPr>
          <p:nvPr>
            <p:ph type="subTitle" idx="8"/>
          </p:nvPr>
        </p:nvSpPr>
        <p:spPr>
          <a:xfrm>
            <a:off x="1885063" y="2110345"/>
            <a:ext cx="2305500" cy="4848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hlink"/>
              </a:buClr>
              <a:buSzPts val="1400"/>
              <a:buNone/>
              <a:defRPr sz="1400">
                <a:solidFill>
                  <a:schemeClr val="hlink"/>
                </a:solidFill>
              </a:defRPr>
            </a:lvl1pPr>
            <a:lvl2pPr lvl="1" algn="ctr" rtl="0">
              <a:lnSpc>
                <a:spcPct val="100000"/>
              </a:lnSpc>
              <a:spcBef>
                <a:spcPts val="1600"/>
              </a:spcBef>
              <a:spcAft>
                <a:spcPts val="0"/>
              </a:spcAft>
              <a:buClr>
                <a:schemeClr val="hlink"/>
              </a:buClr>
              <a:buSzPts val="1400"/>
              <a:buNone/>
              <a:defRPr>
                <a:solidFill>
                  <a:schemeClr val="hlink"/>
                </a:solidFill>
              </a:defRPr>
            </a:lvl2pPr>
            <a:lvl3pPr lvl="2" algn="ctr" rtl="0">
              <a:lnSpc>
                <a:spcPct val="100000"/>
              </a:lnSpc>
              <a:spcBef>
                <a:spcPts val="1600"/>
              </a:spcBef>
              <a:spcAft>
                <a:spcPts val="0"/>
              </a:spcAft>
              <a:buClr>
                <a:schemeClr val="hlink"/>
              </a:buClr>
              <a:buSzPts val="1400"/>
              <a:buNone/>
              <a:defRPr>
                <a:solidFill>
                  <a:schemeClr val="hlink"/>
                </a:solidFill>
              </a:defRPr>
            </a:lvl3pPr>
            <a:lvl4pPr lvl="3" algn="ctr" rtl="0">
              <a:lnSpc>
                <a:spcPct val="100000"/>
              </a:lnSpc>
              <a:spcBef>
                <a:spcPts val="1600"/>
              </a:spcBef>
              <a:spcAft>
                <a:spcPts val="0"/>
              </a:spcAft>
              <a:buClr>
                <a:schemeClr val="hlink"/>
              </a:buClr>
              <a:buSzPts val="1400"/>
              <a:buNone/>
              <a:defRPr>
                <a:solidFill>
                  <a:schemeClr val="hlink"/>
                </a:solidFill>
              </a:defRPr>
            </a:lvl4pPr>
            <a:lvl5pPr lvl="4" algn="ctr" rtl="0">
              <a:lnSpc>
                <a:spcPct val="100000"/>
              </a:lnSpc>
              <a:spcBef>
                <a:spcPts val="1600"/>
              </a:spcBef>
              <a:spcAft>
                <a:spcPts val="0"/>
              </a:spcAft>
              <a:buClr>
                <a:schemeClr val="hlink"/>
              </a:buClr>
              <a:buSzPts val="1400"/>
              <a:buNone/>
              <a:defRPr>
                <a:solidFill>
                  <a:schemeClr val="hlink"/>
                </a:solidFill>
              </a:defRPr>
            </a:lvl5pPr>
            <a:lvl6pPr lvl="5" algn="ctr" rtl="0">
              <a:lnSpc>
                <a:spcPct val="100000"/>
              </a:lnSpc>
              <a:spcBef>
                <a:spcPts val="1600"/>
              </a:spcBef>
              <a:spcAft>
                <a:spcPts val="0"/>
              </a:spcAft>
              <a:buClr>
                <a:schemeClr val="hlink"/>
              </a:buClr>
              <a:buSzPts val="1400"/>
              <a:buNone/>
              <a:defRPr>
                <a:solidFill>
                  <a:schemeClr val="hlink"/>
                </a:solidFill>
              </a:defRPr>
            </a:lvl6pPr>
            <a:lvl7pPr lvl="6" algn="ctr" rtl="0">
              <a:lnSpc>
                <a:spcPct val="100000"/>
              </a:lnSpc>
              <a:spcBef>
                <a:spcPts val="1600"/>
              </a:spcBef>
              <a:spcAft>
                <a:spcPts val="0"/>
              </a:spcAft>
              <a:buClr>
                <a:schemeClr val="hlink"/>
              </a:buClr>
              <a:buSzPts val="1400"/>
              <a:buNone/>
              <a:defRPr>
                <a:solidFill>
                  <a:schemeClr val="hlink"/>
                </a:solidFill>
              </a:defRPr>
            </a:lvl7pPr>
            <a:lvl8pPr lvl="7" algn="ctr" rtl="0">
              <a:lnSpc>
                <a:spcPct val="100000"/>
              </a:lnSpc>
              <a:spcBef>
                <a:spcPts val="1600"/>
              </a:spcBef>
              <a:spcAft>
                <a:spcPts val="0"/>
              </a:spcAft>
              <a:buClr>
                <a:schemeClr val="hlink"/>
              </a:buClr>
              <a:buSzPts val="1400"/>
              <a:buNone/>
              <a:defRPr>
                <a:solidFill>
                  <a:schemeClr val="hlink"/>
                </a:solidFill>
              </a:defRPr>
            </a:lvl8pPr>
            <a:lvl9pPr lvl="8" algn="ctr" rtl="0">
              <a:lnSpc>
                <a:spcPct val="100000"/>
              </a:lnSpc>
              <a:spcBef>
                <a:spcPts val="1600"/>
              </a:spcBef>
              <a:spcAft>
                <a:spcPts val="1600"/>
              </a:spcAft>
              <a:buClr>
                <a:schemeClr val="hlink"/>
              </a:buClr>
              <a:buSzPts val="1400"/>
              <a:buNone/>
              <a:defRPr>
                <a:solidFill>
                  <a:schemeClr val="hlink"/>
                </a:solidFill>
              </a:defRPr>
            </a:lvl9pPr>
          </a:lstStyle>
          <a:p>
            <a:endParaRPr/>
          </a:p>
        </p:txBody>
      </p:sp>
      <p:sp>
        <p:nvSpPr>
          <p:cNvPr id="698" name="Google Shape;698;p39"/>
          <p:cNvSpPr txBox="1">
            <a:spLocks noGrp="1"/>
          </p:cNvSpPr>
          <p:nvPr>
            <p:ph type="title" idx="9"/>
          </p:nvPr>
        </p:nvSpPr>
        <p:spPr>
          <a:xfrm>
            <a:off x="4953313" y="2165838"/>
            <a:ext cx="2305500" cy="373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hlink"/>
              </a:buClr>
              <a:buSzPts val="2000"/>
              <a:buNone/>
              <a:defRPr sz="2000">
                <a:solidFill>
                  <a:schemeClr val="hlink"/>
                </a:solidFill>
              </a:defRPr>
            </a:lvl1pPr>
            <a:lvl2pPr lvl="1" algn="ctr" rtl="0">
              <a:spcBef>
                <a:spcPts val="0"/>
              </a:spcBef>
              <a:spcAft>
                <a:spcPts val="0"/>
              </a:spcAft>
              <a:buClr>
                <a:schemeClr val="hlink"/>
              </a:buClr>
              <a:buSzPts val="2000"/>
              <a:buNone/>
              <a:defRPr sz="2000">
                <a:solidFill>
                  <a:schemeClr val="hlink"/>
                </a:solidFill>
              </a:defRPr>
            </a:lvl2pPr>
            <a:lvl3pPr lvl="2" algn="ctr" rtl="0">
              <a:spcBef>
                <a:spcPts val="0"/>
              </a:spcBef>
              <a:spcAft>
                <a:spcPts val="0"/>
              </a:spcAft>
              <a:buClr>
                <a:schemeClr val="hlink"/>
              </a:buClr>
              <a:buSzPts val="2000"/>
              <a:buNone/>
              <a:defRPr sz="2000">
                <a:solidFill>
                  <a:schemeClr val="hlink"/>
                </a:solidFill>
              </a:defRPr>
            </a:lvl3pPr>
            <a:lvl4pPr lvl="3" algn="ctr" rtl="0">
              <a:spcBef>
                <a:spcPts val="0"/>
              </a:spcBef>
              <a:spcAft>
                <a:spcPts val="0"/>
              </a:spcAft>
              <a:buClr>
                <a:schemeClr val="hlink"/>
              </a:buClr>
              <a:buSzPts val="2000"/>
              <a:buNone/>
              <a:defRPr sz="2000">
                <a:solidFill>
                  <a:schemeClr val="hlink"/>
                </a:solidFill>
              </a:defRPr>
            </a:lvl4pPr>
            <a:lvl5pPr lvl="4" algn="ctr" rtl="0">
              <a:spcBef>
                <a:spcPts val="0"/>
              </a:spcBef>
              <a:spcAft>
                <a:spcPts val="0"/>
              </a:spcAft>
              <a:buClr>
                <a:schemeClr val="hlink"/>
              </a:buClr>
              <a:buSzPts val="2000"/>
              <a:buNone/>
              <a:defRPr sz="2000">
                <a:solidFill>
                  <a:schemeClr val="hlink"/>
                </a:solidFill>
              </a:defRPr>
            </a:lvl5pPr>
            <a:lvl6pPr lvl="5" algn="ctr" rtl="0">
              <a:spcBef>
                <a:spcPts val="0"/>
              </a:spcBef>
              <a:spcAft>
                <a:spcPts val="0"/>
              </a:spcAft>
              <a:buClr>
                <a:schemeClr val="hlink"/>
              </a:buClr>
              <a:buSzPts val="2000"/>
              <a:buNone/>
              <a:defRPr sz="2000">
                <a:solidFill>
                  <a:schemeClr val="hlink"/>
                </a:solidFill>
              </a:defRPr>
            </a:lvl6pPr>
            <a:lvl7pPr lvl="6" algn="ctr" rtl="0">
              <a:spcBef>
                <a:spcPts val="0"/>
              </a:spcBef>
              <a:spcAft>
                <a:spcPts val="0"/>
              </a:spcAft>
              <a:buClr>
                <a:schemeClr val="hlink"/>
              </a:buClr>
              <a:buSzPts val="2000"/>
              <a:buNone/>
              <a:defRPr sz="2000">
                <a:solidFill>
                  <a:schemeClr val="hlink"/>
                </a:solidFill>
              </a:defRPr>
            </a:lvl7pPr>
            <a:lvl8pPr lvl="7" algn="ctr" rtl="0">
              <a:spcBef>
                <a:spcPts val="0"/>
              </a:spcBef>
              <a:spcAft>
                <a:spcPts val="0"/>
              </a:spcAft>
              <a:buClr>
                <a:schemeClr val="hlink"/>
              </a:buClr>
              <a:buSzPts val="2000"/>
              <a:buNone/>
              <a:defRPr sz="2000">
                <a:solidFill>
                  <a:schemeClr val="hlink"/>
                </a:solidFill>
              </a:defRPr>
            </a:lvl8pPr>
            <a:lvl9pPr lvl="8" algn="ctr" rtl="0">
              <a:spcBef>
                <a:spcPts val="0"/>
              </a:spcBef>
              <a:spcAft>
                <a:spcPts val="0"/>
              </a:spcAft>
              <a:buClr>
                <a:schemeClr val="hlink"/>
              </a:buClr>
              <a:buSzPts val="2000"/>
              <a:buNone/>
              <a:defRPr sz="2000">
                <a:solidFill>
                  <a:schemeClr val="hlink"/>
                </a:solidFill>
              </a:defRPr>
            </a:lvl9pPr>
          </a:lstStyle>
          <a:p>
            <a:endParaRPr/>
          </a:p>
        </p:txBody>
      </p:sp>
      <p:sp>
        <p:nvSpPr>
          <p:cNvPr id="699" name="Google Shape;699;p39"/>
          <p:cNvSpPr txBox="1">
            <a:spLocks noGrp="1"/>
          </p:cNvSpPr>
          <p:nvPr>
            <p:ph type="title" idx="13"/>
          </p:nvPr>
        </p:nvSpPr>
        <p:spPr>
          <a:xfrm>
            <a:off x="720000" y="369375"/>
            <a:ext cx="7704000" cy="5643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and six columns">
  <p:cSld name="BLANK_1_1_1_1_1">
    <p:spTree>
      <p:nvGrpSpPr>
        <p:cNvPr id="1" name="Shape 700"/>
        <p:cNvGrpSpPr/>
        <p:nvPr/>
      </p:nvGrpSpPr>
      <p:grpSpPr>
        <a:xfrm>
          <a:off x="0" y="0"/>
          <a:ext cx="0" cy="0"/>
          <a:chOff x="0" y="0"/>
          <a:chExt cx="0" cy="0"/>
        </a:xfrm>
      </p:grpSpPr>
      <p:sp>
        <p:nvSpPr>
          <p:cNvPr id="701" name="Google Shape;701;p40"/>
          <p:cNvSpPr/>
          <p:nvPr/>
        </p:nvSpPr>
        <p:spPr>
          <a:xfrm>
            <a:off x="213850" y="1312675"/>
            <a:ext cx="8716200" cy="3632100"/>
          </a:xfrm>
          <a:prstGeom prst="rect">
            <a:avLst/>
          </a:prstGeom>
          <a:solidFill>
            <a:schemeClr val="accent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40"/>
          <p:cNvSpPr/>
          <p:nvPr/>
        </p:nvSpPr>
        <p:spPr>
          <a:xfrm>
            <a:off x="213900" y="198775"/>
            <a:ext cx="8716200" cy="905400"/>
          </a:xfrm>
          <a:prstGeom prst="rect">
            <a:avLst/>
          </a:prstGeom>
          <a:solidFill>
            <a:schemeClr val="dk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03" name="Google Shape;703;p40"/>
          <p:cNvPicPr preferRelativeResize="0"/>
          <p:nvPr/>
        </p:nvPicPr>
        <p:blipFill>
          <a:blip r:embed="rId2">
            <a:alphaModFix/>
          </a:blip>
          <a:stretch>
            <a:fillRect/>
          </a:stretch>
        </p:blipFill>
        <p:spPr>
          <a:xfrm>
            <a:off x="1" y="0"/>
            <a:ext cx="9144003" cy="5143501"/>
          </a:xfrm>
          <a:prstGeom prst="rect">
            <a:avLst/>
          </a:prstGeom>
          <a:noFill/>
          <a:ln>
            <a:noFill/>
          </a:ln>
        </p:spPr>
      </p:pic>
      <p:sp>
        <p:nvSpPr>
          <p:cNvPr id="704" name="Google Shape;704;p40"/>
          <p:cNvSpPr txBox="1">
            <a:spLocks noGrp="1"/>
          </p:cNvSpPr>
          <p:nvPr>
            <p:ph type="title"/>
          </p:nvPr>
        </p:nvSpPr>
        <p:spPr>
          <a:xfrm>
            <a:off x="720000" y="369375"/>
            <a:ext cx="7704000" cy="5643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705" name="Google Shape;705;p40"/>
          <p:cNvSpPr txBox="1">
            <a:spLocks noGrp="1"/>
          </p:cNvSpPr>
          <p:nvPr>
            <p:ph type="title" idx="2"/>
          </p:nvPr>
        </p:nvSpPr>
        <p:spPr>
          <a:xfrm>
            <a:off x="720000" y="2063551"/>
            <a:ext cx="2305500" cy="373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hlink"/>
              </a:buClr>
              <a:buSzPts val="2000"/>
              <a:buNone/>
              <a:defRPr sz="2000">
                <a:solidFill>
                  <a:schemeClr val="hlink"/>
                </a:solidFill>
              </a:defRPr>
            </a:lvl1pPr>
            <a:lvl2pPr lvl="1" algn="ctr" rtl="0">
              <a:spcBef>
                <a:spcPts val="0"/>
              </a:spcBef>
              <a:spcAft>
                <a:spcPts val="0"/>
              </a:spcAft>
              <a:buClr>
                <a:schemeClr val="hlink"/>
              </a:buClr>
              <a:buSzPts val="2000"/>
              <a:buNone/>
              <a:defRPr sz="2000">
                <a:solidFill>
                  <a:schemeClr val="hlink"/>
                </a:solidFill>
              </a:defRPr>
            </a:lvl2pPr>
            <a:lvl3pPr lvl="2" algn="ctr" rtl="0">
              <a:spcBef>
                <a:spcPts val="0"/>
              </a:spcBef>
              <a:spcAft>
                <a:spcPts val="0"/>
              </a:spcAft>
              <a:buClr>
                <a:schemeClr val="hlink"/>
              </a:buClr>
              <a:buSzPts val="2000"/>
              <a:buNone/>
              <a:defRPr sz="2000">
                <a:solidFill>
                  <a:schemeClr val="hlink"/>
                </a:solidFill>
              </a:defRPr>
            </a:lvl3pPr>
            <a:lvl4pPr lvl="3" algn="ctr" rtl="0">
              <a:spcBef>
                <a:spcPts val="0"/>
              </a:spcBef>
              <a:spcAft>
                <a:spcPts val="0"/>
              </a:spcAft>
              <a:buClr>
                <a:schemeClr val="hlink"/>
              </a:buClr>
              <a:buSzPts val="2000"/>
              <a:buNone/>
              <a:defRPr sz="2000">
                <a:solidFill>
                  <a:schemeClr val="hlink"/>
                </a:solidFill>
              </a:defRPr>
            </a:lvl4pPr>
            <a:lvl5pPr lvl="4" algn="ctr" rtl="0">
              <a:spcBef>
                <a:spcPts val="0"/>
              </a:spcBef>
              <a:spcAft>
                <a:spcPts val="0"/>
              </a:spcAft>
              <a:buClr>
                <a:schemeClr val="hlink"/>
              </a:buClr>
              <a:buSzPts val="2000"/>
              <a:buNone/>
              <a:defRPr sz="2000">
                <a:solidFill>
                  <a:schemeClr val="hlink"/>
                </a:solidFill>
              </a:defRPr>
            </a:lvl5pPr>
            <a:lvl6pPr lvl="5" algn="ctr" rtl="0">
              <a:spcBef>
                <a:spcPts val="0"/>
              </a:spcBef>
              <a:spcAft>
                <a:spcPts val="0"/>
              </a:spcAft>
              <a:buClr>
                <a:schemeClr val="hlink"/>
              </a:buClr>
              <a:buSzPts val="2000"/>
              <a:buNone/>
              <a:defRPr sz="2000">
                <a:solidFill>
                  <a:schemeClr val="hlink"/>
                </a:solidFill>
              </a:defRPr>
            </a:lvl6pPr>
            <a:lvl7pPr lvl="6" algn="ctr" rtl="0">
              <a:spcBef>
                <a:spcPts val="0"/>
              </a:spcBef>
              <a:spcAft>
                <a:spcPts val="0"/>
              </a:spcAft>
              <a:buClr>
                <a:schemeClr val="hlink"/>
              </a:buClr>
              <a:buSzPts val="2000"/>
              <a:buNone/>
              <a:defRPr sz="2000">
                <a:solidFill>
                  <a:schemeClr val="hlink"/>
                </a:solidFill>
              </a:defRPr>
            </a:lvl7pPr>
            <a:lvl8pPr lvl="7" algn="ctr" rtl="0">
              <a:spcBef>
                <a:spcPts val="0"/>
              </a:spcBef>
              <a:spcAft>
                <a:spcPts val="0"/>
              </a:spcAft>
              <a:buClr>
                <a:schemeClr val="hlink"/>
              </a:buClr>
              <a:buSzPts val="2000"/>
              <a:buNone/>
              <a:defRPr sz="2000">
                <a:solidFill>
                  <a:schemeClr val="hlink"/>
                </a:solidFill>
              </a:defRPr>
            </a:lvl8pPr>
            <a:lvl9pPr lvl="8" algn="ctr" rtl="0">
              <a:spcBef>
                <a:spcPts val="0"/>
              </a:spcBef>
              <a:spcAft>
                <a:spcPts val="0"/>
              </a:spcAft>
              <a:buClr>
                <a:schemeClr val="hlink"/>
              </a:buClr>
              <a:buSzPts val="2000"/>
              <a:buNone/>
              <a:defRPr sz="2000">
                <a:solidFill>
                  <a:schemeClr val="hlink"/>
                </a:solidFill>
              </a:defRPr>
            </a:lvl9pPr>
          </a:lstStyle>
          <a:p>
            <a:endParaRPr/>
          </a:p>
        </p:txBody>
      </p:sp>
      <p:sp>
        <p:nvSpPr>
          <p:cNvPr id="706" name="Google Shape;706;p40"/>
          <p:cNvSpPr txBox="1">
            <a:spLocks noGrp="1"/>
          </p:cNvSpPr>
          <p:nvPr>
            <p:ph type="subTitle" idx="1"/>
          </p:nvPr>
        </p:nvSpPr>
        <p:spPr>
          <a:xfrm>
            <a:off x="720000" y="2440570"/>
            <a:ext cx="2305500" cy="4848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hlink"/>
              </a:buClr>
              <a:buSzPts val="1400"/>
              <a:buNone/>
              <a:defRPr sz="1400">
                <a:solidFill>
                  <a:schemeClr val="hlink"/>
                </a:solidFill>
              </a:defRPr>
            </a:lvl1pPr>
            <a:lvl2pPr lvl="1" algn="ctr" rtl="0">
              <a:lnSpc>
                <a:spcPct val="100000"/>
              </a:lnSpc>
              <a:spcBef>
                <a:spcPts val="1600"/>
              </a:spcBef>
              <a:spcAft>
                <a:spcPts val="0"/>
              </a:spcAft>
              <a:buClr>
                <a:schemeClr val="hlink"/>
              </a:buClr>
              <a:buSzPts val="1400"/>
              <a:buNone/>
              <a:defRPr>
                <a:solidFill>
                  <a:schemeClr val="hlink"/>
                </a:solidFill>
              </a:defRPr>
            </a:lvl2pPr>
            <a:lvl3pPr lvl="2" algn="ctr" rtl="0">
              <a:lnSpc>
                <a:spcPct val="100000"/>
              </a:lnSpc>
              <a:spcBef>
                <a:spcPts val="1600"/>
              </a:spcBef>
              <a:spcAft>
                <a:spcPts val="0"/>
              </a:spcAft>
              <a:buClr>
                <a:schemeClr val="hlink"/>
              </a:buClr>
              <a:buSzPts val="1400"/>
              <a:buNone/>
              <a:defRPr>
                <a:solidFill>
                  <a:schemeClr val="hlink"/>
                </a:solidFill>
              </a:defRPr>
            </a:lvl3pPr>
            <a:lvl4pPr lvl="3" algn="ctr" rtl="0">
              <a:lnSpc>
                <a:spcPct val="100000"/>
              </a:lnSpc>
              <a:spcBef>
                <a:spcPts val="1600"/>
              </a:spcBef>
              <a:spcAft>
                <a:spcPts val="0"/>
              </a:spcAft>
              <a:buClr>
                <a:schemeClr val="hlink"/>
              </a:buClr>
              <a:buSzPts val="1400"/>
              <a:buNone/>
              <a:defRPr>
                <a:solidFill>
                  <a:schemeClr val="hlink"/>
                </a:solidFill>
              </a:defRPr>
            </a:lvl4pPr>
            <a:lvl5pPr lvl="4" algn="ctr" rtl="0">
              <a:lnSpc>
                <a:spcPct val="100000"/>
              </a:lnSpc>
              <a:spcBef>
                <a:spcPts val="1600"/>
              </a:spcBef>
              <a:spcAft>
                <a:spcPts val="0"/>
              </a:spcAft>
              <a:buClr>
                <a:schemeClr val="hlink"/>
              </a:buClr>
              <a:buSzPts val="1400"/>
              <a:buNone/>
              <a:defRPr>
                <a:solidFill>
                  <a:schemeClr val="hlink"/>
                </a:solidFill>
              </a:defRPr>
            </a:lvl5pPr>
            <a:lvl6pPr lvl="5" algn="ctr" rtl="0">
              <a:lnSpc>
                <a:spcPct val="100000"/>
              </a:lnSpc>
              <a:spcBef>
                <a:spcPts val="1600"/>
              </a:spcBef>
              <a:spcAft>
                <a:spcPts val="0"/>
              </a:spcAft>
              <a:buClr>
                <a:schemeClr val="hlink"/>
              </a:buClr>
              <a:buSzPts val="1400"/>
              <a:buNone/>
              <a:defRPr>
                <a:solidFill>
                  <a:schemeClr val="hlink"/>
                </a:solidFill>
              </a:defRPr>
            </a:lvl6pPr>
            <a:lvl7pPr lvl="6" algn="ctr" rtl="0">
              <a:lnSpc>
                <a:spcPct val="100000"/>
              </a:lnSpc>
              <a:spcBef>
                <a:spcPts val="1600"/>
              </a:spcBef>
              <a:spcAft>
                <a:spcPts val="0"/>
              </a:spcAft>
              <a:buClr>
                <a:schemeClr val="hlink"/>
              </a:buClr>
              <a:buSzPts val="1400"/>
              <a:buNone/>
              <a:defRPr>
                <a:solidFill>
                  <a:schemeClr val="hlink"/>
                </a:solidFill>
              </a:defRPr>
            </a:lvl7pPr>
            <a:lvl8pPr lvl="7" algn="ctr" rtl="0">
              <a:lnSpc>
                <a:spcPct val="100000"/>
              </a:lnSpc>
              <a:spcBef>
                <a:spcPts val="1600"/>
              </a:spcBef>
              <a:spcAft>
                <a:spcPts val="0"/>
              </a:spcAft>
              <a:buClr>
                <a:schemeClr val="hlink"/>
              </a:buClr>
              <a:buSzPts val="1400"/>
              <a:buNone/>
              <a:defRPr>
                <a:solidFill>
                  <a:schemeClr val="hlink"/>
                </a:solidFill>
              </a:defRPr>
            </a:lvl8pPr>
            <a:lvl9pPr lvl="8" algn="ctr" rtl="0">
              <a:lnSpc>
                <a:spcPct val="100000"/>
              </a:lnSpc>
              <a:spcBef>
                <a:spcPts val="1600"/>
              </a:spcBef>
              <a:spcAft>
                <a:spcPts val="1600"/>
              </a:spcAft>
              <a:buClr>
                <a:schemeClr val="hlink"/>
              </a:buClr>
              <a:buSzPts val="1400"/>
              <a:buNone/>
              <a:defRPr>
                <a:solidFill>
                  <a:schemeClr val="hlink"/>
                </a:solidFill>
              </a:defRPr>
            </a:lvl9pPr>
          </a:lstStyle>
          <a:p>
            <a:endParaRPr/>
          </a:p>
        </p:txBody>
      </p:sp>
      <p:sp>
        <p:nvSpPr>
          <p:cNvPr id="707" name="Google Shape;707;p40"/>
          <p:cNvSpPr txBox="1">
            <a:spLocks noGrp="1"/>
          </p:cNvSpPr>
          <p:nvPr>
            <p:ph type="title" idx="3"/>
          </p:nvPr>
        </p:nvSpPr>
        <p:spPr>
          <a:xfrm>
            <a:off x="3419271" y="2063551"/>
            <a:ext cx="2305500" cy="373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hlink"/>
              </a:buClr>
              <a:buSzPts val="2000"/>
              <a:buNone/>
              <a:defRPr sz="2000">
                <a:solidFill>
                  <a:schemeClr val="hlink"/>
                </a:solidFill>
              </a:defRPr>
            </a:lvl1pPr>
            <a:lvl2pPr lvl="1" algn="ctr" rtl="0">
              <a:spcBef>
                <a:spcPts val="0"/>
              </a:spcBef>
              <a:spcAft>
                <a:spcPts val="0"/>
              </a:spcAft>
              <a:buClr>
                <a:schemeClr val="hlink"/>
              </a:buClr>
              <a:buSzPts val="2000"/>
              <a:buNone/>
              <a:defRPr sz="2000">
                <a:solidFill>
                  <a:schemeClr val="hlink"/>
                </a:solidFill>
              </a:defRPr>
            </a:lvl2pPr>
            <a:lvl3pPr lvl="2" algn="ctr" rtl="0">
              <a:spcBef>
                <a:spcPts val="0"/>
              </a:spcBef>
              <a:spcAft>
                <a:spcPts val="0"/>
              </a:spcAft>
              <a:buClr>
                <a:schemeClr val="hlink"/>
              </a:buClr>
              <a:buSzPts val="2000"/>
              <a:buNone/>
              <a:defRPr sz="2000">
                <a:solidFill>
                  <a:schemeClr val="hlink"/>
                </a:solidFill>
              </a:defRPr>
            </a:lvl3pPr>
            <a:lvl4pPr lvl="3" algn="ctr" rtl="0">
              <a:spcBef>
                <a:spcPts val="0"/>
              </a:spcBef>
              <a:spcAft>
                <a:spcPts val="0"/>
              </a:spcAft>
              <a:buClr>
                <a:schemeClr val="hlink"/>
              </a:buClr>
              <a:buSzPts val="2000"/>
              <a:buNone/>
              <a:defRPr sz="2000">
                <a:solidFill>
                  <a:schemeClr val="hlink"/>
                </a:solidFill>
              </a:defRPr>
            </a:lvl4pPr>
            <a:lvl5pPr lvl="4" algn="ctr" rtl="0">
              <a:spcBef>
                <a:spcPts val="0"/>
              </a:spcBef>
              <a:spcAft>
                <a:spcPts val="0"/>
              </a:spcAft>
              <a:buClr>
                <a:schemeClr val="hlink"/>
              </a:buClr>
              <a:buSzPts val="2000"/>
              <a:buNone/>
              <a:defRPr sz="2000">
                <a:solidFill>
                  <a:schemeClr val="hlink"/>
                </a:solidFill>
              </a:defRPr>
            </a:lvl5pPr>
            <a:lvl6pPr lvl="5" algn="ctr" rtl="0">
              <a:spcBef>
                <a:spcPts val="0"/>
              </a:spcBef>
              <a:spcAft>
                <a:spcPts val="0"/>
              </a:spcAft>
              <a:buClr>
                <a:schemeClr val="hlink"/>
              </a:buClr>
              <a:buSzPts val="2000"/>
              <a:buNone/>
              <a:defRPr sz="2000">
                <a:solidFill>
                  <a:schemeClr val="hlink"/>
                </a:solidFill>
              </a:defRPr>
            </a:lvl6pPr>
            <a:lvl7pPr lvl="6" algn="ctr" rtl="0">
              <a:spcBef>
                <a:spcPts val="0"/>
              </a:spcBef>
              <a:spcAft>
                <a:spcPts val="0"/>
              </a:spcAft>
              <a:buClr>
                <a:schemeClr val="hlink"/>
              </a:buClr>
              <a:buSzPts val="2000"/>
              <a:buNone/>
              <a:defRPr sz="2000">
                <a:solidFill>
                  <a:schemeClr val="hlink"/>
                </a:solidFill>
              </a:defRPr>
            </a:lvl7pPr>
            <a:lvl8pPr lvl="7" algn="ctr" rtl="0">
              <a:spcBef>
                <a:spcPts val="0"/>
              </a:spcBef>
              <a:spcAft>
                <a:spcPts val="0"/>
              </a:spcAft>
              <a:buClr>
                <a:schemeClr val="hlink"/>
              </a:buClr>
              <a:buSzPts val="2000"/>
              <a:buNone/>
              <a:defRPr sz="2000">
                <a:solidFill>
                  <a:schemeClr val="hlink"/>
                </a:solidFill>
              </a:defRPr>
            </a:lvl8pPr>
            <a:lvl9pPr lvl="8" algn="ctr" rtl="0">
              <a:spcBef>
                <a:spcPts val="0"/>
              </a:spcBef>
              <a:spcAft>
                <a:spcPts val="0"/>
              </a:spcAft>
              <a:buClr>
                <a:schemeClr val="hlink"/>
              </a:buClr>
              <a:buSzPts val="2000"/>
              <a:buNone/>
              <a:defRPr sz="2000">
                <a:solidFill>
                  <a:schemeClr val="hlink"/>
                </a:solidFill>
              </a:defRPr>
            </a:lvl9pPr>
          </a:lstStyle>
          <a:p>
            <a:endParaRPr/>
          </a:p>
        </p:txBody>
      </p:sp>
      <p:sp>
        <p:nvSpPr>
          <p:cNvPr id="708" name="Google Shape;708;p40"/>
          <p:cNvSpPr txBox="1">
            <a:spLocks noGrp="1"/>
          </p:cNvSpPr>
          <p:nvPr>
            <p:ph type="subTitle" idx="4"/>
          </p:nvPr>
        </p:nvSpPr>
        <p:spPr>
          <a:xfrm>
            <a:off x="3419269" y="2440570"/>
            <a:ext cx="23055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hlink"/>
              </a:buClr>
              <a:buSzPts val="1400"/>
              <a:buNone/>
              <a:defRPr sz="1400">
                <a:solidFill>
                  <a:schemeClr val="hlink"/>
                </a:solidFill>
              </a:defRPr>
            </a:lvl1pPr>
            <a:lvl2pPr lvl="1" algn="ctr" rtl="0">
              <a:lnSpc>
                <a:spcPct val="100000"/>
              </a:lnSpc>
              <a:spcBef>
                <a:spcPts val="1600"/>
              </a:spcBef>
              <a:spcAft>
                <a:spcPts val="0"/>
              </a:spcAft>
              <a:buClr>
                <a:schemeClr val="hlink"/>
              </a:buClr>
              <a:buSzPts val="1400"/>
              <a:buNone/>
              <a:defRPr>
                <a:solidFill>
                  <a:schemeClr val="hlink"/>
                </a:solidFill>
              </a:defRPr>
            </a:lvl2pPr>
            <a:lvl3pPr lvl="2" algn="ctr" rtl="0">
              <a:lnSpc>
                <a:spcPct val="100000"/>
              </a:lnSpc>
              <a:spcBef>
                <a:spcPts val="1600"/>
              </a:spcBef>
              <a:spcAft>
                <a:spcPts val="0"/>
              </a:spcAft>
              <a:buClr>
                <a:schemeClr val="hlink"/>
              </a:buClr>
              <a:buSzPts val="1400"/>
              <a:buNone/>
              <a:defRPr>
                <a:solidFill>
                  <a:schemeClr val="hlink"/>
                </a:solidFill>
              </a:defRPr>
            </a:lvl3pPr>
            <a:lvl4pPr lvl="3" algn="ctr" rtl="0">
              <a:lnSpc>
                <a:spcPct val="100000"/>
              </a:lnSpc>
              <a:spcBef>
                <a:spcPts val="1600"/>
              </a:spcBef>
              <a:spcAft>
                <a:spcPts val="0"/>
              </a:spcAft>
              <a:buClr>
                <a:schemeClr val="hlink"/>
              </a:buClr>
              <a:buSzPts val="1400"/>
              <a:buNone/>
              <a:defRPr>
                <a:solidFill>
                  <a:schemeClr val="hlink"/>
                </a:solidFill>
              </a:defRPr>
            </a:lvl4pPr>
            <a:lvl5pPr lvl="4" algn="ctr" rtl="0">
              <a:lnSpc>
                <a:spcPct val="100000"/>
              </a:lnSpc>
              <a:spcBef>
                <a:spcPts val="1600"/>
              </a:spcBef>
              <a:spcAft>
                <a:spcPts val="0"/>
              </a:spcAft>
              <a:buClr>
                <a:schemeClr val="hlink"/>
              </a:buClr>
              <a:buSzPts val="1400"/>
              <a:buNone/>
              <a:defRPr>
                <a:solidFill>
                  <a:schemeClr val="hlink"/>
                </a:solidFill>
              </a:defRPr>
            </a:lvl5pPr>
            <a:lvl6pPr lvl="5" algn="ctr" rtl="0">
              <a:lnSpc>
                <a:spcPct val="100000"/>
              </a:lnSpc>
              <a:spcBef>
                <a:spcPts val="1600"/>
              </a:spcBef>
              <a:spcAft>
                <a:spcPts val="0"/>
              </a:spcAft>
              <a:buClr>
                <a:schemeClr val="hlink"/>
              </a:buClr>
              <a:buSzPts val="1400"/>
              <a:buNone/>
              <a:defRPr>
                <a:solidFill>
                  <a:schemeClr val="hlink"/>
                </a:solidFill>
              </a:defRPr>
            </a:lvl6pPr>
            <a:lvl7pPr lvl="6" algn="ctr" rtl="0">
              <a:lnSpc>
                <a:spcPct val="100000"/>
              </a:lnSpc>
              <a:spcBef>
                <a:spcPts val="1600"/>
              </a:spcBef>
              <a:spcAft>
                <a:spcPts val="0"/>
              </a:spcAft>
              <a:buClr>
                <a:schemeClr val="hlink"/>
              </a:buClr>
              <a:buSzPts val="1400"/>
              <a:buNone/>
              <a:defRPr>
                <a:solidFill>
                  <a:schemeClr val="hlink"/>
                </a:solidFill>
              </a:defRPr>
            </a:lvl7pPr>
            <a:lvl8pPr lvl="7" algn="ctr" rtl="0">
              <a:lnSpc>
                <a:spcPct val="100000"/>
              </a:lnSpc>
              <a:spcBef>
                <a:spcPts val="1600"/>
              </a:spcBef>
              <a:spcAft>
                <a:spcPts val="0"/>
              </a:spcAft>
              <a:buClr>
                <a:schemeClr val="hlink"/>
              </a:buClr>
              <a:buSzPts val="1400"/>
              <a:buNone/>
              <a:defRPr>
                <a:solidFill>
                  <a:schemeClr val="hlink"/>
                </a:solidFill>
              </a:defRPr>
            </a:lvl8pPr>
            <a:lvl9pPr lvl="8" algn="ctr" rtl="0">
              <a:lnSpc>
                <a:spcPct val="100000"/>
              </a:lnSpc>
              <a:spcBef>
                <a:spcPts val="1600"/>
              </a:spcBef>
              <a:spcAft>
                <a:spcPts val="1600"/>
              </a:spcAft>
              <a:buClr>
                <a:schemeClr val="hlink"/>
              </a:buClr>
              <a:buSzPts val="1400"/>
              <a:buNone/>
              <a:defRPr>
                <a:solidFill>
                  <a:schemeClr val="hlink"/>
                </a:solidFill>
              </a:defRPr>
            </a:lvl9pPr>
          </a:lstStyle>
          <a:p>
            <a:endParaRPr/>
          </a:p>
        </p:txBody>
      </p:sp>
      <p:sp>
        <p:nvSpPr>
          <p:cNvPr id="709" name="Google Shape;709;p40"/>
          <p:cNvSpPr txBox="1">
            <a:spLocks noGrp="1"/>
          </p:cNvSpPr>
          <p:nvPr>
            <p:ph type="title" idx="5"/>
          </p:nvPr>
        </p:nvSpPr>
        <p:spPr>
          <a:xfrm>
            <a:off x="720000" y="3685251"/>
            <a:ext cx="2305500" cy="373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hlink"/>
              </a:buClr>
              <a:buSzPts val="2000"/>
              <a:buNone/>
              <a:defRPr sz="2000">
                <a:solidFill>
                  <a:schemeClr val="hlink"/>
                </a:solidFill>
              </a:defRPr>
            </a:lvl1pPr>
            <a:lvl2pPr lvl="1" algn="ctr" rtl="0">
              <a:spcBef>
                <a:spcPts val="0"/>
              </a:spcBef>
              <a:spcAft>
                <a:spcPts val="0"/>
              </a:spcAft>
              <a:buClr>
                <a:schemeClr val="hlink"/>
              </a:buClr>
              <a:buSzPts val="2000"/>
              <a:buNone/>
              <a:defRPr sz="2000">
                <a:solidFill>
                  <a:schemeClr val="hlink"/>
                </a:solidFill>
              </a:defRPr>
            </a:lvl2pPr>
            <a:lvl3pPr lvl="2" algn="ctr" rtl="0">
              <a:spcBef>
                <a:spcPts val="0"/>
              </a:spcBef>
              <a:spcAft>
                <a:spcPts val="0"/>
              </a:spcAft>
              <a:buClr>
                <a:schemeClr val="hlink"/>
              </a:buClr>
              <a:buSzPts val="2000"/>
              <a:buNone/>
              <a:defRPr sz="2000">
                <a:solidFill>
                  <a:schemeClr val="hlink"/>
                </a:solidFill>
              </a:defRPr>
            </a:lvl3pPr>
            <a:lvl4pPr lvl="3" algn="ctr" rtl="0">
              <a:spcBef>
                <a:spcPts val="0"/>
              </a:spcBef>
              <a:spcAft>
                <a:spcPts val="0"/>
              </a:spcAft>
              <a:buClr>
                <a:schemeClr val="hlink"/>
              </a:buClr>
              <a:buSzPts val="2000"/>
              <a:buNone/>
              <a:defRPr sz="2000">
                <a:solidFill>
                  <a:schemeClr val="hlink"/>
                </a:solidFill>
              </a:defRPr>
            </a:lvl4pPr>
            <a:lvl5pPr lvl="4" algn="ctr" rtl="0">
              <a:spcBef>
                <a:spcPts val="0"/>
              </a:spcBef>
              <a:spcAft>
                <a:spcPts val="0"/>
              </a:spcAft>
              <a:buClr>
                <a:schemeClr val="hlink"/>
              </a:buClr>
              <a:buSzPts val="2000"/>
              <a:buNone/>
              <a:defRPr sz="2000">
                <a:solidFill>
                  <a:schemeClr val="hlink"/>
                </a:solidFill>
              </a:defRPr>
            </a:lvl5pPr>
            <a:lvl6pPr lvl="5" algn="ctr" rtl="0">
              <a:spcBef>
                <a:spcPts val="0"/>
              </a:spcBef>
              <a:spcAft>
                <a:spcPts val="0"/>
              </a:spcAft>
              <a:buClr>
                <a:schemeClr val="hlink"/>
              </a:buClr>
              <a:buSzPts val="2000"/>
              <a:buNone/>
              <a:defRPr sz="2000">
                <a:solidFill>
                  <a:schemeClr val="hlink"/>
                </a:solidFill>
              </a:defRPr>
            </a:lvl6pPr>
            <a:lvl7pPr lvl="6" algn="ctr" rtl="0">
              <a:spcBef>
                <a:spcPts val="0"/>
              </a:spcBef>
              <a:spcAft>
                <a:spcPts val="0"/>
              </a:spcAft>
              <a:buClr>
                <a:schemeClr val="hlink"/>
              </a:buClr>
              <a:buSzPts val="2000"/>
              <a:buNone/>
              <a:defRPr sz="2000">
                <a:solidFill>
                  <a:schemeClr val="hlink"/>
                </a:solidFill>
              </a:defRPr>
            </a:lvl7pPr>
            <a:lvl8pPr lvl="7" algn="ctr" rtl="0">
              <a:spcBef>
                <a:spcPts val="0"/>
              </a:spcBef>
              <a:spcAft>
                <a:spcPts val="0"/>
              </a:spcAft>
              <a:buClr>
                <a:schemeClr val="hlink"/>
              </a:buClr>
              <a:buSzPts val="2000"/>
              <a:buNone/>
              <a:defRPr sz="2000">
                <a:solidFill>
                  <a:schemeClr val="hlink"/>
                </a:solidFill>
              </a:defRPr>
            </a:lvl8pPr>
            <a:lvl9pPr lvl="8" algn="ctr" rtl="0">
              <a:spcBef>
                <a:spcPts val="0"/>
              </a:spcBef>
              <a:spcAft>
                <a:spcPts val="0"/>
              </a:spcAft>
              <a:buClr>
                <a:schemeClr val="hlink"/>
              </a:buClr>
              <a:buSzPts val="2000"/>
              <a:buNone/>
              <a:defRPr sz="2000">
                <a:solidFill>
                  <a:schemeClr val="hlink"/>
                </a:solidFill>
              </a:defRPr>
            </a:lvl9pPr>
          </a:lstStyle>
          <a:p>
            <a:endParaRPr/>
          </a:p>
        </p:txBody>
      </p:sp>
      <p:sp>
        <p:nvSpPr>
          <p:cNvPr id="710" name="Google Shape;710;p40"/>
          <p:cNvSpPr txBox="1">
            <a:spLocks noGrp="1"/>
          </p:cNvSpPr>
          <p:nvPr>
            <p:ph type="subTitle" idx="6"/>
          </p:nvPr>
        </p:nvSpPr>
        <p:spPr>
          <a:xfrm>
            <a:off x="720000" y="4062170"/>
            <a:ext cx="23055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hlink"/>
              </a:buClr>
              <a:buSzPts val="1400"/>
              <a:buNone/>
              <a:defRPr sz="1400">
                <a:solidFill>
                  <a:schemeClr val="hlink"/>
                </a:solidFill>
              </a:defRPr>
            </a:lvl1pPr>
            <a:lvl2pPr lvl="1" algn="ctr" rtl="0">
              <a:lnSpc>
                <a:spcPct val="100000"/>
              </a:lnSpc>
              <a:spcBef>
                <a:spcPts val="1600"/>
              </a:spcBef>
              <a:spcAft>
                <a:spcPts val="0"/>
              </a:spcAft>
              <a:buClr>
                <a:schemeClr val="hlink"/>
              </a:buClr>
              <a:buSzPts val="1400"/>
              <a:buNone/>
              <a:defRPr>
                <a:solidFill>
                  <a:schemeClr val="hlink"/>
                </a:solidFill>
              </a:defRPr>
            </a:lvl2pPr>
            <a:lvl3pPr lvl="2" algn="ctr" rtl="0">
              <a:lnSpc>
                <a:spcPct val="100000"/>
              </a:lnSpc>
              <a:spcBef>
                <a:spcPts val="1600"/>
              </a:spcBef>
              <a:spcAft>
                <a:spcPts val="0"/>
              </a:spcAft>
              <a:buClr>
                <a:schemeClr val="hlink"/>
              </a:buClr>
              <a:buSzPts val="1400"/>
              <a:buNone/>
              <a:defRPr>
                <a:solidFill>
                  <a:schemeClr val="hlink"/>
                </a:solidFill>
              </a:defRPr>
            </a:lvl3pPr>
            <a:lvl4pPr lvl="3" algn="ctr" rtl="0">
              <a:lnSpc>
                <a:spcPct val="100000"/>
              </a:lnSpc>
              <a:spcBef>
                <a:spcPts val="1600"/>
              </a:spcBef>
              <a:spcAft>
                <a:spcPts val="0"/>
              </a:spcAft>
              <a:buClr>
                <a:schemeClr val="hlink"/>
              </a:buClr>
              <a:buSzPts val="1400"/>
              <a:buNone/>
              <a:defRPr>
                <a:solidFill>
                  <a:schemeClr val="hlink"/>
                </a:solidFill>
              </a:defRPr>
            </a:lvl4pPr>
            <a:lvl5pPr lvl="4" algn="ctr" rtl="0">
              <a:lnSpc>
                <a:spcPct val="100000"/>
              </a:lnSpc>
              <a:spcBef>
                <a:spcPts val="1600"/>
              </a:spcBef>
              <a:spcAft>
                <a:spcPts val="0"/>
              </a:spcAft>
              <a:buClr>
                <a:schemeClr val="hlink"/>
              </a:buClr>
              <a:buSzPts val="1400"/>
              <a:buNone/>
              <a:defRPr>
                <a:solidFill>
                  <a:schemeClr val="hlink"/>
                </a:solidFill>
              </a:defRPr>
            </a:lvl5pPr>
            <a:lvl6pPr lvl="5" algn="ctr" rtl="0">
              <a:lnSpc>
                <a:spcPct val="100000"/>
              </a:lnSpc>
              <a:spcBef>
                <a:spcPts val="1600"/>
              </a:spcBef>
              <a:spcAft>
                <a:spcPts val="0"/>
              </a:spcAft>
              <a:buClr>
                <a:schemeClr val="hlink"/>
              </a:buClr>
              <a:buSzPts val="1400"/>
              <a:buNone/>
              <a:defRPr>
                <a:solidFill>
                  <a:schemeClr val="hlink"/>
                </a:solidFill>
              </a:defRPr>
            </a:lvl6pPr>
            <a:lvl7pPr lvl="6" algn="ctr" rtl="0">
              <a:lnSpc>
                <a:spcPct val="100000"/>
              </a:lnSpc>
              <a:spcBef>
                <a:spcPts val="1600"/>
              </a:spcBef>
              <a:spcAft>
                <a:spcPts val="0"/>
              </a:spcAft>
              <a:buClr>
                <a:schemeClr val="hlink"/>
              </a:buClr>
              <a:buSzPts val="1400"/>
              <a:buNone/>
              <a:defRPr>
                <a:solidFill>
                  <a:schemeClr val="hlink"/>
                </a:solidFill>
              </a:defRPr>
            </a:lvl7pPr>
            <a:lvl8pPr lvl="7" algn="ctr" rtl="0">
              <a:lnSpc>
                <a:spcPct val="100000"/>
              </a:lnSpc>
              <a:spcBef>
                <a:spcPts val="1600"/>
              </a:spcBef>
              <a:spcAft>
                <a:spcPts val="0"/>
              </a:spcAft>
              <a:buClr>
                <a:schemeClr val="hlink"/>
              </a:buClr>
              <a:buSzPts val="1400"/>
              <a:buNone/>
              <a:defRPr>
                <a:solidFill>
                  <a:schemeClr val="hlink"/>
                </a:solidFill>
              </a:defRPr>
            </a:lvl8pPr>
            <a:lvl9pPr lvl="8" algn="ctr" rtl="0">
              <a:lnSpc>
                <a:spcPct val="100000"/>
              </a:lnSpc>
              <a:spcBef>
                <a:spcPts val="1600"/>
              </a:spcBef>
              <a:spcAft>
                <a:spcPts val="1600"/>
              </a:spcAft>
              <a:buClr>
                <a:schemeClr val="hlink"/>
              </a:buClr>
              <a:buSzPts val="1400"/>
              <a:buNone/>
              <a:defRPr>
                <a:solidFill>
                  <a:schemeClr val="hlink"/>
                </a:solidFill>
              </a:defRPr>
            </a:lvl9pPr>
          </a:lstStyle>
          <a:p>
            <a:endParaRPr/>
          </a:p>
        </p:txBody>
      </p:sp>
      <p:sp>
        <p:nvSpPr>
          <p:cNvPr id="711" name="Google Shape;711;p40"/>
          <p:cNvSpPr txBox="1">
            <a:spLocks noGrp="1"/>
          </p:cNvSpPr>
          <p:nvPr>
            <p:ph type="title" idx="7"/>
          </p:nvPr>
        </p:nvSpPr>
        <p:spPr>
          <a:xfrm>
            <a:off x="3419271" y="3685251"/>
            <a:ext cx="2305500" cy="373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hlink"/>
              </a:buClr>
              <a:buSzPts val="2000"/>
              <a:buNone/>
              <a:defRPr sz="2000">
                <a:solidFill>
                  <a:schemeClr val="hlink"/>
                </a:solidFill>
              </a:defRPr>
            </a:lvl1pPr>
            <a:lvl2pPr lvl="1" algn="ctr" rtl="0">
              <a:spcBef>
                <a:spcPts val="0"/>
              </a:spcBef>
              <a:spcAft>
                <a:spcPts val="0"/>
              </a:spcAft>
              <a:buClr>
                <a:schemeClr val="hlink"/>
              </a:buClr>
              <a:buSzPts val="2000"/>
              <a:buNone/>
              <a:defRPr sz="2000">
                <a:solidFill>
                  <a:schemeClr val="hlink"/>
                </a:solidFill>
              </a:defRPr>
            </a:lvl2pPr>
            <a:lvl3pPr lvl="2" algn="ctr" rtl="0">
              <a:spcBef>
                <a:spcPts val="0"/>
              </a:spcBef>
              <a:spcAft>
                <a:spcPts val="0"/>
              </a:spcAft>
              <a:buClr>
                <a:schemeClr val="hlink"/>
              </a:buClr>
              <a:buSzPts val="2000"/>
              <a:buNone/>
              <a:defRPr sz="2000">
                <a:solidFill>
                  <a:schemeClr val="hlink"/>
                </a:solidFill>
              </a:defRPr>
            </a:lvl3pPr>
            <a:lvl4pPr lvl="3" algn="ctr" rtl="0">
              <a:spcBef>
                <a:spcPts val="0"/>
              </a:spcBef>
              <a:spcAft>
                <a:spcPts val="0"/>
              </a:spcAft>
              <a:buClr>
                <a:schemeClr val="hlink"/>
              </a:buClr>
              <a:buSzPts val="2000"/>
              <a:buNone/>
              <a:defRPr sz="2000">
                <a:solidFill>
                  <a:schemeClr val="hlink"/>
                </a:solidFill>
              </a:defRPr>
            </a:lvl4pPr>
            <a:lvl5pPr lvl="4" algn="ctr" rtl="0">
              <a:spcBef>
                <a:spcPts val="0"/>
              </a:spcBef>
              <a:spcAft>
                <a:spcPts val="0"/>
              </a:spcAft>
              <a:buClr>
                <a:schemeClr val="hlink"/>
              </a:buClr>
              <a:buSzPts val="2000"/>
              <a:buNone/>
              <a:defRPr sz="2000">
                <a:solidFill>
                  <a:schemeClr val="hlink"/>
                </a:solidFill>
              </a:defRPr>
            </a:lvl5pPr>
            <a:lvl6pPr lvl="5" algn="ctr" rtl="0">
              <a:spcBef>
                <a:spcPts val="0"/>
              </a:spcBef>
              <a:spcAft>
                <a:spcPts val="0"/>
              </a:spcAft>
              <a:buClr>
                <a:schemeClr val="hlink"/>
              </a:buClr>
              <a:buSzPts val="2000"/>
              <a:buNone/>
              <a:defRPr sz="2000">
                <a:solidFill>
                  <a:schemeClr val="hlink"/>
                </a:solidFill>
              </a:defRPr>
            </a:lvl6pPr>
            <a:lvl7pPr lvl="6" algn="ctr" rtl="0">
              <a:spcBef>
                <a:spcPts val="0"/>
              </a:spcBef>
              <a:spcAft>
                <a:spcPts val="0"/>
              </a:spcAft>
              <a:buClr>
                <a:schemeClr val="hlink"/>
              </a:buClr>
              <a:buSzPts val="2000"/>
              <a:buNone/>
              <a:defRPr sz="2000">
                <a:solidFill>
                  <a:schemeClr val="hlink"/>
                </a:solidFill>
              </a:defRPr>
            </a:lvl7pPr>
            <a:lvl8pPr lvl="7" algn="ctr" rtl="0">
              <a:spcBef>
                <a:spcPts val="0"/>
              </a:spcBef>
              <a:spcAft>
                <a:spcPts val="0"/>
              </a:spcAft>
              <a:buClr>
                <a:schemeClr val="hlink"/>
              </a:buClr>
              <a:buSzPts val="2000"/>
              <a:buNone/>
              <a:defRPr sz="2000">
                <a:solidFill>
                  <a:schemeClr val="hlink"/>
                </a:solidFill>
              </a:defRPr>
            </a:lvl8pPr>
            <a:lvl9pPr lvl="8" algn="ctr" rtl="0">
              <a:spcBef>
                <a:spcPts val="0"/>
              </a:spcBef>
              <a:spcAft>
                <a:spcPts val="0"/>
              </a:spcAft>
              <a:buClr>
                <a:schemeClr val="hlink"/>
              </a:buClr>
              <a:buSzPts val="2000"/>
              <a:buNone/>
              <a:defRPr sz="2000">
                <a:solidFill>
                  <a:schemeClr val="hlink"/>
                </a:solidFill>
              </a:defRPr>
            </a:lvl9pPr>
          </a:lstStyle>
          <a:p>
            <a:endParaRPr/>
          </a:p>
        </p:txBody>
      </p:sp>
      <p:sp>
        <p:nvSpPr>
          <p:cNvPr id="712" name="Google Shape;712;p40"/>
          <p:cNvSpPr txBox="1">
            <a:spLocks noGrp="1"/>
          </p:cNvSpPr>
          <p:nvPr>
            <p:ph type="subTitle" idx="8"/>
          </p:nvPr>
        </p:nvSpPr>
        <p:spPr>
          <a:xfrm>
            <a:off x="3419269" y="4062170"/>
            <a:ext cx="23055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hlink"/>
              </a:buClr>
              <a:buSzPts val="1400"/>
              <a:buNone/>
              <a:defRPr sz="1400">
                <a:solidFill>
                  <a:schemeClr val="hlink"/>
                </a:solidFill>
              </a:defRPr>
            </a:lvl1pPr>
            <a:lvl2pPr lvl="1" algn="ctr" rtl="0">
              <a:lnSpc>
                <a:spcPct val="100000"/>
              </a:lnSpc>
              <a:spcBef>
                <a:spcPts val="1600"/>
              </a:spcBef>
              <a:spcAft>
                <a:spcPts val="0"/>
              </a:spcAft>
              <a:buClr>
                <a:schemeClr val="hlink"/>
              </a:buClr>
              <a:buSzPts val="1400"/>
              <a:buNone/>
              <a:defRPr>
                <a:solidFill>
                  <a:schemeClr val="hlink"/>
                </a:solidFill>
              </a:defRPr>
            </a:lvl2pPr>
            <a:lvl3pPr lvl="2" algn="ctr" rtl="0">
              <a:lnSpc>
                <a:spcPct val="100000"/>
              </a:lnSpc>
              <a:spcBef>
                <a:spcPts val="1600"/>
              </a:spcBef>
              <a:spcAft>
                <a:spcPts val="0"/>
              </a:spcAft>
              <a:buClr>
                <a:schemeClr val="hlink"/>
              </a:buClr>
              <a:buSzPts val="1400"/>
              <a:buNone/>
              <a:defRPr>
                <a:solidFill>
                  <a:schemeClr val="hlink"/>
                </a:solidFill>
              </a:defRPr>
            </a:lvl3pPr>
            <a:lvl4pPr lvl="3" algn="ctr" rtl="0">
              <a:lnSpc>
                <a:spcPct val="100000"/>
              </a:lnSpc>
              <a:spcBef>
                <a:spcPts val="1600"/>
              </a:spcBef>
              <a:spcAft>
                <a:spcPts val="0"/>
              </a:spcAft>
              <a:buClr>
                <a:schemeClr val="hlink"/>
              </a:buClr>
              <a:buSzPts val="1400"/>
              <a:buNone/>
              <a:defRPr>
                <a:solidFill>
                  <a:schemeClr val="hlink"/>
                </a:solidFill>
              </a:defRPr>
            </a:lvl4pPr>
            <a:lvl5pPr lvl="4" algn="ctr" rtl="0">
              <a:lnSpc>
                <a:spcPct val="100000"/>
              </a:lnSpc>
              <a:spcBef>
                <a:spcPts val="1600"/>
              </a:spcBef>
              <a:spcAft>
                <a:spcPts val="0"/>
              </a:spcAft>
              <a:buClr>
                <a:schemeClr val="hlink"/>
              </a:buClr>
              <a:buSzPts val="1400"/>
              <a:buNone/>
              <a:defRPr>
                <a:solidFill>
                  <a:schemeClr val="hlink"/>
                </a:solidFill>
              </a:defRPr>
            </a:lvl5pPr>
            <a:lvl6pPr lvl="5" algn="ctr" rtl="0">
              <a:lnSpc>
                <a:spcPct val="100000"/>
              </a:lnSpc>
              <a:spcBef>
                <a:spcPts val="1600"/>
              </a:spcBef>
              <a:spcAft>
                <a:spcPts val="0"/>
              </a:spcAft>
              <a:buClr>
                <a:schemeClr val="hlink"/>
              </a:buClr>
              <a:buSzPts val="1400"/>
              <a:buNone/>
              <a:defRPr>
                <a:solidFill>
                  <a:schemeClr val="hlink"/>
                </a:solidFill>
              </a:defRPr>
            </a:lvl6pPr>
            <a:lvl7pPr lvl="6" algn="ctr" rtl="0">
              <a:lnSpc>
                <a:spcPct val="100000"/>
              </a:lnSpc>
              <a:spcBef>
                <a:spcPts val="1600"/>
              </a:spcBef>
              <a:spcAft>
                <a:spcPts val="0"/>
              </a:spcAft>
              <a:buClr>
                <a:schemeClr val="hlink"/>
              </a:buClr>
              <a:buSzPts val="1400"/>
              <a:buNone/>
              <a:defRPr>
                <a:solidFill>
                  <a:schemeClr val="hlink"/>
                </a:solidFill>
              </a:defRPr>
            </a:lvl7pPr>
            <a:lvl8pPr lvl="7" algn="ctr" rtl="0">
              <a:lnSpc>
                <a:spcPct val="100000"/>
              </a:lnSpc>
              <a:spcBef>
                <a:spcPts val="1600"/>
              </a:spcBef>
              <a:spcAft>
                <a:spcPts val="0"/>
              </a:spcAft>
              <a:buClr>
                <a:schemeClr val="hlink"/>
              </a:buClr>
              <a:buSzPts val="1400"/>
              <a:buNone/>
              <a:defRPr>
                <a:solidFill>
                  <a:schemeClr val="hlink"/>
                </a:solidFill>
              </a:defRPr>
            </a:lvl8pPr>
            <a:lvl9pPr lvl="8" algn="ctr" rtl="0">
              <a:lnSpc>
                <a:spcPct val="100000"/>
              </a:lnSpc>
              <a:spcBef>
                <a:spcPts val="1600"/>
              </a:spcBef>
              <a:spcAft>
                <a:spcPts val="1600"/>
              </a:spcAft>
              <a:buClr>
                <a:schemeClr val="hlink"/>
              </a:buClr>
              <a:buSzPts val="1400"/>
              <a:buNone/>
              <a:defRPr>
                <a:solidFill>
                  <a:schemeClr val="hlink"/>
                </a:solidFill>
              </a:defRPr>
            </a:lvl9pPr>
          </a:lstStyle>
          <a:p>
            <a:endParaRPr/>
          </a:p>
        </p:txBody>
      </p:sp>
      <p:sp>
        <p:nvSpPr>
          <p:cNvPr id="713" name="Google Shape;713;p40"/>
          <p:cNvSpPr txBox="1">
            <a:spLocks noGrp="1"/>
          </p:cNvSpPr>
          <p:nvPr>
            <p:ph type="title" idx="9"/>
          </p:nvPr>
        </p:nvSpPr>
        <p:spPr>
          <a:xfrm>
            <a:off x="6118550" y="2063551"/>
            <a:ext cx="2305500" cy="373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hlink"/>
              </a:buClr>
              <a:buSzPts val="2000"/>
              <a:buNone/>
              <a:defRPr sz="2000">
                <a:solidFill>
                  <a:schemeClr val="hlink"/>
                </a:solidFill>
              </a:defRPr>
            </a:lvl1pPr>
            <a:lvl2pPr lvl="1" algn="ctr" rtl="0">
              <a:spcBef>
                <a:spcPts val="0"/>
              </a:spcBef>
              <a:spcAft>
                <a:spcPts val="0"/>
              </a:spcAft>
              <a:buClr>
                <a:schemeClr val="hlink"/>
              </a:buClr>
              <a:buSzPts val="2000"/>
              <a:buNone/>
              <a:defRPr sz="2000">
                <a:solidFill>
                  <a:schemeClr val="hlink"/>
                </a:solidFill>
              </a:defRPr>
            </a:lvl2pPr>
            <a:lvl3pPr lvl="2" algn="ctr" rtl="0">
              <a:spcBef>
                <a:spcPts val="0"/>
              </a:spcBef>
              <a:spcAft>
                <a:spcPts val="0"/>
              </a:spcAft>
              <a:buClr>
                <a:schemeClr val="hlink"/>
              </a:buClr>
              <a:buSzPts val="2000"/>
              <a:buNone/>
              <a:defRPr sz="2000">
                <a:solidFill>
                  <a:schemeClr val="hlink"/>
                </a:solidFill>
              </a:defRPr>
            </a:lvl3pPr>
            <a:lvl4pPr lvl="3" algn="ctr" rtl="0">
              <a:spcBef>
                <a:spcPts val="0"/>
              </a:spcBef>
              <a:spcAft>
                <a:spcPts val="0"/>
              </a:spcAft>
              <a:buClr>
                <a:schemeClr val="hlink"/>
              </a:buClr>
              <a:buSzPts val="2000"/>
              <a:buNone/>
              <a:defRPr sz="2000">
                <a:solidFill>
                  <a:schemeClr val="hlink"/>
                </a:solidFill>
              </a:defRPr>
            </a:lvl4pPr>
            <a:lvl5pPr lvl="4" algn="ctr" rtl="0">
              <a:spcBef>
                <a:spcPts val="0"/>
              </a:spcBef>
              <a:spcAft>
                <a:spcPts val="0"/>
              </a:spcAft>
              <a:buClr>
                <a:schemeClr val="hlink"/>
              </a:buClr>
              <a:buSzPts val="2000"/>
              <a:buNone/>
              <a:defRPr sz="2000">
                <a:solidFill>
                  <a:schemeClr val="hlink"/>
                </a:solidFill>
              </a:defRPr>
            </a:lvl5pPr>
            <a:lvl6pPr lvl="5" algn="ctr" rtl="0">
              <a:spcBef>
                <a:spcPts val="0"/>
              </a:spcBef>
              <a:spcAft>
                <a:spcPts val="0"/>
              </a:spcAft>
              <a:buClr>
                <a:schemeClr val="hlink"/>
              </a:buClr>
              <a:buSzPts val="2000"/>
              <a:buNone/>
              <a:defRPr sz="2000">
                <a:solidFill>
                  <a:schemeClr val="hlink"/>
                </a:solidFill>
              </a:defRPr>
            </a:lvl6pPr>
            <a:lvl7pPr lvl="6" algn="ctr" rtl="0">
              <a:spcBef>
                <a:spcPts val="0"/>
              </a:spcBef>
              <a:spcAft>
                <a:spcPts val="0"/>
              </a:spcAft>
              <a:buClr>
                <a:schemeClr val="hlink"/>
              </a:buClr>
              <a:buSzPts val="2000"/>
              <a:buNone/>
              <a:defRPr sz="2000">
                <a:solidFill>
                  <a:schemeClr val="hlink"/>
                </a:solidFill>
              </a:defRPr>
            </a:lvl7pPr>
            <a:lvl8pPr lvl="7" algn="ctr" rtl="0">
              <a:spcBef>
                <a:spcPts val="0"/>
              </a:spcBef>
              <a:spcAft>
                <a:spcPts val="0"/>
              </a:spcAft>
              <a:buClr>
                <a:schemeClr val="hlink"/>
              </a:buClr>
              <a:buSzPts val="2000"/>
              <a:buNone/>
              <a:defRPr sz="2000">
                <a:solidFill>
                  <a:schemeClr val="hlink"/>
                </a:solidFill>
              </a:defRPr>
            </a:lvl8pPr>
            <a:lvl9pPr lvl="8" algn="ctr" rtl="0">
              <a:spcBef>
                <a:spcPts val="0"/>
              </a:spcBef>
              <a:spcAft>
                <a:spcPts val="0"/>
              </a:spcAft>
              <a:buClr>
                <a:schemeClr val="hlink"/>
              </a:buClr>
              <a:buSzPts val="2000"/>
              <a:buNone/>
              <a:defRPr sz="2000">
                <a:solidFill>
                  <a:schemeClr val="hlink"/>
                </a:solidFill>
              </a:defRPr>
            </a:lvl9pPr>
          </a:lstStyle>
          <a:p>
            <a:endParaRPr/>
          </a:p>
        </p:txBody>
      </p:sp>
      <p:sp>
        <p:nvSpPr>
          <p:cNvPr id="714" name="Google Shape;714;p40"/>
          <p:cNvSpPr txBox="1">
            <a:spLocks noGrp="1"/>
          </p:cNvSpPr>
          <p:nvPr>
            <p:ph type="subTitle" idx="13"/>
          </p:nvPr>
        </p:nvSpPr>
        <p:spPr>
          <a:xfrm>
            <a:off x="6118545" y="2440570"/>
            <a:ext cx="23055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hlink"/>
              </a:buClr>
              <a:buSzPts val="1400"/>
              <a:buNone/>
              <a:defRPr sz="1400">
                <a:solidFill>
                  <a:schemeClr val="hlink"/>
                </a:solidFill>
              </a:defRPr>
            </a:lvl1pPr>
            <a:lvl2pPr lvl="1" algn="ctr" rtl="0">
              <a:lnSpc>
                <a:spcPct val="100000"/>
              </a:lnSpc>
              <a:spcBef>
                <a:spcPts val="1600"/>
              </a:spcBef>
              <a:spcAft>
                <a:spcPts val="0"/>
              </a:spcAft>
              <a:buClr>
                <a:schemeClr val="hlink"/>
              </a:buClr>
              <a:buSzPts val="1400"/>
              <a:buNone/>
              <a:defRPr>
                <a:solidFill>
                  <a:schemeClr val="hlink"/>
                </a:solidFill>
              </a:defRPr>
            </a:lvl2pPr>
            <a:lvl3pPr lvl="2" algn="ctr" rtl="0">
              <a:lnSpc>
                <a:spcPct val="100000"/>
              </a:lnSpc>
              <a:spcBef>
                <a:spcPts val="1600"/>
              </a:spcBef>
              <a:spcAft>
                <a:spcPts val="0"/>
              </a:spcAft>
              <a:buClr>
                <a:schemeClr val="hlink"/>
              </a:buClr>
              <a:buSzPts val="1400"/>
              <a:buNone/>
              <a:defRPr>
                <a:solidFill>
                  <a:schemeClr val="hlink"/>
                </a:solidFill>
              </a:defRPr>
            </a:lvl3pPr>
            <a:lvl4pPr lvl="3" algn="ctr" rtl="0">
              <a:lnSpc>
                <a:spcPct val="100000"/>
              </a:lnSpc>
              <a:spcBef>
                <a:spcPts val="1600"/>
              </a:spcBef>
              <a:spcAft>
                <a:spcPts val="0"/>
              </a:spcAft>
              <a:buClr>
                <a:schemeClr val="hlink"/>
              </a:buClr>
              <a:buSzPts val="1400"/>
              <a:buNone/>
              <a:defRPr>
                <a:solidFill>
                  <a:schemeClr val="hlink"/>
                </a:solidFill>
              </a:defRPr>
            </a:lvl4pPr>
            <a:lvl5pPr lvl="4" algn="ctr" rtl="0">
              <a:lnSpc>
                <a:spcPct val="100000"/>
              </a:lnSpc>
              <a:spcBef>
                <a:spcPts val="1600"/>
              </a:spcBef>
              <a:spcAft>
                <a:spcPts val="0"/>
              </a:spcAft>
              <a:buClr>
                <a:schemeClr val="hlink"/>
              </a:buClr>
              <a:buSzPts val="1400"/>
              <a:buNone/>
              <a:defRPr>
                <a:solidFill>
                  <a:schemeClr val="hlink"/>
                </a:solidFill>
              </a:defRPr>
            </a:lvl5pPr>
            <a:lvl6pPr lvl="5" algn="ctr" rtl="0">
              <a:lnSpc>
                <a:spcPct val="100000"/>
              </a:lnSpc>
              <a:spcBef>
                <a:spcPts val="1600"/>
              </a:spcBef>
              <a:spcAft>
                <a:spcPts val="0"/>
              </a:spcAft>
              <a:buClr>
                <a:schemeClr val="hlink"/>
              </a:buClr>
              <a:buSzPts val="1400"/>
              <a:buNone/>
              <a:defRPr>
                <a:solidFill>
                  <a:schemeClr val="hlink"/>
                </a:solidFill>
              </a:defRPr>
            </a:lvl6pPr>
            <a:lvl7pPr lvl="6" algn="ctr" rtl="0">
              <a:lnSpc>
                <a:spcPct val="100000"/>
              </a:lnSpc>
              <a:spcBef>
                <a:spcPts val="1600"/>
              </a:spcBef>
              <a:spcAft>
                <a:spcPts val="0"/>
              </a:spcAft>
              <a:buClr>
                <a:schemeClr val="hlink"/>
              </a:buClr>
              <a:buSzPts val="1400"/>
              <a:buNone/>
              <a:defRPr>
                <a:solidFill>
                  <a:schemeClr val="hlink"/>
                </a:solidFill>
              </a:defRPr>
            </a:lvl7pPr>
            <a:lvl8pPr lvl="7" algn="ctr" rtl="0">
              <a:lnSpc>
                <a:spcPct val="100000"/>
              </a:lnSpc>
              <a:spcBef>
                <a:spcPts val="1600"/>
              </a:spcBef>
              <a:spcAft>
                <a:spcPts val="0"/>
              </a:spcAft>
              <a:buClr>
                <a:schemeClr val="hlink"/>
              </a:buClr>
              <a:buSzPts val="1400"/>
              <a:buNone/>
              <a:defRPr>
                <a:solidFill>
                  <a:schemeClr val="hlink"/>
                </a:solidFill>
              </a:defRPr>
            </a:lvl8pPr>
            <a:lvl9pPr lvl="8" algn="ctr" rtl="0">
              <a:lnSpc>
                <a:spcPct val="100000"/>
              </a:lnSpc>
              <a:spcBef>
                <a:spcPts val="1600"/>
              </a:spcBef>
              <a:spcAft>
                <a:spcPts val="1600"/>
              </a:spcAft>
              <a:buClr>
                <a:schemeClr val="hlink"/>
              </a:buClr>
              <a:buSzPts val="1400"/>
              <a:buNone/>
              <a:defRPr>
                <a:solidFill>
                  <a:schemeClr val="hlink"/>
                </a:solidFill>
              </a:defRPr>
            </a:lvl9pPr>
          </a:lstStyle>
          <a:p>
            <a:endParaRPr/>
          </a:p>
        </p:txBody>
      </p:sp>
      <p:sp>
        <p:nvSpPr>
          <p:cNvPr id="715" name="Google Shape;715;p40"/>
          <p:cNvSpPr txBox="1">
            <a:spLocks noGrp="1"/>
          </p:cNvSpPr>
          <p:nvPr>
            <p:ph type="title" idx="14"/>
          </p:nvPr>
        </p:nvSpPr>
        <p:spPr>
          <a:xfrm>
            <a:off x="6118549" y="3685251"/>
            <a:ext cx="2305500" cy="373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hlink"/>
              </a:buClr>
              <a:buSzPts val="2000"/>
              <a:buNone/>
              <a:defRPr sz="2000">
                <a:solidFill>
                  <a:schemeClr val="hlink"/>
                </a:solidFill>
              </a:defRPr>
            </a:lvl1pPr>
            <a:lvl2pPr lvl="1" algn="ctr" rtl="0">
              <a:spcBef>
                <a:spcPts val="0"/>
              </a:spcBef>
              <a:spcAft>
                <a:spcPts val="0"/>
              </a:spcAft>
              <a:buClr>
                <a:schemeClr val="hlink"/>
              </a:buClr>
              <a:buSzPts val="2000"/>
              <a:buNone/>
              <a:defRPr sz="2000">
                <a:solidFill>
                  <a:schemeClr val="hlink"/>
                </a:solidFill>
              </a:defRPr>
            </a:lvl2pPr>
            <a:lvl3pPr lvl="2" algn="ctr" rtl="0">
              <a:spcBef>
                <a:spcPts val="0"/>
              </a:spcBef>
              <a:spcAft>
                <a:spcPts val="0"/>
              </a:spcAft>
              <a:buClr>
                <a:schemeClr val="hlink"/>
              </a:buClr>
              <a:buSzPts val="2000"/>
              <a:buNone/>
              <a:defRPr sz="2000">
                <a:solidFill>
                  <a:schemeClr val="hlink"/>
                </a:solidFill>
              </a:defRPr>
            </a:lvl3pPr>
            <a:lvl4pPr lvl="3" algn="ctr" rtl="0">
              <a:spcBef>
                <a:spcPts val="0"/>
              </a:spcBef>
              <a:spcAft>
                <a:spcPts val="0"/>
              </a:spcAft>
              <a:buClr>
                <a:schemeClr val="hlink"/>
              </a:buClr>
              <a:buSzPts val="2000"/>
              <a:buNone/>
              <a:defRPr sz="2000">
                <a:solidFill>
                  <a:schemeClr val="hlink"/>
                </a:solidFill>
              </a:defRPr>
            </a:lvl4pPr>
            <a:lvl5pPr lvl="4" algn="ctr" rtl="0">
              <a:spcBef>
                <a:spcPts val="0"/>
              </a:spcBef>
              <a:spcAft>
                <a:spcPts val="0"/>
              </a:spcAft>
              <a:buClr>
                <a:schemeClr val="hlink"/>
              </a:buClr>
              <a:buSzPts val="2000"/>
              <a:buNone/>
              <a:defRPr sz="2000">
                <a:solidFill>
                  <a:schemeClr val="hlink"/>
                </a:solidFill>
              </a:defRPr>
            </a:lvl5pPr>
            <a:lvl6pPr lvl="5" algn="ctr" rtl="0">
              <a:spcBef>
                <a:spcPts val="0"/>
              </a:spcBef>
              <a:spcAft>
                <a:spcPts val="0"/>
              </a:spcAft>
              <a:buClr>
                <a:schemeClr val="hlink"/>
              </a:buClr>
              <a:buSzPts val="2000"/>
              <a:buNone/>
              <a:defRPr sz="2000">
                <a:solidFill>
                  <a:schemeClr val="hlink"/>
                </a:solidFill>
              </a:defRPr>
            </a:lvl6pPr>
            <a:lvl7pPr lvl="6" algn="ctr" rtl="0">
              <a:spcBef>
                <a:spcPts val="0"/>
              </a:spcBef>
              <a:spcAft>
                <a:spcPts val="0"/>
              </a:spcAft>
              <a:buClr>
                <a:schemeClr val="hlink"/>
              </a:buClr>
              <a:buSzPts val="2000"/>
              <a:buNone/>
              <a:defRPr sz="2000">
                <a:solidFill>
                  <a:schemeClr val="hlink"/>
                </a:solidFill>
              </a:defRPr>
            </a:lvl7pPr>
            <a:lvl8pPr lvl="7" algn="ctr" rtl="0">
              <a:spcBef>
                <a:spcPts val="0"/>
              </a:spcBef>
              <a:spcAft>
                <a:spcPts val="0"/>
              </a:spcAft>
              <a:buClr>
                <a:schemeClr val="hlink"/>
              </a:buClr>
              <a:buSzPts val="2000"/>
              <a:buNone/>
              <a:defRPr sz="2000">
                <a:solidFill>
                  <a:schemeClr val="hlink"/>
                </a:solidFill>
              </a:defRPr>
            </a:lvl8pPr>
            <a:lvl9pPr lvl="8" algn="ctr" rtl="0">
              <a:spcBef>
                <a:spcPts val="0"/>
              </a:spcBef>
              <a:spcAft>
                <a:spcPts val="0"/>
              </a:spcAft>
              <a:buClr>
                <a:schemeClr val="hlink"/>
              </a:buClr>
              <a:buSzPts val="2000"/>
              <a:buNone/>
              <a:defRPr sz="2000">
                <a:solidFill>
                  <a:schemeClr val="hlink"/>
                </a:solidFill>
              </a:defRPr>
            </a:lvl9pPr>
          </a:lstStyle>
          <a:p>
            <a:endParaRPr/>
          </a:p>
        </p:txBody>
      </p:sp>
      <p:sp>
        <p:nvSpPr>
          <p:cNvPr id="716" name="Google Shape;716;p40"/>
          <p:cNvSpPr txBox="1">
            <a:spLocks noGrp="1"/>
          </p:cNvSpPr>
          <p:nvPr>
            <p:ph type="subTitle" idx="15"/>
          </p:nvPr>
        </p:nvSpPr>
        <p:spPr>
          <a:xfrm>
            <a:off x="6118545" y="4062170"/>
            <a:ext cx="23055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hlink"/>
              </a:buClr>
              <a:buSzPts val="1400"/>
              <a:buNone/>
              <a:defRPr sz="1400">
                <a:solidFill>
                  <a:schemeClr val="hlink"/>
                </a:solidFill>
              </a:defRPr>
            </a:lvl1pPr>
            <a:lvl2pPr lvl="1" algn="ctr" rtl="0">
              <a:lnSpc>
                <a:spcPct val="100000"/>
              </a:lnSpc>
              <a:spcBef>
                <a:spcPts val="1600"/>
              </a:spcBef>
              <a:spcAft>
                <a:spcPts val="0"/>
              </a:spcAft>
              <a:buClr>
                <a:schemeClr val="hlink"/>
              </a:buClr>
              <a:buSzPts val="1400"/>
              <a:buNone/>
              <a:defRPr>
                <a:solidFill>
                  <a:schemeClr val="hlink"/>
                </a:solidFill>
              </a:defRPr>
            </a:lvl2pPr>
            <a:lvl3pPr lvl="2" algn="ctr" rtl="0">
              <a:lnSpc>
                <a:spcPct val="100000"/>
              </a:lnSpc>
              <a:spcBef>
                <a:spcPts val="1600"/>
              </a:spcBef>
              <a:spcAft>
                <a:spcPts val="0"/>
              </a:spcAft>
              <a:buClr>
                <a:schemeClr val="hlink"/>
              </a:buClr>
              <a:buSzPts val="1400"/>
              <a:buNone/>
              <a:defRPr>
                <a:solidFill>
                  <a:schemeClr val="hlink"/>
                </a:solidFill>
              </a:defRPr>
            </a:lvl3pPr>
            <a:lvl4pPr lvl="3" algn="ctr" rtl="0">
              <a:lnSpc>
                <a:spcPct val="100000"/>
              </a:lnSpc>
              <a:spcBef>
                <a:spcPts val="1600"/>
              </a:spcBef>
              <a:spcAft>
                <a:spcPts val="0"/>
              </a:spcAft>
              <a:buClr>
                <a:schemeClr val="hlink"/>
              </a:buClr>
              <a:buSzPts val="1400"/>
              <a:buNone/>
              <a:defRPr>
                <a:solidFill>
                  <a:schemeClr val="hlink"/>
                </a:solidFill>
              </a:defRPr>
            </a:lvl4pPr>
            <a:lvl5pPr lvl="4" algn="ctr" rtl="0">
              <a:lnSpc>
                <a:spcPct val="100000"/>
              </a:lnSpc>
              <a:spcBef>
                <a:spcPts val="1600"/>
              </a:spcBef>
              <a:spcAft>
                <a:spcPts val="0"/>
              </a:spcAft>
              <a:buClr>
                <a:schemeClr val="hlink"/>
              </a:buClr>
              <a:buSzPts val="1400"/>
              <a:buNone/>
              <a:defRPr>
                <a:solidFill>
                  <a:schemeClr val="hlink"/>
                </a:solidFill>
              </a:defRPr>
            </a:lvl5pPr>
            <a:lvl6pPr lvl="5" algn="ctr" rtl="0">
              <a:lnSpc>
                <a:spcPct val="100000"/>
              </a:lnSpc>
              <a:spcBef>
                <a:spcPts val="1600"/>
              </a:spcBef>
              <a:spcAft>
                <a:spcPts val="0"/>
              </a:spcAft>
              <a:buClr>
                <a:schemeClr val="hlink"/>
              </a:buClr>
              <a:buSzPts val="1400"/>
              <a:buNone/>
              <a:defRPr>
                <a:solidFill>
                  <a:schemeClr val="hlink"/>
                </a:solidFill>
              </a:defRPr>
            </a:lvl6pPr>
            <a:lvl7pPr lvl="6" algn="ctr" rtl="0">
              <a:lnSpc>
                <a:spcPct val="100000"/>
              </a:lnSpc>
              <a:spcBef>
                <a:spcPts val="1600"/>
              </a:spcBef>
              <a:spcAft>
                <a:spcPts val="0"/>
              </a:spcAft>
              <a:buClr>
                <a:schemeClr val="hlink"/>
              </a:buClr>
              <a:buSzPts val="1400"/>
              <a:buNone/>
              <a:defRPr>
                <a:solidFill>
                  <a:schemeClr val="hlink"/>
                </a:solidFill>
              </a:defRPr>
            </a:lvl7pPr>
            <a:lvl8pPr lvl="7" algn="ctr" rtl="0">
              <a:lnSpc>
                <a:spcPct val="100000"/>
              </a:lnSpc>
              <a:spcBef>
                <a:spcPts val="1600"/>
              </a:spcBef>
              <a:spcAft>
                <a:spcPts val="0"/>
              </a:spcAft>
              <a:buClr>
                <a:schemeClr val="hlink"/>
              </a:buClr>
              <a:buSzPts val="1400"/>
              <a:buNone/>
              <a:defRPr>
                <a:solidFill>
                  <a:schemeClr val="hlink"/>
                </a:solidFill>
              </a:defRPr>
            </a:lvl8pPr>
            <a:lvl9pPr lvl="8" algn="ctr" rtl="0">
              <a:lnSpc>
                <a:spcPct val="100000"/>
              </a:lnSpc>
              <a:spcBef>
                <a:spcPts val="1600"/>
              </a:spcBef>
              <a:spcAft>
                <a:spcPts val="1600"/>
              </a:spcAft>
              <a:buClr>
                <a:schemeClr val="hlink"/>
              </a:buClr>
              <a:buSzPts val="1400"/>
              <a:buNone/>
              <a:defRPr>
                <a:solidFill>
                  <a:schemeClr val="hlink"/>
                </a:solidFill>
              </a:defRPr>
            </a:lvl9pPr>
          </a:lstStyle>
          <a:p>
            <a:endParaRPr/>
          </a:p>
        </p:txBody>
      </p:sp>
      <p:grpSp>
        <p:nvGrpSpPr>
          <p:cNvPr id="717" name="Google Shape;717;p40"/>
          <p:cNvGrpSpPr/>
          <p:nvPr/>
        </p:nvGrpSpPr>
        <p:grpSpPr>
          <a:xfrm>
            <a:off x="6806481" y="539994"/>
            <a:ext cx="287212" cy="222969"/>
            <a:chOff x="7283981" y="539994"/>
            <a:chExt cx="287212" cy="222969"/>
          </a:xfrm>
        </p:grpSpPr>
        <p:sp>
          <p:nvSpPr>
            <p:cNvPr id="718" name="Google Shape;718;p40"/>
            <p:cNvSpPr/>
            <p:nvPr/>
          </p:nvSpPr>
          <p:spPr>
            <a:xfrm>
              <a:off x="7435617" y="547311"/>
              <a:ext cx="32403" cy="215652"/>
            </a:xfrm>
            <a:custGeom>
              <a:avLst/>
              <a:gdLst/>
              <a:ahLst/>
              <a:cxnLst/>
              <a:rect l="l" t="t" r="r" b="b"/>
              <a:pathLst>
                <a:path w="2843" h="18921" extrusionOk="0">
                  <a:moveTo>
                    <a:pt x="2842" y="0"/>
                  </a:moveTo>
                  <a:cubicBezTo>
                    <a:pt x="2318" y="269"/>
                    <a:pt x="1827" y="622"/>
                    <a:pt x="1387" y="1061"/>
                  </a:cubicBezTo>
                  <a:lnTo>
                    <a:pt x="0" y="2450"/>
                  </a:lnTo>
                  <a:lnTo>
                    <a:pt x="0" y="18920"/>
                  </a:lnTo>
                  <a:lnTo>
                    <a:pt x="2831" y="16089"/>
                  </a:lnTo>
                  <a:lnTo>
                    <a:pt x="2639" y="15897"/>
                  </a:lnTo>
                  <a:cubicBezTo>
                    <a:pt x="2022" y="15279"/>
                    <a:pt x="1682" y="14458"/>
                    <a:pt x="1682" y="13583"/>
                  </a:cubicBezTo>
                  <a:cubicBezTo>
                    <a:pt x="1682" y="12710"/>
                    <a:pt x="2022" y="11888"/>
                    <a:pt x="2640" y="11269"/>
                  </a:cubicBezTo>
                  <a:cubicBezTo>
                    <a:pt x="2706" y="11203"/>
                    <a:pt x="2773" y="11144"/>
                    <a:pt x="2842" y="11084"/>
                  </a:cubicBezTo>
                  <a:lnTo>
                    <a:pt x="2842" y="0"/>
                  </a:lnTo>
                  <a:close/>
                </a:path>
              </a:pathLst>
            </a:custGeom>
            <a:solidFill>
              <a:schemeClr val="accent5"/>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40"/>
            <p:cNvSpPr/>
            <p:nvPr/>
          </p:nvSpPr>
          <p:spPr>
            <a:xfrm>
              <a:off x="7387177" y="547311"/>
              <a:ext cx="32380" cy="215652"/>
            </a:xfrm>
            <a:custGeom>
              <a:avLst/>
              <a:gdLst/>
              <a:ahLst/>
              <a:cxnLst/>
              <a:rect l="l" t="t" r="r" b="b"/>
              <a:pathLst>
                <a:path w="2841" h="18921" extrusionOk="0">
                  <a:moveTo>
                    <a:pt x="0" y="0"/>
                  </a:moveTo>
                  <a:lnTo>
                    <a:pt x="0" y="16079"/>
                  </a:lnTo>
                  <a:lnTo>
                    <a:pt x="2841" y="18920"/>
                  </a:lnTo>
                  <a:lnTo>
                    <a:pt x="2841" y="2448"/>
                  </a:lnTo>
                  <a:lnTo>
                    <a:pt x="1454" y="1061"/>
                  </a:lnTo>
                  <a:cubicBezTo>
                    <a:pt x="1017" y="623"/>
                    <a:pt x="525" y="270"/>
                    <a:pt x="0" y="0"/>
                  </a:cubicBezTo>
                  <a:close/>
                </a:path>
              </a:pathLst>
            </a:custGeom>
            <a:solidFill>
              <a:schemeClr val="lt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40"/>
            <p:cNvSpPr/>
            <p:nvPr/>
          </p:nvSpPr>
          <p:spPr>
            <a:xfrm>
              <a:off x="7532533" y="549420"/>
              <a:ext cx="38660" cy="116608"/>
            </a:xfrm>
            <a:custGeom>
              <a:avLst/>
              <a:gdLst/>
              <a:ahLst/>
              <a:cxnLst/>
              <a:rect l="l" t="t" r="r" b="b"/>
              <a:pathLst>
                <a:path w="3392" h="10231" extrusionOk="0">
                  <a:moveTo>
                    <a:pt x="1" y="0"/>
                  </a:moveTo>
                  <a:lnTo>
                    <a:pt x="1" y="10230"/>
                  </a:lnTo>
                  <a:lnTo>
                    <a:pt x="1122" y="9111"/>
                  </a:lnTo>
                  <a:cubicBezTo>
                    <a:pt x="3392" y="6841"/>
                    <a:pt x="3392" y="3145"/>
                    <a:pt x="1122" y="875"/>
                  </a:cubicBezTo>
                  <a:cubicBezTo>
                    <a:pt x="777" y="532"/>
                    <a:pt x="400" y="240"/>
                    <a:pt x="1" y="0"/>
                  </a:cubicBezTo>
                  <a:close/>
                </a:path>
              </a:pathLst>
            </a:custGeom>
            <a:solidFill>
              <a:schemeClr val="accen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40"/>
            <p:cNvSpPr/>
            <p:nvPr/>
          </p:nvSpPr>
          <p:spPr>
            <a:xfrm>
              <a:off x="7338690" y="539994"/>
              <a:ext cx="32392" cy="174484"/>
            </a:xfrm>
            <a:custGeom>
              <a:avLst/>
              <a:gdLst/>
              <a:ahLst/>
              <a:cxnLst/>
              <a:rect l="l" t="t" r="r" b="b"/>
              <a:pathLst>
                <a:path w="2842" h="15309" extrusionOk="0">
                  <a:moveTo>
                    <a:pt x="1586" y="0"/>
                  </a:moveTo>
                  <a:cubicBezTo>
                    <a:pt x="1052" y="0"/>
                    <a:pt x="519" y="73"/>
                    <a:pt x="1" y="218"/>
                  </a:cubicBezTo>
                  <a:lnTo>
                    <a:pt x="1" y="12467"/>
                  </a:lnTo>
                  <a:lnTo>
                    <a:pt x="2842" y="15309"/>
                  </a:lnTo>
                  <a:lnTo>
                    <a:pt x="2842" y="136"/>
                  </a:lnTo>
                  <a:cubicBezTo>
                    <a:pt x="2429" y="45"/>
                    <a:pt x="2008" y="0"/>
                    <a:pt x="1586" y="0"/>
                  </a:cubicBez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40"/>
            <p:cNvSpPr/>
            <p:nvPr/>
          </p:nvSpPr>
          <p:spPr>
            <a:xfrm>
              <a:off x="7484081" y="540005"/>
              <a:ext cx="32403" cy="133943"/>
            </a:xfrm>
            <a:custGeom>
              <a:avLst/>
              <a:gdLst/>
              <a:ahLst/>
              <a:cxnLst/>
              <a:rect l="l" t="t" r="r" b="b"/>
              <a:pathLst>
                <a:path w="2843" h="11752" extrusionOk="0">
                  <a:moveTo>
                    <a:pt x="1256" y="1"/>
                  </a:moveTo>
                  <a:cubicBezTo>
                    <a:pt x="835" y="1"/>
                    <a:pt x="414" y="46"/>
                    <a:pt x="0" y="136"/>
                  </a:cubicBezTo>
                  <a:lnTo>
                    <a:pt x="0" y="11028"/>
                  </a:lnTo>
                  <a:cubicBezTo>
                    <a:pt x="228" y="10978"/>
                    <a:pt x="462" y="10954"/>
                    <a:pt x="701" y="10954"/>
                  </a:cubicBezTo>
                  <a:cubicBezTo>
                    <a:pt x="1495" y="10954"/>
                    <a:pt x="2248" y="11237"/>
                    <a:pt x="2842" y="11752"/>
                  </a:cubicBezTo>
                  <a:lnTo>
                    <a:pt x="2842" y="219"/>
                  </a:lnTo>
                  <a:cubicBezTo>
                    <a:pt x="2324" y="73"/>
                    <a:pt x="1790" y="1"/>
                    <a:pt x="1256" y="1"/>
                  </a:cubicBezTo>
                  <a:close/>
                </a:path>
              </a:pathLst>
            </a:custGeom>
            <a:solidFill>
              <a:schemeClr val="accent4"/>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40"/>
            <p:cNvSpPr/>
            <p:nvPr/>
          </p:nvSpPr>
          <p:spPr>
            <a:xfrm>
              <a:off x="7283981" y="549420"/>
              <a:ext cx="38660" cy="116608"/>
            </a:xfrm>
            <a:custGeom>
              <a:avLst/>
              <a:gdLst/>
              <a:ahLst/>
              <a:cxnLst/>
              <a:rect l="l" t="t" r="r" b="b"/>
              <a:pathLst>
                <a:path w="3392" h="10231" extrusionOk="0">
                  <a:moveTo>
                    <a:pt x="3391" y="0"/>
                  </a:moveTo>
                  <a:cubicBezTo>
                    <a:pt x="2990" y="240"/>
                    <a:pt x="2616" y="532"/>
                    <a:pt x="2270" y="875"/>
                  </a:cubicBezTo>
                  <a:cubicBezTo>
                    <a:pt x="0" y="3145"/>
                    <a:pt x="0" y="6841"/>
                    <a:pt x="2270" y="9111"/>
                  </a:cubicBezTo>
                  <a:lnTo>
                    <a:pt x="3391" y="10230"/>
                  </a:lnTo>
                  <a:lnTo>
                    <a:pt x="3391" y="0"/>
                  </a:lnTo>
                  <a:close/>
                </a:path>
              </a:pathLst>
            </a:custGeom>
            <a:solidFill>
              <a:srgbClr val="FF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40"/>
            <p:cNvSpPr/>
            <p:nvPr/>
          </p:nvSpPr>
          <p:spPr>
            <a:xfrm>
              <a:off x="7468785" y="680905"/>
              <a:ext cx="98030" cy="76933"/>
            </a:xfrm>
            <a:custGeom>
              <a:avLst/>
              <a:gdLst/>
              <a:ahLst/>
              <a:cxnLst/>
              <a:rect l="l" t="t" r="r" b="b"/>
              <a:pathLst>
                <a:path w="8601" h="6750" extrusionOk="0">
                  <a:moveTo>
                    <a:pt x="2043" y="0"/>
                  </a:moveTo>
                  <a:cubicBezTo>
                    <a:pt x="1567" y="0"/>
                    <a:pt x="1090" y="181"/>
                    <a:pt x="728" y="546"/>
                  </a:cubicBezTo>
                  <a:cubicBezTo>
                    <a:pt x="1" y="1273"/>
                    <a:pt x="1" y="2450"/>
                    <a:pt x="728" y="3178"/>
                  </a:cubicBezTo>
                  <a:lnTo>
                    <a:pt x="4299" y="6750"/>
                  </a:lnTo>
                  <a:lnTo>
                    <a:pt x="4301" y="6748"/>
                  </a:lnTo>
                  <a:lnTo>
                    <a:pt x="4304" y="6750"/>
                  </a:lnTo>
                  <a:lnTo>
                    <a:pt x="7875" y="3178"/>
                  </a:lnTo>
                  <a:cubicBezTo>
                    <a:pt x="8601" y="2452"/>
                    <a:pt x="8601" y="1273"/>
                    <a:pt x="7875" y="546"/>
                  </a:cubicBezTo>
                  <a:cubicBezTo>
                    <a:pt x="7513" y="184"/>
                    <a:pt x="7036" y="0"/>
                    <a:pt x="6560" y="0"/>
                  </a:cubicBezTo>
                  <a:cubicBezTo>
                    <a:pt x="6083" y="0"/>
                    <a:pt x="5607" y="181"/>
                    <a:pt x="5244" y="546"/>
                  </a:cubicBezTo>
                  <a:lnTo>
                    <a:pt x="4301" y="1488"/>
                  </a:lnTo>
                  <a:lnTo>
                    <a:pt x="3359" y="546"/>
                  </a:lnTo>
                  <a:cubicBezTo>
                    <a:pt x="2996" y="184"/>
                    <a:pt x="2520" y="0"/>
                    <a:pt x="2043" y="0"/>
                  </a:cubicBezTo>
                  <a:close/>
                </a:path>
              </a:pathLst>
            </a:custGeom>
            <a:solidFill>
              <a:schemeClr val="l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5" name="Google Shape;725;p40"/>
          <p:cNvGrpSpPr/>
          <p:nvPr/>
        </p:nvGrpSpPr>
        <p:grpSpPr>
          <a:xfrm>
            <a:off x="7300250" y="406938"/>
            <a:ext cx="629975" cy="489075"/>
            <a:chOff x="7300250" y="406938"/>
            <a:chExt cx="629975" cy="489075"/>
          </a:xfrm>
        </p:grpSpPr>
        <p:sp>
          <p:nvSpPr>
            <p:cNvPr id="726" name="Google Shape;726;p40"/>
            <p:cNvSpPr/>
            <p:nvPr/>
          </p:nvSpPr>
          <p:spPr>
            <a:xfrm>
              <a:off x="7632850" y="422988"/>
              <a:ext cx="71075" cy="473025"/>
            </a:xfrm>
            <a:custGeom>
              <a:avLst/>
              <a:gdLst/>
              <a:ahLst/>
              <a:cxnLst/>
              <a:rect l="l" t="t" r="r" b="b"/>
              <a:pathLst>
                <a:path w="2843" h="18921" extrusionOk="0">
                  <a:moveTo>
                    <a:pt x="2842" y="0"/>
                  </a:moveTo>
                  <a:cubicBezTo>
                    <a:pt x="2318" y="269"/>
                    <a:pt x="1827" y="622"/>
                    <a:pt x="1387" y="1061"/>
                  </a:cubicBezTo>
                  <a:lnTo>
                    <a:pt x="0" y="2450"/>
                  </a:lnTo>
                  <a:lnTo>
                    <a:pt x="0" y="18920"/>
                  </a:lnTo>
                  <a:lnTo>
                    <a:pt x="2831" y="16089"/>
                  </a:lnTo>
                  <a:lnTo>
                    <a:pt x="2639" y="15897"/>
                  </a:lnTo>
                  <a:cubicBezTo>
                    <a:pt x="2022" y="15279"/>
                    <a:pt x="1682" y="14458"/>
                    <a:pt x="1682" y="13583"/>
                  </a:cubicBezTo>
                  <a:cubicBezTo>
                    <a:pt x="1682" y="12710"/>
                    <a:pt x="2022" y="11888"/>
                    <a:pt x="2640" y="11269"/>
                  </a:cubicBezTo>
                  <a:cubicBezTo>
                    <a:pt x="2706" y="11203"/>
                    <a:pt x="2773" y="11144"/>
                    <a:pt x="2842" y="11084"/>
                  </a:cubicBezTo>
                  <a:lnTo>
                    <a:pt x="2842" y="0"/>
                  </a:lnTo>
                  <a:close/>
                </a:path>
              </a:pathLst>
            </a:custGeom>
            <a:solidFill>
              <a:schemeClr val="accent5"/>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40"/>
            <p:cNvSpPr/>
            <p:nvPr/>
          </p:nvSpPr>
          <p:spPr>
            <a:xfrm>
              <a:off x="7526600" y="422988"/>
              <a:ext cx="71025" cy="473025"/>
            </a:xfrm>
            <a:custGeom>
              <a:avLst/>
              <a:gdLst/>
              <a:ahLst/>
              <a:cxnLst/>
              <a:rect l="l" t="t" r="r" b="b"/>
              <a:pathLst>
                <a:path w="2841" h="18921" extrusionOk="0">
                  <a:moveTo>
                    <a:pt x="0" y="0"/>
                  </a:moveTo>
                  <a:lnTo>
                    <a:pt x="0" y="16079"/>
                  </a:lnTo>
                  <a:lnTo>
                    <a:pt x="2841" y="18920"/>
                  </a:lnTo>
                  <a:lnTo>
                    <a:pt x="2841" y="2448"/>
                  </a:lnTo>
                  <a:lnTo>
                    <a:pt x="1454" y="1061"/>
                  </a:lnTo>
                  <a:cubicBezTo>
                    <a:pt x="1017" y="623"/>
                    <a:pt x="525" y="270"/>
                    <a:pt x="0" y="0"/>
                  </a:cubicBezTo>
                  <a:close/>
                </a:path>
              </a:pathLst>
            </a:custGeom>
            <a:solidFill>
              <a:schemeClr val="lt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40"/>
            <p:cNvSpPr/>
            <p:nvPr/>
          </p:nvSpPr>
          <p:spPr>
            <a:xfrm>
              <a:off x="7845425" y="427613"/>
              <a:ext cx="84800" cy="255775"/>
            </a:xfrm>
            <a:custGeom>
              <a:avLst/>
              <a:gdLst/>
              <a:ahLst/>
              <a:cxnLst/>
              <a:rect l="l" t="t" r="r" b="b"/>
              <a:pathLst>
                <a:path w="3392" h="10231" extrusionOk="0">
                  <a:moveTo>
                    <a:pt x="1" y="0"/>
                  </a:moveTo>
                  <a:lnTo>
                    <a:pt x="1" y="10230"/>
                  </a:lnTo>
                  <a:lnTo>
                    <a:pt x="1122" y="9111"/>
                  </a:lnTo>
                  <a:cubicBezTo>
                    <a:pt x="3392" y="6841"/>
                    <a:pt x="3392" y="3145"/>
                    <a:pt x="1122" y="875"/>
                  </a:cubicBezTo>
                  <a:cubicBezTo>
                    <a:pt x="777" y="532"/>
                    <a:pt x="400" y="240"/>
                    <a:pt x="1" y="0"/>
                  </a:cubicBezTo>
                  <a:close/>
                </a:path>
              </a:pathLst>
            </a:custGeom>
            <a:solidFill>
              <a:schemeClr val="accen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40"/>
            <p:cNvSpPr/>
            <p:nvPr/>
          </p:nvSpPr>
          <p:spPr>
            <a:xfrm>
              <a:off x="7420250" y="406938"/>
              <a:ext cx="71050" cy="382725"/>
            </a:xfrm>
            <a:custGeom>
              <a:avLst/>
              <a:gdLst/>
              <a:ahLst/>
              <a:cxnLst/>
              <a:rect l="l" t="t" r="r" b="b"/>
              <a:pathLst>
                <a:path w="2842" h="15309" extrusionOk="0">
                  <a:moveTo>
                    <a:pt x="1586" y="0"/>
                  </a:moveTo>
                  <a:cubicBezTo>
                    <a:pt x="1052" y="0"/>
                    <a:pt x="519" y="73"/>
                    <a:pt x="1" y="218"/>
                  </a:cubicBezTo>
                  <a:lnTo>
                    <a:pt x="1" y="12467"/>
                  </a:lnTo>
                  <a:lnTo>
                    <a:pt x="2842" y="15309"/>
                  </a:lnTo>
                  <a:lnTo>
                    <a:pt x="2842" y="136"/>
                  </a:lnTo>
                  <a:cubicBezTo>
                    <a:pt x="2429" y="45"/>
                    <a:pt x="2008" y="0"/>
                    <a:pt x="1586" y="0"/>
                  </a:cubicBez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40"/>
            <p:cNvSpPr/>
            <p:nvPr/>
          </p:nvSpPr>
          <p:spPr>
            <a:xfrm>
              <a:off x="7739150" y="406963"/>
              <a:ext cx="71075" cy="293800"/>
            </a:xfrm>
            <a:custGeom>
              <a:avLst/>
              <a:gdLst/>
              <a:ahLst/>
              <a:cxnLst/>
              <a:rect l="l" t="t" r="r" b="b"/>
              <a:pathLst>
                <a:path w="2843" h="11752" extrusionOk="0">
                  <a:moveTo>
                    <a:pt x="1256" y="1"/>
                  </a:moveTo>
                  <a:cubicBezTo>
                    <a:pt x="835" y="1"/>
                    <a:pt x="414" y="46"/>
                    <a:pt x="0" y="136"/>
                  </a:cubicBezTo>
                  <a:lnTo>
                    <a:pt x="0" y="11028"/>
                  </a:lnTo>
                  <a:cubicBezTo>
                    <a:pt x="228" y="10978"/>
                    <a:pt x="462" y="10954"/>
                    <a:pt x="701" y="10954"/>
                  </a:cubicBezTo>
                  <a:cubicBezTo>
                    <a:pt x="1495" y="10954"/>
                    <a:pt x="2248" y="11237"/>
                    <a:pt x="2842" y="11752"/>
                  </a:cubicBezTo>
                  <a:lnTo>
                    <a:pt x="2842" y="219"/>
                  </a:lnTo>
                  <a:cubicBezTo>
                    <a:pt x="2324" y="73"/>
                    <a:pt x="1790" y="1"/>
                    <a:pt x="1256" y="1"/>
                  </a:cubicBezTo>
                  <a:close/>
                </a:path>
              </a:pathLst>
            </a:custGeom>
            <a:solidFill>
              <a:schemeClr val="accent4"/>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40"/>
            <p:cNvSpPr/>
            <p:nvPr/>
          </p:nvSpPr>
          <p:spPr>
            <a:xfrm>
              <a:off x="7300250" y="427613"/>
              <a:ext cx="84800" cy="255775"/>
            </a:xfrm>
            <a:custGeom>
              <a:avLst/>
              <a:gdLst/>
              <a:ahLst/>
              <a:cxnLst/>
              <a:rect l="l" t="t" r="r" b="b"/>
              <a:pathLst>
                <a:path w="3392" h="10231" extrusionOk="0">
                  <a:moveTo>
                    <a:pt x="3391" y="0"/>
                  </a:moveTo>
                  <a:cubicBezTo>
                    <a:pt x="2990" y="240"/>
                    <a:pt x="2616" y="532"/>
                    <a:pt x="2270" y="875"/>
                  </a:cubicBezTo>
                  <a:cubicBezTo>
                    <a:pt x="0" y="3145"/>
                    <a:pt x="0" y="6841"/>
                    <a:pt x="2270" y="9111"/>
                  </a:cubicBezTo>
                  <a:lnTo>
                    <a:pt x="3391" y="10230"/>
                  </a:lnTo>
                  <a:lnTo>
                    <a:pt x="3391" y="0"/>
                  </a:lnTo>
                  <a:close/>
                </a:path>
              </a:pathLst>
            </a:custGeom>
            <a:solidFill>
              <a:srgbClr val="FF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40"/>
            <p:cNvSpPr/>
            <p:nvPr/>
          </p:nvSpPr>
          <p:spPr>
            <a:xfrm>
              <a:off x="7705600" y="716013"/>
              <a:ext cx="215025" cy="168750"/>
            </a:xfrm>
            <a:custGeom>
              <a:avLst/>
              <a:gdLst/>
              <a:ahLst/>
              <a:cxnLst/>
              <a:rect l="l" t="t" r="r" b="b"/>
              <a:pathLst>
                <a:path w="8601" h="6750" extrusionOk="0">
                  <a:moveTo>
                    <a:pt x="2043" y="0"/>
                  </a:moveTo>
                  <a:cubicBezTo>
                    <a:pt x="1567" y="0"/>
                    <a:pt x="1090" y="181"/>
                    <a:pt x="728" y="546"/>
                  </a:cubicBezTo>
                  <a:cubicBezTo>
                    <a:pt x="1" y="1273"/>
                    <a:pt x="1" y="2450"/>
                    <a:pt x="728" y="3178"/>
                  </a:cubicBezTo>
                  <a:lnTo>
                    <a:pt x="4299" y="6750"/>
                  </a:lnTo>
                  <a:lnTo>
                    <a:pt x="4301" y="6748"/>
                  </a:lnTo>
                  <a:lnTo>
                    <a:pt x="4304" y="6750"/>
                  </a:lnTo>
                  <a:lnTo>
                    <a:pt x="7875" y="3178"/>
                  </a:lnTo>
                  <a:cubicBezTo>
                    <a:pt x="8601" y="2452"/>
                    <a:pt x="8601" y="1273"/>
                    <a:pt x="7875" y="546"/>
                  </a:cubicBezTo>
                  <a:cubicBezTo>
                    <a:pt x="7513" y="184"/>
                    <a:pt x="7036" y="0"/>
                    <a:pt x="6560" y="0"/>
                  </a:cubicBezTo>
                  <a:cubicBezTo>
                    <a:pt x="6083" y="0"/>
                    <a:pt x="5607" y="181"/>
                    <a:pt x="5244" y="546"/>
                  </a:cubicBezTo>
                  <a:lnTo>
                    <a:pt x="4301" y="1488"/>
                  </a:lnTo>
                  <a:lnTo>
                    <a:pt x="3359" y="546"/>
                  </a:lnTo>
                  <a:cubicBezTo>
                    <a:pt x="2996" y="184"/>
                    <a:pt x="2520" y="0"/>
                    <a:pt x="2043" y="0"/>
                  </a:cubicBezTo>
                  <a:close/>
                </a:path>
              </a:pathLst>
            </a:custGeom>
            <a:solidFill>
              <a:schemeClr val="l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3" name="Google Shape;733;p40"/>
          <p:cNvGrpSpPr/>
          <p:nvPr/>
        </p:nvGrpSpPr>
        <p:grpSpPr>
          <a:xfrm>
            <a:off x="8136781" y="539994"/>
            <a:ext cx="287212" cy="222969"/>
            <a:chOff x="7283981" y="539994"/>
            <a:chExt cx="287212" cy="222969"/>
          </a:xfrm>
        </p:grpSpPr>
        <p:sp>
          <p:nvSpPr>
            <p:cNvPr id="734" name="Google Shape;734;p40"/>
            <p:cNvSpPr/>
            <p:nvPr/>
          </p:nvSpPr>
          <p:spPr>
            <a:xfrm>
              <a:off x="7435617" y="547311"/>
              <a:ext cx="32403" cy="215652"/>
            </a:xfrm>
            <a:custGeom>
              <a:avLst/>
              <a:gdLst/>
              <a:ahLst/>
              <a:cxnLst/>
              <a:rect l="l" t="t" r="r" b="b"/>
              <a:pathLst>
                <a:path w="2843" h="18921" extrusionOk="0">
                  <a:moveTo>
                    <a:pt x="2842" y="0"/>
                  </a:moveTo>
                  <a:cubicBezTo>
                    <a:pt x="2318" y="269"/>
                    <a:pt x="1827" y="622"/>
                    <a:pt x="1387" y="1061"/>
                  </a:cubicBezTo>
                  <a:lnTo>
                    <a:pt x="0" y="2450"/>
                  </a:lnTo>
                  <a:lnTo>
                    <a:pt x="0" y="18920"/>
                  </a:lnTo>
                  <a:lnTo>
                    <a:pt x="2831" y="16089"/>
                  </a:lnTo>
                  <a:lnTo>
                    <a:pt x="2639" y="15897"/>
                  </a:lnTo>
                  <a:cubicBezTo>
                    <a:pt x="2022" y="15279"/>
                    <a:pt x="1682" y="14458"/>
                    <a:pt x="1682" y="13583"/>
                  </a:cubicBezTo>
                  <a:cubicBezTo>
                    <a:pt x="1682" y="12710"/>
                    <a:pt x="2022" y="11888"/>
                    <a:pt x="2640" y="11269"/>
                  </a:cubicBezTo>
                  <a:cubicBezTo>
                    <a:pt x="2706" y="11203"/>
                    <a:pt x="2773" y="11144"/>
                    <a:pt x="2842" y="11084"/>
                  </a:cubicBezTo>
                  <a:lnTo>
                    <a:pt x="2842" y="0"/>
                  </a:lnTo>
                  <a:close/>
                </a:path>
              </a:pathLst>
            </a:custGeom>
            <a:solidFill>
              <a:schemeClr val="accent5"/>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40"/>
            <p:cNvSpPr/>
            <p:nvPr/>
          </p:nvSpPr>
          <p:spPr>
            <a:xfrm>
              <a:off x="7387177" y="547311"/>
              <a:ext cx="32380" cy="215652"/>
            </a:xfrm>
            <a:custGeom>
              <a:avLst/>
              <a:gdLst/>
              <a:ahLst/>
              <a:cxnLst/>
              <a:rect l="l" t="t" r="r" b="b"/>
              <a:pathLst>
                <a:path w="2841" h="18921" extrusionOk="0">
                  <a:moveTo>
                    <a:pt x="0" y="0"/>
                  </a:moveTo>
                  <a:lnTo>
                    <a:pt x="0" y="16079"/>
                  </a:lnTo>
                  <a:lnTo>
                    <a:pt x="2841" y="18920"/>
                  </a:lnTo>
                  <a:lnTo>
                    <a:pt x="2841" y="2448"/>
                  </a:lnTo>
                  <a:lnTo>
                    <a:pt x="1454" y="1061"/>
                  </a:lnTo>
                  <a:cubicBezTo>
                    <a:pt x="1017" y="623"/>
                    <a:pt x="525" y="270"/>
                    <a:pt x="0" y="0"/>
                  </a:cubicBezTo>
                  <a:close/>
                </a:path>
              </a:pathLst>
            </a:custGeom>
            <a:solidFill>
              <a:schemeClr val="lt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40"/>
            <p:cNvSpPr/>
            <p:nvPr/>
          </p:nvSpPr>
          <p:spPr>
            <a:xfrm>
              <a:off x="7532533" y="549420"/>
              <a:ext cx="38660" cy="116608"/>
            </a:xfrm>
            <a:custGeom>
              <a:avLst/>
              <a:gdLst/>
              <a:ahLst/>
              <a:cxnLst/>
              <a:rect l="l" t="t" r="r" b="b"/>
              <a:pathLst>
                <a:path w="3392" h="10231" extrusionOk="0">
                  <a:moveTo>
                    <a:pt x="1" y="0"/>
                  </a:moveTo>
                  <a:lnTo>
                    <a:pt x="1" y="10230"/>
                  </a:lnTo>
                  <a:lnTo>
                    <a:pt x="1122" y="9111"/>
                  </a:lnTo>
                  <a:cubicBezTo>
                    <a:pt x="3392" y="6841"/>
                    <a:pt x="3392" y="3145"/>
                    <a:pt x="1122" y="875"/>
                  </a:cubicBezTo>
                  <a:cubicBezTo>
                    <a:pt x="777" y="532"/>
                    <a:pt x="400" y="240"/>
                    <a:pt x="1" y="0"/>
                  </a:cubicBezTo>
                  <a:close/>
                </a:path>
              </a:pathLst>
            </a:custGeom>
            <a:solidFill>
              <a:schemeClr val="accen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40"/>
            <p:cNvSpPr/>
            <p:nvPr/>
          </p:nvSpPr>
          <p:spPr>
            <a:xfrm>
              <a:off x="7338690" y="539994"/>
              <a:ext cx="32392" cy="174484"/>
            </a:xfrm>
            <a:custGeom>
              <a:avLst/>
              <a:gdLst/>
              <a:ahLst/>
              <a:cxnLst/>
              <a:rect l="l" t="t" r="r" b="b"/>
              <a:pathLst>
                <a:path w="2842" h="15309" extrusionOk="0">
                  <a:moveTo>
                    <a:pt x="1586" y="0"/>
                  </a:moveTo>
                  <a:cubicBezTo>
                    <a:pt x="1052" y="0"/>
                    <a:pt x="519" y="73"/>
                    <a:pt x="1" y="218"/>
                  </a:cubicBezTo>
                  <a:lnTo>
                    <a:pt x="1" y="12467"/>
                  </a:lnTo>
                  <a:lnTo>
                    <a:pt x="2842" y="15309"/>
                  </a:lnTo>
                  <a:lnTo>
                    <a:pt x="2842" y="136"/>
                  </a:lnTo>
                  <a:cubicBezTo>
                    <a:pt x="2429" y="45"/>
                    <a:pt x="2008" y="0"/>
                    <a:pt x="1586" y="0"/>
                  </a:cubicBez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40"/>
            <p:cNvSpPr/>
            <p:nvPr/>
          </p:nvSpPr>
          <p:spPr>
            <a:xfrm>
              <a:off x="7484081" y="540005"/>
              <a:ext cx="32403" cy="133943"/>
            </a:xfrm>
            <a:custGeom>
              <a:avLst/>
              <a:gdLst/>
              <a:ahLst/>
              <a:cxnLst/>
              <a:rect l="l" t="t" r="r" b="b"/>
              <a:pathLst>
                <a:path w="2843" h="11752" extrusionOk="0">
                  <a:moveTo>
                    <a:pt x="1256" y="1"/>
                  </a:moveTo>
                  <a:cubicBezTo>
                    <a:pt x="835" y="1"/>
                    <a:pt x="414" y="46"/>
                    <a:pt x="0" y="136"/>
                  </a:cubicBezTo>
                  <a:lnTo>
                    <a:pt x="0" y="11028"/>
                  </a:lnTo>
                  <a:cubicBezTo>
                    <a:pt x="228" y="10978"/>
                    <a:pt x="462" y="10954"/>
                    <a:pt x="701" y="10954"/>
                  </a:cubicBezTo>
                  <a:cubicBezTo>
                    <a:pt x="1495" y="10954"/>
                    <a:pt x="2248" y="11237"/>
                    <a:pt x="2842" y="11752"/>
                  </a:cubicBezTo>
                  <a:lnTo>
                    <a:pt x="2842" y="219"/>
                  </a:lnTo>
                  <a:cubicBezTo>
                    <a:pt x="2324" y="73"/>
                    <a:pt x="1790" y="1"/>
                    <a:pt x="1256" y="1"/>
                  </a:cubicBezTo>
                  <a:close/>
                </a:path>
              </a:pathLst>
            </a:custGeom>
            <a:solidFill>
              <a:schemeClr val="accent4"/>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40"/>
            <p:cNvSpPr/>
            <p:nvPr/>
          </p:nvSpPr>
          <p:spPr>
            <a:xfrm>
              <a:off x="7283981" y="549420"/>
              <a:ext cx="38660" cy="116608"/>
            </a:xfrm>
            <a:custGeom>
              <a:avLst/>
              <a:gdLst/>
              <a:ahLst/>
              <a:cxnLst/>
              <a:rect l="l" t="t" r="r" b="b"/>
              <a:pathLst>
                <a:path w="3392" h="10231" extrusionOk="0">
                  <a:moveTo>
                    <a:pt x="3391" y="0"/>
                  </a:moveTo>
                  <a:cubicBezTo>
                    <a:pt x="2990" y="240"/>
                    <a:pt x="2616" y="532"/>
                    <a:pt x="2270" y="875"/>
                  </a:cubicBezTo>
                  <a:cubicBezTo>
                    <a:pt x="0" y="3145"/>
                    <a:pt x="0" y="6841"/>
                    <a:pt x="2270" y="9111"/>
                  </a:cubicBezTo>
                  <a:lnTo>
                    <a:pt x="3391" y="10230"/>
                  </a:lnTo>
                  <a:lnTo>
                    <a:pt x="3391" y="0"/>
                  </a:lnTo>
                  <a:close/>
                </a:path>
              </a:pathLst>
            </a:custGeom>
            <a:solidFill>
              <a:srgbClr val="FF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40"/>
            <p:cNvSpPr/>
            <p:nvPr/>
          </p:nvSpPr>
          <p:spPr>
            <a:xfrm>
              <a:off x="7468785" y="680905"/>
              <a:ext cx="98030" cy="76933"/>
            </a:xfrm>
            <a:custGeom>
              <a:avLst/>
              <a:gdLst/>
              <a:ahLst/>
              <a:cxnLst/>
              <a:rect l="l" t="t" r="r" b="b"/>
              <a:pathLst>
                <a:path w="8601" h="6750" extrusionOk="0">
                  <a:moveTo>
                    <a:pt x="2043" y="0"/>
                  </a:moveTo>
                  <a:cubicBezTo>
                    <a:pt x="1567" y="0"/>
                    <a:pt x="1090" y="181"/>
                    <a:pt x="728" y="546"/>
                  </a:cubicBezTo>
                  <a:cubicBezTo>
                    <a:pt x="1" y="1273"/>
                    <a:pt x="1" y="2450"/>
                    <a:pt x="728" y="3178"/>
                  </a:cubicBezTo>
                  <a:lnTo>
                    <a:pt x="4299" y="6750"/>
                  </a:lnTo>
                  <a:lnTo>
                    <a:pt x="4301" y="6748"/>
                  </a:lnTo>
                  <a:lnTo>
                    <a:pt x="4304" y="6750"/>
                  </a:lnTo>
                  <a:lnTo>
                    <a:pt x="7875" y="3178"/>
                  </a:lnTo>
                  <a:cubicBezTo>
                    <a:pt x="8601" y="2452"/>
                    <a:pt x="8601" y="1273"/>
                    <a:pt x="7875" y="546"/>
                  </a:cubicBezTo>
                  <a:cubicBezTo>
                    <a:pt x="7513" y="184"/>
                    <a:pt x="7036" y="0"/>
                    <a:pt x="6560" y="0"/>
                  </a:cubicBezTo>
                  <a:cubicBezTo>
                    <a:pt x="6083" y="0"/>
                    <a:pt x="5607" y="181"/>
                    <a:pt x="5244" y="546"/>
                  </a:cubicBezTo>
                  <a:lnTo>
                    <a:pt x="4301" y="1488"/>
                  </a:lnTo>
                  <a:lnTo>
                    <a:pt x="3359" y="546"/>
                  </a:lnTo>
                  <a:cubicBezTo>
                    <a:pt x="2996" y="184"/>
                    <a:pt x="2520" y="0"/>
                    <a:pt x="2043" y="0"/>
                  </a:cubicBezTo>
                  <a:close/>
                </a:path>
              </a:pathLst>
            </a:custGeom>
            <a:solidFill>
              <a:schemeClr val="l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53"/>
        <p:cNvGrpSpPr/>
        <p:nvPr/>
      </p:nvGrpSpPr>
      <p:grpSpPr>
        <a:xfrm>
          <a:off x="0" y="0"/>
          <a:ext cx="0" cy="0"/>
          <a:chOff x="0" y="0"/>
          <a:chExt cx="0" cy="0"/>
        </a:xfrm>
      </p:grpSpPr>
      <p:sp>
        <p:nvSpPr>
          <p:cNvPr id="54" name="Google Shape;54;p5"/>
          <p:cNvSpPr/>
          <p:nvPr/>
        </p:nvSpPr>
        <p:spPr>
          <a:xfrm>
            <a:off x="213900" y="1312725"/>
            <a:ext cx="4266300" cy="3632100"/>
          </a:xfrm>
          <a:prstGeom prst="rect">
            <a:avLst/>
          </a:prstGeom>
          <a:solidFill>
            <a:schemeClr val="accent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5"/>
          <p:cNvSpPr/>
          <p:nvPr/>
        </p:nvSpPr>
        <p:spPr>
          <a:xfrm>
            <a:off x="4663750" y="1312725"/>
            <a:ext cx="4266300" cy="3632100"/>
          </a:xfrm>
          <a:prstGeom prst="rect">
            <a:avLst/>
          </a:prstGeom>
          <a:solidFill>
            <a:schemeClr val="accent5"/>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5"/>
          <p:cNvSpPr/>
          <p:nvPr/>
        </p:nvSpPr>
        <p:spPr>
          <a:xfrm>
            <a:off x="213900" y="198775"/>
            <a:ext cx="8716200" cy="905400"/>
          </a:xfrm>
          <a:prstGeom prst="rect">
            <a:avLst/>
          </a:prstGeom>
          <a:solidFill>
            <a:schemeClr val="dk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7" name="Google Shape;57;p5"/>
          <p:cNvPicPr preferRelativeResize="0"/>
          <p:nvPr/>
        </p:nvPicPr>
        <p:blipFill>
          <a:blip r:embed="rId2">
            <a:alphaModFix/>
          </a:blip>
          <a:stretch>
            <a:fillRect/>
          </a:stretch>
        </p:blipFill>
        <p:spPr>
          <a:xfrm>
            <a:off x="1" y="0"/>
            <a:ext cx="9144003" cy="5143501"/>
          </a:xfrm>
          <a:prstGeom prst="rect">
            <a:avLst/>
          </a:prstGeom>
          <a:noFill/>
          <a:ln>
            <a:noFill/>
          </a:ln>
        </p:spPr>
      </p:pic>
      <p:sp>
        <p:nvSpPr>
          <p:cNvPr id="58" name="Google Shape;58;p5"/>
          <p:cNvSpPr txBox="1">
            <a:spLocks noGrp="1"/>
          </p:cNvSpPr>
          <p:nvPr>
            <p:ph type="subTitle" idx="1"/>
          </p:nvPr>
        </p:nvSpPr>
        <p:spPr>
          <a:xfrm>
            <a:off x="893250" y="3157525"/>
            <a:ext cx="2907600" cy="5643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hlink"/>
              </a:buClr>
              <a:buSzPts val="1400"/>
              <a:buFont typeface="Bebas Neue"/>
              <a:buNone/>
              <a:defRPr sz="2000">
                <a:solidFill>
                  <a:schemeClr val="hlink"/>
                </a:solidFill>
                <a:latin typeface="Changa One"/>
                <a:ea typeface="Changa One"/>
                <a:cs typeface="Changa One"/>
                <a:sym typeface="Changa One"/>
              </a:defRPr>
            </a:lvl1pPr>
            <a:lvl2pPr lvl="1" algn="ctr">
              <a:lnSpc>
                <a:spcPct val="100000"/>
              </a:lnSpc>
              <a:spcBef>
                <a:spcPts val="1600"/>
              </a:spcBef>
              <a:spcAft>
                <a:spcPts val="0"/>
              </a:spcAft>
              <a:buSzPts val="1400"/>
              <a:buFont typeface="Bebas Neue"/>
              <a:buNone/>
              <a:defRPr>
                <a:latin typeface="Bebas Neue"/>
                <a:ea typeface="Bebas Neue"/>
                <a:cs typeface="Bebas Neue"/>
                <a:sym typeface="Bebas Neue"/>
              </a:defRPr>
            </a:lvl2pPr>
            <a:lvl3pPr lvl="2" algn="ctr">
              <a:lnSpc>
                <a:spcPct val="100000"/>
              </a:lnSpc>
              <a:spcBef>
                <a:spcPts val="1600"/>
              </a:spcBef>
              <a:spcAft>
                <a:spcPts val="0"/>
              </a:spcAft>
              <a:buSzPts val="1400"/>
              <a:buFont typeface="Bebas Neue"/>
              <a:buNone/>
              <a:defRPr>
                <a:latin typeface="Bebas Neue"/>
                <a:ea typeface="Bebas Neue"/>
                <a:cs typeface="Bebas Neue"/>
                <a:sym typeface="Bebas Neue"/>
              </a:defRPr>
            </a:lvl3pPr>
            <a:lvl4pPr lvl="3" algn="ctr">
              <a:lnSpc>
                <a:spcPct val="100000"/>
              </a:lnSpc>
              <a:spcBef>
                <a:spcPts val="1600"/>
              </a:spcBef>
              <a:spcAft>
                <a:spcPts val="0"/>
              </a:spcAft>
              <a:buSzPts val="1400"/>
              <a:buFont typeface="Bebas Neue"/>
              <a:buNone/>
              <a:defRPr>
                <a:latin typeface="Bebas Neue"/>
                <a:ea typeface="Bebas Neue"/>
                <a:cs typeface="Bebas Neue"/>
                <a:sym typeface="Bebas Neue"/>
              </a:defRPr>
            </a:lvl4pPr>
            <a:lvl5pPr lvl="4" algn="ctr">
              <a:lnSpc>
                <a:spcPct val="100000"/>
              </a:lnSpc>
              <a:spcBef>
                <a:spcPts val="1600"/>
              </a:spcBef>
              <a:spcAft>
                <a:spcPts val="0"/>
              </a:spcAft>
              <a:buSzPts val="1400"/>
              <a:buFont typeface="Bebas Neue"/>
              <a:buNone/>
              <a:defRPr>
                <a:latin typeface="Bebas Neue"/>
                <a:ea typeface="Bebas Neue"/>
                <a:cs typeface="Bebas Neue"/>
                <a:sym typeface="Bebas Neue"/>
              </a:defRPr>
            </a:lvl5pPr>
            <a:lvl6pPr lvl="5" algn="ctr">
              <a:lnSpc>
                <a:spcPct val="100000"/>
              </a:lnSpc>
              <a:spcBef>
                <a:spcPts val="1600"/>
              </a:spcBef>
              <a:spcAft>
                <a:spcPts val="0"/>
              </a:spcAft>
              <a:buSzPts val="1400"/>
              <a:buFont typeface="Bebas Neue"/>
              <a:buNone/>
              <a:defRPr>
                <a:latin typeface="Bebas Neue"/>
                <a:ea typeface="Bebas Neue"/>
                <a:cs typeface="Bebas Neue"/>
                <a:sym typeface="Bebas Neue"/>
              </a:defRPr>
            </a:lvl6pPr>
            <a:lvl7pPr lvl="6" algn="ctr">
              <a:lnSpc>
                <a:spcPct val="100000"/>
              </a:lnSpc>
              <a:spcBef>
                <a:spcPts val="1600"/>
              </a:spcBef>
              <a:spcAft>
                <a:spcPts val="0"/>
              </a:spcAft>
              <a:buSzPts val="1400"/>
              <a:buFont typeface="Bebas Neue"/>
              <a:buNone/>
              <a:defRPr>
                <a:latin typeface="Bebas Neue"/>
                <a:ea typeface="Bebas Neue"/>
                <a:cs typeface="Bebas Neue"/>
                <a:sym typeface="Bebas Neue"/>
              </a:defRPr>
            </a:lvl7pPr>
            <a:lvl8pPr lvl="7" algn="ctr">
              <a:lnSpc>
                <a:spcPct val="100000"/>
              </a:lnSpc>
              <a:spcBef>
                <a:spcPts val="1600"/>
              </a:spcBef>
              <a:spcAft>
                <a:spcPts val="0"/>
              </a:spcAft>
              <a:buSzPts val="1400"/>
              <a:buFont typeface="Bebas Neue"/>
              <a:buNone/>
              <a:defRPr>
                <a:latin typeface="Bebas Neue"/>
                <a:ea typeface="Bebas Neue"/>
                <a:cs typeface="Bebas Neue"/>
                <a:sym typeface="Bebas Neue"/>
              </a:defRPr>
            </a:lvl8pPr>
            <a:lvl9pPr lvl="8" algn="ctr">
              <a:lnSpc>
                <a:spcPct val="100000"/>
              </a:lnSpc>
              <a:spcBef>
                <a:spcPts val="1600"/>
              </a:spcBef>
              <a:spcAft>
                <a:spcPts val="1600"/>
              </a:spcAft>
              <a:buSzPts val="1400"/>
              <a:buFont typeface="Bebas Neue"/>
              <a:buNone/>
              <a:defRPr>
                <a:latin typeface="Bebas Neue"/>
                <a:ea typeface="Bebas Neue"/>
                <a:cs typeface="Bebas Neue"/>
                <a:sym typeface="Bebas Neue"/>
              </a:defRPr>
            </a:lvl9pPr>
          </a:lstStyle>
          <a:p>
            <a:endParaRPr/>
          </a:p>
        </p:txBody>
      </p:sp>
      <p:sp>
        <p:nvSpPr>
          <p:cNvPr id="59" name="Google Shape;59;p5"/>
          <p:cNvSpPr txBox="1">
            <a:spLocks noGrp="1"/>
          </p:cNvSpPr>
          <p:nvPr>
            <p:ph type="subTitle" idx="2"/>
          </p:nvPr>
        </p:nvSpPr>
        <p:spPr>
          <a:xfrm>
            <a:off x="5343100" y="3157525"/>
            <a:ext cx="2907600" cy="564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hlink"/>
              </a:buClr>
              <a:buSzPts val="1400"/>
              <a:buFont typeface="Bebas Neue"/>
              <a:buNone/>
              <a:defRPr sz="2000">
                <a:solidFill>
                  <a:schemeClr val="hlink"/>
                </a:solidFill>
                <a:latin typeface="Changa One"/>
                <a:ea typeface="Changa One"/>
                <a:cs typeface="Changa One"/>
                <a:sym typeface="Changa One"/>
              </a:defRPr>
            </a:lvl1pPr>
            <a:lvl2pPr lvl="1" algn="ctr" rtl="0">
              <a:lnSpc>
                <a:spcPct val="100000"/>
              </a:lnSpc>
              <a:spcBef>
                <a:spcPts val="1600"/>
              </a:spcBef>
              <a:spcAft>
                <a:spcPts val="0"/>
              </a:spcAft>
              <a:buSzPts val="1400"/>
              <a:buFont typeface="Bebas Neue"/>
              <a:buNone/>
              <a:defRPr>
                <a:latin typeface="Bebas Neue"/>
                <a:ea typeface="Bebas Neue"/>
                <a:cs typeface="Bebas Neue"/>
                <a:sym typeface="Bebas Neue"/>
              </a:defRPr>
            </a:lvl2pPr>
            <a:lvl3pPr lvl="2" algn="ctr" rtl="0">
              <a:lnSpc>
                <a:spcPct val="100000"/>
              </a:lnSpc>
              <a:spcBef>
                <a:spcPts val="1600"/>
              </a:spcBef>
              <a:spcAft>
                <a:spcPts val="0"/>
              </a:spcAft>
              <a:buSzPts val="1400"/>
              <a:buFont typeface="Bebas Neue"/>
              <a:buNone/>
              <a:defRPr>
                <a:latin typeface="Bebas Neue"/>
                <a:ea typeface="Bebas Neue"/>
                <a:cs typeface="Bebas Neue"/>
                <a:sym typeface="Bebas Neue"/>
              </a:defRPr>
            </a:lvl3pPr>
            <a:lvl4pPr lvl="3" algn="ctr" rtl="0">
              <a:lnSpc>
                <a:spcPct val="100000"/>
              </a:lnSpc>
              <a:spcBef>
                <a:spcPts val="1600"/>
              </a:spcBef>
              <a:spcAft>
                <a:spcPts val="0"/>
              </a:spcAft>
              <a:buSzPts val="1400"/>
              <a:buFont typeface="Bebas Neue"/>
              <a:buNone/>
              <a:defRPr>
                <a:latin typeface="Bebas Neue"/>
                <a:ea typeface="Bebas Neue"/>
                <a:cs typeface="Bebas Neue"/>
                <a:sym typeface="Bebas Neue"/>
              </a:defRPr>
            </a:lvl4pPr>
            <a:lvl5pPr lvl="4" algn="ctr" rtl="0">
              <a:lnSpc>
                <a:spcPct val="100000"/>
              </a:lnSpc>
              <a:spcBef>
                <a:spcPts val="1600"/>
              </a:spcBef>
              <a:spcAft>
                <a:spcPts val="0"/>
              </a:spcAft>
              <a:buSzPts val="1400"/>
              <a:buFont typeface="Bebas Neue"/>
              <a:buNone/>
              <a:defRPr>
                <a:latin typeface="Bebas Neue"/>
                <a:ea typeface="Bebas Neue"/>
                <a:cs typeface="Bebas Neue"/>
                <a:sym typeface="Bebas Neue"/>
              </a:defRPr>
            </a:lvl5pPr>
            <a:lvl6pPr lvl="5" algn="ctr" rtl="0">
              <a:lnSpc>
                <a:spcPct val="100000"/>
              </a:lnSpc>
              <a:spcBef>
                <a:spcPts val="1600"/>
              </a:spcBef>
              <a:spcAft>
                <a:spcPts val="0"/>
              </a:spcAft>
              <a:buSzPts val="1400"/>
              <a:buFont typeface="Bebas Neue"/>
              <a:buNone/>
              <a:defRPr>
                <a:latin typeface="Bebas Neue"/>
                <a:ea typeface="Bebas Neue"/>
                <a:cs typeface="Bebas Neue"/>
                <a:sym typeface="Bebas Neue"/>
              </a:defRPr>
            </a:lvl6pPr>
            <a:lvl7pPr lvl="6" algn="ctr" rtl="0">
              <a:lnSpc>
                <a:spcPct val="100000"/>
              </a:lnSpc>
              <a:spcBef>
                <a:spcPts val="1600"/>
              </a:spcBef>
              <a:spcAft>
                <a:spcPts val="0"/>
              </a:spcAft>
              <a:buSzPts val="1400"/>
              <a:buFont typeface="Bebas Neue"/>
              <a:buNone/>
              <a:defRPr>
                <a:latin typeface="Bebas Neue"/>
                <a:ea typeface="Bebas Neue"/>
                <a:cs typeface="Bebas Neue"/>
                <a:sym typeface="Bebas Neue"/>
              </a:defRPr>
            </a:lvl7pPr>
            <a:lvl8pPr lvl="7" algn="ctr" rtl="0">
              <a:lnSpc>
                <a:spcPct val="100000"/>
              </a:lnSpc>
              <a:spcBef>
                <a:spcPts val="1600"/>
              </a:spcBef>
              <a:spcAft>
                <a:spcPts val="0"/>
              </a:spcAft>
              <a:buSzPts val="1400"/>
              <a:buFont typeface="Bebas Neue"/>
              <a:buNone/>
              <a:defRPr>
                <a:latin typeface="Bebas Neue"/>
                <a:ea typeface="Bebas Neue"/>
                <a:cs typeface="Bebas Neue"/>
                <a:sym typeface="Bebas Neue"/>
              </a:defRPr>
            </a:lvl8pPr>
            <a:lvl9pPr lvl="8" algn="ctr" rtl="0">
              <a:lnSpc>
                <a:spcPct val="100000"/>
              </a:lnSpc>
              <a:spcBef>
                <a:spcPts val="1600"/>
              </a:spcBef>
              <a:spcAft>
                <a:spcPts val="1600"/>
              </a:spcAft>
              <a:buSzPts val="1400"/>
              <a:buFont typeface="Bebas Neue"/>
              <a:buNone/>
              <a:defRPr>
                <a:latin typeface="Bebas Neue"/>
                <a:ea typeface="Bebas Neue"/>
                <a:cs typeface="Bebas Neue"/>
                <a:sym typeface="Bebas Neue"/>
              </a:defRPr>
            </a:lvl9pPr>
          </a:lstStyle>
          <a:p>
            <a:endParaRPr/>
          </a:p>
        </p:txBody>
      </p:sp>
      <p:sp>
        <p:nvSpPr>
          <p:cNvPr id="60" name="Google Shape;60;p5"/>
          <p:cNvSpPr txBox="1">
            <a:spLocks noGrp="1"/>
          </p:cNvSpPr>
          <p:nvPr>
            <p:ph type="subTitle" idx="3"/>
          </p:nvPr>
        </p:nvSpPr>
        <p:spPr>
          <a:xfrm>
            <a:off x="893238" y="3804025"/>
            <a:ext cx="2907600" cy="71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hlink"/>
              </a:buClr>
              <a:buSzPts val="1400"/>
              <a:buNone/>
              <a:defRPr>
                <a:solidFill>
                  <a:schemeClr val="hlink"/>
                </a:solidFill>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61" name="Google Shape;61;p5"/>
          <p:cNvSpPr txBox="1">
            <a:spLocks noGrp="1"/>
          </p:cNvSpPr>
          <p:nvPr>
            <p:ph type="subTitle" idx="4"/>
          </p:nvPr>
        </p:nvSpPr>
        <p:spPr>
          <a:xfrm>
            <a:off x="5343088" y="3804025"/>
            <a:ext cx="2907600" cy="71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hlink"/>
              </a:buClr>
              <a:buSzPts val="1400"/>
              <a:buNone/>
              <a:defRPr>
                <a:solidFill>
                  <a:schemeClr val="hlink"/>
                </a:solidFill>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62" name="Google Shape;62;p5"/>
          <p:cNvSpPr txBox="1">
            <a:spLocks noGrp="1"/>
          </p:cNvSpPr>
          <p:nvPr>
            <p:ph type="title"/>
          </p:nvPr>
        </p:nvSpPr>
        <p:spPr>
          <a:xfrm>
            <a:off x="720000" y="369375"/>
            <a:ext cx="7704000" cy="5643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63" name="Google Shape;63;p5"/>
          <p:cNvGrpSpPr/>
          <p:nvPr/>
        </p:nvGrpSpPr>
        <p:grpSpPr>
          <a:xfrm>
            <a:off x="7300250" y="406938"/>
            <a:ext cx="629975" cy="489075"/>
            <a:chOff x="7300250" y="406938"/>
            <a:chExt cx="629975" cy="489075"/>
          </a:xfrm>
        </p:grpSpPr>
        <p:sp>
          <p:nvSpPr>
            <p:cNvPr id="64" name="Google Shape;64;p5"/>
            <p:cNvSpPr/>
            <p:nvPr/>
          </p:nvSpPr>
          <p:spPr>
            <a:xfrm>
              <a:off x="7632850" y="422988"/>
              <a:ext cx="71075" cy="473025"/>
            </a:xfrm>
            <a:custGeom>
              <a:avLst/>
              <a:gdLst/>
              <a:ahLst/>
              <a:cxnLst/>
              <a:rect l="l" t="t" r="r" b="b"/>
              <a:pathLst>
                <a:path w="2843" h="18921" extrusionOk="0">
                  <a:moveTo>
                    <a:pt x="2842" y="0"/>
                  </a:moveTo>
                  <a:cubicBezTo>
                    <a:pt x="2318" y="269"/>
                    <a:pt x="1827" y="622"/>
                    <a:pt x="1387" y="1061"/>
                  </a:cubicBezTo>
                  <a:lnTo>
                    <a:pt x="0" y="2450"/>
                  </a:lnTo>
                  <a:lnTo>
                    <a:pt x="0" y="18920"/>
                  </a:lnTo>
                  <a:lnTo>
                    <a:pt x="2831" y="16089"/>
                  </a:lnTo>
                  <a:lnTo>
                    <a:pt x="2639" y="15897"/>
                  </a:lnTo>
                  <a:cubicBezTo>
                    <a:pt x="2022" y="15279"/>
                    <a:pt x="1682" y="14458"/>
                    <a:pt x="1682" y="13583"/>
                  </a:cubicBezTo>
                  <a:cubicBezTo>
                    <a:pt x="1682" y="12710"/>
                    <a:pt x="2022" y="11888"/>
                    <a:pt x="2640" y="11269"/>
                  </a:cubicBezTo>
                  <a:cubicBezTo>
                    <a:pt x="2706" y="11203"/>
                    <a:pt x="2773" y="11144"/>
                    <a:pt x="2842" y="11084"/>
                  </a:cubicBezTo>
                  <a:lnTo>
                    <a:pt x="2842" y="0"/>
                  </a:lnTo>
                  <a:close/>
                </a:path>
              </a:pathLst>
            </a:custGeom>
            <a:solidFill>
              <a:schemeClr val="accent5"/>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5"/>
            <p:cNvSpPr/>
            <p:nvPr/>
          </p:nvSpPr>
          <p:spPr>
            <a:xfrm>
              <a:off x="7526600" y="422988"/>
              <a:ext cx="71025" cy="473025"/>
            </a:xfrm>
            <a:custGeom>
              <a:avLst/>
              <a:gdLst/>
              <a:ahLst/>
              <a:cxnLst/>
              <a:rect l="l" t="t" r="r" b="b"/>
              <a:pathLst>
                <a:path w="2841" h="18921" extrusionOk="0">
                  <a:moveTo>
                    <a:pt x="0" y="0"/>
                  </a:moveTo>
                  <a:lnTo>
                    <a:pt x="0" y="16079"/>
                  </a:lnTo>
                  <a:lnTo>
                    <a:pt x="2841" y="18920"/>
                  </a:lnTo>
                  <a:lnTo>
                    <a:pt x="2841" y="2448"/>
                  </a:lnTo>
                  <a:lnTo>
                    <a:pt x="1454" y="1061"/>
                  </a:lnTo>
                  <a:cubicBezTo>
                    <a:pt x="1017" y="623"/>
                    <a:pt x="525" y="270"/>
                    <a:pt x="0" y="0"/>
                  </a:cubicBezTo>
                  <a:close/>
                </a:path>
              </a:pathLst>
            </a:custGeom>
            <a:solidFill>
              <a:schemeClr val="lt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5"/>
            <p:cNvSpPr/>
            <p:nvPr/>
          </p:nvSpPr>
          <p:spPr>
            <a:xfrm>
              <a:off x="7845425" y="427613"/>
              <a:ext cx="84800" cy="255775"/>
            </a:xfrm>
            <a:custGeom>
              <a:avLst/>
              <a:gdLst/>
              <a:ahLst/>
              <a:cxnLst/>
              <a:rect l="l" t="t" r="r" b="b"/>
              <a:pathLst>
                <a:path w="3392" h="10231" extrusionOk="0">
                  <a:moveTo>
                    <a:pt x="1" y="0"/>
                  </a:moveTo>
                  <a:lnTo>
                    <a:pt x="1" y="10230"/>
                  </a:lnTo>
                  <a:lnTo>
                    <a:pt x="1122" y="9111"/>
                  </a:lnTo>
                  <a:cubicBezTo>
                    <a:pt x="3392" y="6841"/>
                    <a:pt x="3392" y="3145"/>
                    <a:pt x="1122" y="875"/>
                  </a:cubicBezTo>
                  <a:cubicBezTo>
                    <a:pt x="777" y="532"/>
                    <a:pt x="400" y="240"/>
                    <a:pt x="1" y="0"/>
                  </a:cubicBezTo>
                  <a:close/>
                </a:path>
              </a:pathLst>
            </a:custGeom>
            <a:solidFill>
              <a:schemeClr val="accen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5"/>
            <p:cNvSpPr/>
            <p:nvPr/>
          </p:nvSpPr>
          <p:spPr>
            <a:xfrm>
              <a:off x="7420250" y="406938"/>
              <a:ext cx="71050" cy="382725"/>
            </a:xfrm>
            <a:custGeom>
              <a:avLst/>
              <a:gdLst/>
              <a:ahLst/>
              <a:cxnLst/>
              <a:rect l="l" t="t" r="r" b="b"/>
              <a:pathLst>
                <a:path w="2842" h="15309" extrusionOk="0">
                  <a:moveTo>
                    <a:pt x="1586" y="0"/>
                  </a:moveTo>
                  <a:cubicBezTo>
                    <a:pt x="1052" y="0"/>
                    <a:pt x="519" y="73"/>
                    <a:pt x="1" y="218"/>
                  </a:cubicBezTo>
                  <a:lnTo>
                    <a:pt x="1" y="12467"/>
                  </a:lnTo>
                  <a:lnTo>
                    <a:pt x="2842" y="15309"/>
                  </a:lnTo>
                  <a:lnTo>
                    <a:pt x="2842" y="136"/>
                  </a:lnTo>
                  <a:cubicBezTo>
                    <a:pt x="2429" y="45"/>
                    <a:pt x="2008" y="0"/>
                    <a:pt x="1586" y="0"/>
                  </a:cubicBez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5"/>
            <p:cNvSpPr/>
            <p:nvPr/>
          </p:nvSpPr>
          <p:spPr>
            <a:xfrm>
              <a:off x="7739150" y="406963"/>
              <a:ext cx="71075" cy="293800"/>
            </a:xfrm>
            <a:custGeom>
              <a:avLst/>
              <a:gdLst/>
              <a:ahLst/>
              <a:cxnLst/>
              <a:rect l="l" t="t" r="r" b="b"/>
              <a:pathLst>
                <a:path w="2843" h="11752" extrusionOk="0">
                  <a:moveTo>
                    <a:pt x="1256" y="1"/>
                  </a:moveTo>
                  <a:cubicBezTo>
                    <a:pt x="835" y="1"/>
                    <a:pt x="414" y="46"/>
                    <a:pt x="0" y="136"/>
                  </a:cubicBezTo>
                  <a:lnTo>
                    <a:pt x="0" y="11028"/>
                  </a:lnTo>
                  <a:cubicBezTo>
                    <a:pt x="228" y="10978"/>
                    <a:pt x="462" y="10954"/>
                    <a:pt x="701" y="10954"/>
                  </a:cubicBezTo>
                  <a:cubicBezTo>
                    <a:pt x="1495" y="10954"/>
                    <a:pt x="2248" y="11237"/>
                    <a:pt x="2842" y="11752"/>
                  </a:cubicBezTo>
                  <a:lnTo>
                    <a:pt x="2842" y="219"/>
                  </a:lnTo>
                  <a:cubicBezTo>
                    <a:pt x="2324" y="73"/>
                    <a:pt x="1790" y="1"/>
                    <a:pt x="1256" y="1"/>
                  </a:cubicBezTo>
                  <a:close/>
                </a:path>
              </a:pathLst>
            </a:custGeom>
            <a:solidFill>
              <a:schemeClr val="accent4"/>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5"/>
            <p:cNvSpPr/>
            <p:nvPr/>
          </p:nvSpPr>
          <p:spPr>
            <a:xfrm>
              <a:off x="7300250" y="427613"/>
              <a:ext cx="84800" cy="255775"/>
            </a:xfrm>
            <a:custGeom>
              <a:avLst/>
              <a:gdLst/>
              <a:ahLst/>
              <a:cxnLst/>
              <a:rect l="l" t="t" r="r" b="b"/>
              <a:pathLst>
                <a:path w="3392" h="10231" extrusionOk="0">
                  <a:moveTo>
                    <a:pt x="3391" y="0"/>
                  </a:moveTo>
                  <a:cubicBezTo>
                    <a:pt x="2990" y="240"/>
                    <a:pt x="2616" y="532"/>
                    <a:pt x="2270" y="875"/>
                  </a:cubicBezTo>
                  <a:cubicBezTo>
                    <a:pt x="0" y="3145"/>
                    <a:pt x="0" y="6841"/>
                    <a:pt x="2270" y="9111"/>
                  </a:cubicBezTo>
                  <a:lnTo>
                    <a:pt x="3391" y="10230"/>
                  </a:lnTo>
                  <a:lnTo>
                    <a:pt x="3391" y="0"/>
                  </a:lnTo>
                  <a:close/>
                </a:path>
              </a:pathLst>
            </a:custGeom>
            <a:solidFill>
              <a:srgbClr val="FF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5"/>
            <p:cNvSpPr/>
            <p:nvPr/>
          </p:nvSpPr>
          <p:spPr>
            <a:xfrm>
              <a:off x="7705600" y="716013"/>
              <a:ext cx="215025" cy="168750"/>
            </a:xfrm>
            <a:custGeom>
              <a:avLst/>
              <a:gdLst/>
              <a:ahLst/>
              <a:cxnLst/>
              <a:rect l="l" t="t" r="r" b="b"/>
              <a:pathLst>
                <a:path w="8601" h="6750" extrusionOk="0">
                  <a:moveTo>
                    <a:pt x="2043" y="0"/>
                  </a:moveTo>
                  <a:cubicBezTo>
                    <a:pt x="1567" y="0"/>
                    <a:pt x="1090" y="181"/>
                    <a:pt x="728" y="546"/>
                  </a:cubicBezTo>
                  <a:cubicBezTo>
                    <a:pt x="1" y="1273"/>
                    <a:pt x="1" y="2450"/>
                    <a:pt x="728" y="3178"/>
                  </a:cubicBezTo>
                  <a:lnTo>
                    <a:pt x="4299" y="6750"/>
                  </a:lnTo>
                  <a:lnTo>
                    <a:pt x="4301" y="6748"/>
                  </a:lnTo>
                  <a:lnTo>
                    <a:pt x="4304" y="6750"/>
                  </a:lnTo>
                  <a:lnTo>
                    <a:pt x="7875" y="3178"/>
                  </a:lnTo>
                  <a:cubicBezTo>
                    <a:pt x="8601" y="2452"/>
                    <a:pt x="8601" y="1273"/>
                    <a:pt x="7875" y="546"/>
                  </a:cubicBezTo>
                  <a:cubicBezTo>
                    <a:pt x="7513" y="184"/>
                    <a:pt x="7036" y="0"/>
                    <a:pt x="6560" y="0"/>
                  </a:cubicBezTo>
                  <a:cubicBezTo>
                    <a:pt x="6083" y="0"/>
                    <a:pt x="5607" y="181"/>
                    <a:pt x="5244" y="546"/>
                  </a:cubicBezTo>
                  <a:lnTo>
                    <a:pt x="4301" y="1488"/>
                  </a:lnTo>
                  <a:lnTo>
                    <a:pt x="3359" y="546"/>
                  </a:lnTo>
                  <a:cubicBezTo>
                    <a:pt x="2996" y="184"/>
                    <a:pt x="2520" y="0"/>
                    <a:pt x="2043" y="0"/>
                  </a:cubicBezTo>
                  <a:close/>
                </a:path>
              </a:pathLst>
            </a:custGeom>
            <a:solidFill>
              <a:schemeClr val="l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 name="Google Shape;71;p5"/>
          <p:cNvGrpSpPr/>
          <p:nvPr/>
        </p:nvGrpSpPr>
        <p:grpSpPr>
          <a:xfrm>
            <a:off x="8136781" y="539994"/>
            <a:ext cx="287212" cy="222969"/>
            <a:chOff x="7283981" y="539994"/>
            <a:chExt cx="287212" cy="222969"/>
          </a:xfrm>
        </p:grpSpPr>
        <p:sp>
          <p:nvSpPr>
            <p:cNvPr id="72" name="Google Shape;72;p5"/>
            <p:cNvSpPr/>
            <p:nvPr/>
          </p:nvSpPr>
          <p:spPr>
            <a:xfrm>
              <a:off x="7435617" y="547311"/>
              <a:ext cx="32403" cy="215652"/>
            </a:xfrm>
            <a:custGeom>
              <a:avLst/>
              <a:gdLst/>
              <a:ahLst/>
              <a:cxnLst/>
              <a:rect l="l" t="t" r="r" b="b"/>
              <a:pathLst>
                <a:path w="2843" h="18921" extrusionOk="0">
                  <a:moveTo>
                    <a:pt x="2842" y="0"/>
                  </a:moveTo>
                  <a:cubicBezTo>
                    <a:pt x="2318" y="269"/>
                    <a:pt x="1827" y="622"/>
                    <a:pt x="1387" y="1061"/>
                  </a:cubicBezTo>
                  <a:lnTo>
                    <a:pt x="0" y="2450"/>
                  </a:lnTo>
                  <a:lnTo>
                    <a:pt x="0" y="18920"/>
                  </a:lnTo>
                  <a:lnTo>
                    <a:pt x="2831" y="16089"/>
                  </a:lnTo>
                  <a:lnTo>
                    <a:pt x="2639" y="15897"/>
                  </a:lnTo>
                  <a:cubicBezTo>
                    <a:pt x="2022" y="15279"/>
                    <a:pt x="1682" y="14458"/>
                    <a:pt x="1682" y="13583"/>
                  </a:cubicBezTo>
                  <a:cubicBezTo>
                    <a:pt x="1682" y="12710"/>
                    <a:pt x="2022" y="11888"/>
                    <a:pt x="2640" y="11269"/>
                  </a:cubicBezTo>
                  <a:cubicBezTo>
                    <a:pt x="2706" y="11203"/>
                    <a:pt x="2773" y="11144"/>
                    <a:pt x="2842" y="11084"/>
                  </a:cubicBezTo>
                  <a:lnTo>
                    <a:pt x="2842" y="0"/>
                  </a:lnTo>
                  <a:close/>
                </a:path>
              </a:pathLst>
            </a:custGeom>
            <a:solidFill>
              <a:schemeClr val="accent5"/>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5"/>
            <p:cNvSpPr/>
            <p:nvPr/>
          </p:nvSpPr>
          <p:spPr>
            <a:xfrm>
              <a:off x="7387177" y="547311"/>
              <a:ext cx="32380" cy="215652"/>
            </a:xfrm>
            <a:custGeom>
              <a:avLst/>
              <a:gdLst/>
              <a:ahLst/>
              <a:cxnLst/>
              <a:rect l="l" t="t" r="r" b="b"/>
              <a:pathLst>
                <a:path w="2841" h="18921" extrusionOk="0">
                  <a:moveTo>
                    <a:pt x="0" y="0"/>
                  </a:moveTo>
                  <a:lnTo>
                    <a:pt x="0" y="16079"/>
                  </a:lnTo>
                  <a:lnTo>
                    <a:pt x="2841" y="18920"/>
                  </a:lnTo>
                  <a:lnTo>
                    <a:pt x="2841" y="2448"/>
                  </a:lnTo>
                  <a:lnTo>
                    <a:pt x="1454" y="1061"/>
                  </a:lnTo>
                  <a:cubicBezTo>
                    <a:pt x="1017" y="623"/>
                    <a:pt x="525" y="270"/>
                    <a:pt x="0" y="0"/>
                  </a:cubicBezTo>
                  <a:close/>
                </a:path>
              </a:pathLst>
            </a:custGeom>
            <a:solidFill>
              <a:schemeClr val="lt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5"/>
            <p:cNvSpPr/>
            <p:nvPr/>
          </p:nvSpPr>
          <p:spPr>
            <a:xfrm>
              <a:off x="7532533" y="549420"/>
              <a:ext cx="38660" cy="116608"/>
            </a:xfrm>
            <a:custGeom>
              <a:avLst/>
              <a:gdLst/>
              <a:ahLst/>
              <a:cxnLst/>
              <a:rect l="l" t="t" r="r" b="b"/>
              <a:pathLst>
                <a:path w="3392" h="10231" extrusionOk="0">
                  <a:moveTo>
                    <a:pt x="1" y="0"/>
                  </a:moveTo>
                  <a:lnTo>
                    <a:pt x="1" y="10230"/>
                  </a:lnTo>
                  <a:lnTo>
                    <a:pt x="1122" y="9111"/>
                  </a:lnTo>
                  <a:cubicBezTo>
                    <a:pt x="3392" y="6841"/>
                    <a:pt x="3392" y="3145"/>
                    <a:pt x="1122" y="875"/>
                  </a:cubicBezTo>
                  <a:cubicBezTo>
                    <a:pt x="777" y="532"/>
                    <a:pt x="400" y="240"/>
                    <a:pt x="1" y="0"/>
                  </a:cubicBezTo>
                  <a:close/>
                </a:path>
              </a:pathLst>
            </a:custGeom>
            <a:solidFill>
              <a:schemeClr val="accen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5"/>
            <p:cNvSpPr/>
            <p:nvPr/>
          </p:nvSpPr>
          <p:spPr>
            <a:xfrm>
              <a:off x="7338690" y="539994"/>
              <a:ext cx="32392" cy="174484"/>
            </a:xfrm>
            <a:custGeom>
              <a:avLst/>
              <a:gdLst/>
              <a:ahLst/>
              <a:cxnLst/>
              <a:rect l="l" t="t" r="r" b="b"/>
              <a:pathLst>
                <a:path w="2842" h="15309" extrusionOk="0">
                  <a:moveTo>
                    <a:pt x="1586" y="0"/>
                  </a:moveTo>
                  <a:cubicBezTo>
                    <a:pt x="1052" y="0"/>
                    <a:pt x="519" y="73"/>
                    <a:pt x="1" y="218"/>
                  </a:cubicBezTo>
                  <a:lnTo>
                    <a:pt x="1" y="12467"/>
                  </a:lnTo>
                  <a:lnTo>
                    <a:pt x="2842" y="15309"/>
                  </a:lnTo>
                  <a:lnTo>
                    <a:pt x="2842" y="136"/>
                  </a:lnTo>
                  <a:cubicBezTo>
                    <a:pt x="2429" y="45"/>
                    <a:pt x="2008" y="0"/>
                    <a:pt x="1586" y="0"/>
                  </a:cubicBez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5"/>
            <p:cNvSpPr/>
            <p:nvPr/>
          </p:nvSpPr>
          <p:spPr>
            <a:xfrm>
              <a:off x="7484081" y="540005"/>
              <a:ext cx="32403" cy="133943"/>
            </a:xfrm>
            <a:custGeom>
              <a:avLst/>
              <a:gdLst/>
              <a:ahLst/>
              <a:cxnLst/>
              <a:rect l="l" t="t" r="r" b="b"/>
              <a:pathLst>
                <a:path w="2843" h="11752" extrusionOk="0">
                  <a:moveTo>
                    <a:pt x="1256" y="1"/>
                  </a:moveTo>
                  <a:cubicBezTo>
                    <a:pt x="835" y="1"/>
                    <a:pt x="414" y="46"/>
                    <a:pt x="0" y="136"/>
                  </a:cubicBezTo>
                  <a:lnTo>
                    <a:pt x="0" y="11028"/>
                  </a:lnTo>
                  <a:cubicBezTo>
                    <a:pt x="228" y="10978"/>
                    <a:pt x="462" y="10954"/>
                    <a:pt x="701" y="10954"/>
                  </a:cubicBezTo>
                  <a:cubicBezTo>
                    <a:pt x="1495" y="10954"/>
                    <a:pt x="2248" y="11237"/>
                    <a:pt x="2842" y="11752"/>
                  </a:cubicBezTo>
                  <a:lnTo>
                    <a:pt x="2842" y="219"/>
                  </a:lnTo>
                  <a:cubicBezTo>
                    <a:pt x="2324" y="73"/>
                    <a:pt x="1790" y="1"/>
                    <a:pt x="1256" y="1"/>
                  </a:cubicBezTo>
                  <a:close/>
                </a:path>
              </a:pathLst>
            </a:custGeom>
            <a:solidFill>
              <a:schemeClr val="accent4"/>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5"/>
            <p:cNvSpPr/>
            <p:nvPr/>
          </p:nvSpPr>
          <p:spPr>
            <a:xfrm>
              <a:off x="7283981" y="549420"/>
              <a:ext cx="38660" cy="116608"/>
            </a:xfrm>
            <a:custGeom>
              <a:avLst/>
              <a:gdLst/>
              <a:ahLst/>
              <a:cxnLst/>
              <a:rect l="l" t="t" r="r" b="b"/>
              <a:pathLst>
                <a:path w="3392" h="10231" extrusionOk="0">
                  <a:moveTo>
                    <a:pt x="3391" y="0"/>
                  </a:moveTo>
                  <a:cubicBezTo>
                    <a:pt x="2990" y="240"/>
                    <a:pt x="2616" y="532"/>
                    <a:pt x="2270" y="875"/>
                  </a:cubicBezTo>
                  <a:cubicBezTo>
                    <a:pt x="0" y="3145"/>
                    <a:pt x="0" y="6841"/>
                    <a:pt x="2270" y="9111"/>
                  </a:cubicBezTo>
                  <a:lnTo>
                    <a:pt x="3391" y="10230"/>
                  </a:lnTo>
                  <a:lnTo>
                    <a:pt x="3391" y="0"/>
                  </a:lnTo>
                  <a:close/>
                </a:path>
              </a:pathLst>
            </a:custGeom>
            <a:solidFill>
              <a:srgbClr val="FF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5"/>
            <p:cNvSpPr/>
            <p:nvPr/>
          </p:nvSpPr>
          <p:spPr>
            <a:xfrm>
              <a:off x="7468785" y="680905"/>
              <a:ext cx="98030" cy="76933"/>
            </a:xfrm>
            <a:custGeom>
              <a:avLst/>
              <a:gdLst/>
              <a:ahLst/>
              <a:cxnLst/>
              <a:rect l="l" t="t" r="r" b="b"/>
              <a:pathLst>
                <a:path w="8601" h="6750" extrusionOk="0">
                  <a:moveTo>
                    <a:pt x="2043" y="0"/>
                  </a:moveTo>
                  <a:cubicBezTo>
                    <a:pt x="1567" y="0"/>
                    <a:pt x="1090" y="181"/>
                    <a:pt x="728" y="546"/>
                  </a:cubicBezTo>
                  <a:cubicBezTo>
                    <a:pt x="1" y="1273"/>
                    <a:pt x="1" y="2450"/>
                    <a:pt x="728" y="3178"/>
                  </a:cubicBezTo>
                  <a:lnTo>
                    <a:pt x="4299" y="6750"/>
                  </a:lnTo>
                  <a:lnTo>
                    <a:pt x="4301" y="6748"/>
                  </a:lnTo>
                  <a:lnTo>
                    <a:pt x="4304" y="6750"/>
                  </a:lnTo>
                  <a:lnTo>
                    <a:pt x="7875" y="3178"/>
                  </a:lnTo>
                  <a:cubicBezTo>
                    <a:pt x="8601" y="2452"/>
                    <a:pt x="8601" y="1273"/>
                    <a:pt x="7875" y="546"/>
                  </a:cubicBezTo>
                  <a:cubicBezTo>
                    <a:pt x="7513" y="184"/>
                    <a:pt x="7036" y="0"/>
                    <a:pt x="6560" y="0"/>
                  </a:cubicBezTo>
                  <a:cubicBezTo>
                    <a:pt x="6083" y="0"/>
                    <a:pt x="5607" y="181"/>
                    <a:pt x="5244" y="546"/>
                  </a:cubicBezTo>
                  <a:lnTo>
                    <a:pt x="4301" y="1488"/>
                  </a:lnTo>
                  <a:lnTo>
                    <a:pt x="3359" y="546"/>
                  </a:lnTo>
                  <a:cubicBezTo>
                    <a:pt x="2996" y="184"/>
                    <a:pt x="2520" y="0"/>
                    <a:pt x="2043" y="0"/>
                  </a:cubicBezTo>
                  <a:close/>
                </a:path>
              </a:pathLst>
            </a:custGeom>
            <a:solidFill>
              <a:schemeClr val="l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and eight columns">
  <p:cSld name="BLANK_1_1_1_1_1_2">
    <p:spTree>
      <p:nvGrpSpPr>
        <p:cNvPr id="1" name="Shape 741"/>
        <p:cNvGrpSpPr/>
        <p:nvPr/>
      </p:nvGrpSpPr>
      <p:grpSpPr>
        <a:xfrm>
          <a:off x="0" y="0"/>
          <a:ext cx="0" cy="0"/>
          <a:chOff x="0" y="0"/>
          <a:chExt cx="0" cy="0"/>
        </a:xfrm>
      </p:grpSpPr>
      <p:sp>
        <p:nvSpPr>
          <p:cNvPr id="742" name="Google Shape;742;p41"/>
          <p:cNvSpPr/>
          <p:nvPr/>
        </p:nvSpPr>
        <p:spPr>
          <a:xfrm>
            <a:off x="213850" y="1312675"/>
            <a:ext cx="8716200" cy="3632100"/>
          </a:xfrm>
          <a:prstGeom prst="rect">
            <a:avLst/>
          </a:prstGeom>
          <a:solidFill>
            <a:schemeClr val="accent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41"/>
          <p:cNvSpPr/>
          <p:nvPr/>
        </p:nvSpPr>
        <p:spPr>
          <a:xfrm>
            <a:off x="213900" y="198775"/>
            <a:ext cx="8716200" cy="905400"/>
          </a:xfrm>
          <a:prstGeom prst="rect">
            <a:avLst/>
          </a:prstGeom>
          <a:solidFill>
            <a:schemeClr val="dk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44" name="Google Shape;744;p41"/>
          <p:cNvPicPr preferRelativeResize="0"/>
          <p:nvPr/>
        </p:nvPicPr>
        <p:blipFill>
          <a:blip r:embed="rId2">
            <a:alphaModFix/>
          </a:blip>
          <a:stretch>
            <a:fillRect/>
          </a:stretch>
        </p:blipFill>
        <p:spPr>
          <a:xfrm>
            <a:off x="1" y="0"/>
            <a:ext cx="9144003" cy="5143501"/>
          </a:xfrm>
          <a:prstGeom prst="rect">
            <a:avLst/>
          </a:prstGeom>
          <a:noFill/>
          <a:ln>
            <a:noFill/>
          </a:ln>
        </p:spPr>
      </p:pic>
      <p:sp>
        <p:nvSpPr>
          <p:cNvPr id="745" name="Google Shape;745;p41"/>
          <p:cNvSpPr txBox="1">
            <a:spLocks noGrp="1"/>
          </p:cNvSpPr>
          <p:nvPr>
            <p:ph type="title"/>
          </p:nvPr>
        </p:nvSpPr>
        <p:spPr>
          <a:xfrm>
            <a:off x="720000" y="369375"/>
            <a:ext cx="7704000" cy="5643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746" name="Google Shape;746;p41"/>
          <p:cNvSpPr txBox="1">
            <a:spLocks noGrp="1"/>
          </p:cNvSpPr>
          <p:nvPr>
            <p:ph type="title" idx="2"/>
          </p:nvPr>
        </p:nvSpPr>
        <p:spPr>
          <a:xfrm>
            <a:off x="720000" y="1876363"/>
            <a:ext cx="16836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hlink"/>
              </a:buClr>
              <a:buSzPts val="2000"/>
              <a:buNone/>
              <a:defRPr sz="2000">
                <a:solidFill>
                  <a:schemeClr val="hlink"/>
                </a:solidFill>
                <a:highlight>
                  <a:schemeClr val="dk2"/>
                </a:highlight>
              </a:defRPr>
            </a:lvl1pPr>
            <a:lvl2pPr lvl="1" algn="ctr" rtl="0">
              <a:spcBef>
                <a:spcPts val="0"/>
              </a:spcBef>
              <a:spcAft>
                <a:spcPts val="0"/>
              </a:spcAft>
              <a:buClr>
                <a:schemeClr val="hlink"/>
              </a:buClr>
              <a:buSzPts val="2000"/>
              <a:buNone/>
              <a:defRPr sz="2000">
                <a:solidFill>
                  <a:schemeClr val="hlink"/>
                </a:solidFill>
              </a:defRPr>
            </a:lvl2pPr>
            <a:lvl3pPr lvl="2" algn="ctr" rtl="0">
              <a:spcBef>
                <a:spcPts val="0"/>
              </a:spcBef>
              <a:spcAft>
                <a:spcPts val="0"/>
              </a:spcAft>
              <a:buClr>
                <a:schemeClr val="hlink"/>
              </a:buClr>
              <a:buSzPts val="2000"/>
              <a:buNone/>
              <a:defRPr sz="2000">
                <a:solidFill>
                  <a:schemeClr val="hlink"/>
                </a:solidFill>
              </a:defRPr>
            </a:lvl3pPr>
            <a:lvl4pPr lvl="3" algn="ctr" rtl="0">
              <a:spcBef>
                <a:spcPts val="0"/>
              </a:spcBef>
              <a:spcAft>
                <a:spcPts val="0"/>
              </a:spcAft>
              <a:buClr>
                <a:schemeClr val="hlink"/>
              </a:buClr>
              <a:buSzPts val="2000"/>
              <a:buNone/>
              <a:defRPr sz="2000">
                <a:solidFill>
                  <a:schemeClr val="hlink"/>
                </a:solidFill>
              </a:defRPr>
            </a:lvl4pPr>
            <a:lvl5pPr lvl="4" algn="ctr" rtl="0">
              <a:spcBef>
                <a:spcPts val="0"/>
              </a:spcBef>
              <a:spcAft>
                <a:spcPts val="0"/>
              </a:spcAft>
              <a:buClr>
                <a:schemeClr val="hlink"/>
              </a:buClr>
              <a:buSzPts val="2000"/>
              <a:buNone/>
              <a:defRPr sz="2000">
                <a:solidFill>
                  <a:schemeClr val="hlink"/>
                </a:solidFill>
              </a:defRPr>
            </a:lvl5pPr>
            <a:lvl6pPr lvl="5" algn="ctr" rtl="0">
              <a:spcBef>
                <a:spcPts val="0"/>
              </a:spcBef>
              <a:spcAft>
                <a:spcPts val="0"/>
              </a:spcAft>
              <a:buClr>
                <a:schemeClr val="hlink"/>
              </a:buClr>
              <a:buSzPts val="2000"/>
              <a:buNone/>
              <a:defRPr sz="2000">
                <a:solidFill>
                  <a:schemeClr val="hlink"/>
                </a:solidFill>
              </a:defRPr>
            </a:lvl6pPr>
            <a:lvl7pPr lvl="6" algn="ctr" rtl="0">
              <a:spcBef>
                <a:spcPts val="0"/>
              </a:spcBef>
              <a:spcAft>
                <a:spcPts val="0"/>
              </a:spcAft>
              <a:buClr>
                <a:schemeClr val="hlink"/>
              </a:buClr>
              <a:buSzPts val="2000"/>
              <a:buNone/>
              <a:defRPr sz="2000">
                <a:solidFill>
                  <a:schemeClr val="hlink"/>
                </a:solidFill>
              </a:defRPr>
            </a:lvl7pPr>
            <a:lvl8pPr lvl="7" algn="ctr" rtl="0">
              <a:spcBef>
                <a:spcPts val="0"/>
              </a:spcBef>
              <a:spcAft>
                <a:spcPts val="0"/>
              </a:spcAft>
              <a:buClr>
                <a:schemeClr val="hlink"/>
              </a:buClr>
              <a:buSzPts val="2000"/>
              <a:buNone/>
              <a:defRPr sz="2000">
                <a:solidFill>
                  <a:schemeClr val="hlink"/>
                </a:solidFill>
              </a:defRPr>
            </a:lvl8pPr>
            <a:lvl9pPr lvl="8" algn="ctr" rtl="0">
              <a:spcBef>
                <a:spcPts val="0"/>
              </a:spcBef>
              <a:spcAft>
                <a:spcPts val="0"/>
              </a:spcAft>
              <a:buClr>
                <a:schemeClr val="hlink"/>
              </a:buClr>
              <a:buSzPts val="2000"/>
              <a:buNone/>
              <a:defRPr sz="2000">
                <a:solidFill>
                  <a:schemeClr val="hlink"/>
                </a:solidFill>
              </a:defRPr>
            </a:lvl9pPr>
          </a:lstStyle>
          <a:p>
            <a:endParaRPr/>
          </a:p>
        </p:txBody>
      </p:sp>
      <p:sp>
        <p:nvSpPr>
          <p:cNvPr id="747" name="Google Shape;747;p41"/>
          <p:cNvSpPr txBox="1">
            <a:spLocks noGrp="1"/>
          </p:cNvSpPr>
          <p:nvPr>
            <p:ph type="subTitle" idx="1"/>
          </p:nvPr>
        </p:nvSpPr>
        <p:spPr>
          <a:xfrm>
            <a:off x="720000" y="2462888"/>
            <a:ext cx="16836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hlink"/>
              </a:buClr>
              <a:buSzPts val="1400"/>
              <a:buNone/>
              <a:defRPr sz="1400">
                <a:solidFill>
                  <a:schemeClr val="hlink"/>
                </a:solidFill>
              </a:defRPr>
            </a:lvl1pPr>
            <a:lvl2pPr lvl="1" algn="ctr" rtl="0">
              <a:lnSpc>
                <a:spcPct val="100000"/>
              </a:lnSpc>
              <a:spcBef>
                <a:spcPts val="1600"/>
              </a:spcBef>
              <a:spcAft>
                <a:spcPts val="0"/>
              </a:spcAft>
              <a:buClr>
                <a:schemeClr val="hlink"/>
              </a:buClr>
              <a:buSzPts val="1400"/>
              <a:buNone/>
              <a:defRPr>
                <a:solidFill>
                  <a:schemeClr val="hlink"/>
                </a:solidFill>
              </a:defRPr>
            </a:lvl2pPr>
            <a:lvl3pPr lvl="2" algn="ctr" rtl="0">
              <a:lnSpc>
                <a:spcPct val="100000"/>
              </a:lnSpc>
              <a:spcBef>
                <a:spcPts val="1600"/>
              </a:spcBef>
              <a:spcAft>
                <a:spcPts val="0"/>
              </a:spcAft>
              <a:buClr>
                <a:schemeClr val="hlink"/>
              </a:buClr>
              <a:buSzPts val="1400"/>
              <a:buNone/>
              <a:defRPr>
                <a:solidFill>
                  <a:schemeClr val="hlink"/>
                </a:solidFill>
              </a:defRPr>
            </a:lvl3pPr>
            <a:lvl4pPr lvl="3" algn="ctr" rtl="0">
              <a:lnSpc>
                <a:spcPct val="100000"/>
              </a:lnSpc>
              <a:spcBef>
                <a:spcPts val="1600"/>
              </a:spcBef>
              <a:spcAft>
                <a:spcPts val="0"/>
              </a:spcAft>
              <a:buClr>
                <a:schemeClr val="hlink"/>
              </a:buClr>
              <a:buSzPts val="1400"/>
              <a:buNone/>
              <a:defRPr>
                <a:solidFill>
                  <a:schemeClr val="hlink"/>
                </a:solidFill>
              </a:defRPr>
            </a:lvl4pPr>
            <a:lvl5pPr lvl="4" algn="ctr" rtl="0">
              <a:lnSpc>
                <a:spcPct val="100000"/>
              </a:lnSpc>
              <a:spcBef>
                <a:spcPts val="1600"/>
              </a:spcBef>
              <a:spcAft>
                <a:spcPts val="0"/>
              </a:spcAft>
              <a:buClr>
                <a:schemeClr val="hlink"/>
              </a:buClr>
              <a:buSzPts val="1400"/>
              <a:buNone/>
              <a:defRPr>
                <a:solidFill>
                  <a:schemeClr val="hlink"/>
                </a:solidFill>
              </a:defRPr>
            </a:lvl5pPr>
            <a:lvl6pPr lvl="5" algn="ctr" rtl="0">
              <a:lnSpc>
                <a:spcPct val="100000"/>
              </a:lnSpc>
              <a:spcBef>
                <a:spcPts val="1600"/>
              </a:spcBef>
              <a:spcAft>
                <a:spcPts val="0"/>
              </a:spcAft>
              <a:buClr>
                <a:schemeClr val="hlink"/>
              </a:buClr>
              <a:buSzPts val="1400"/>
              <a:buNone/>
              <a:defRPr>
                <a:solidFill>
                  <a:schemeClr val="hlink"/>
                </a:solidFill>
              </a:defRPr>
            </a:lvl6pPr>
            <a:lvl7pPr lvl="6" algn="ctr" rtl="0">
              <a:lnSpc>
                <a:spcPct val="100000"/>
              </a:lnSpc>
              <a:spcBef>
                <a:spcPts val="1600"/>
              </a:spcBef>
              <a:spcAft>
                <a:spcPts val="0"/>
              </a:spcAft>
              <a:buClr>
                <a:schemeClr val="hlink"/>
              </a:buClr>
              <a:buSzPts val="1400"/>
              <a:buNone/>
              <a:defRPr>
                <a:solidFill>
                  <a:schemeClr val="hlink"/>
                </a:solidFill>
              </a:defRPr>
            </a:lvl7pPr>
            <a:lvl8pPr lvl="7" algn="ctr" rtl="0">
              <a:lnSpc>
                <a:spcPct val="100000"/>
              </a:lnSpc>
              <a:spcBef>
                <a:spcPts val="1600"/>
              </a:spcBef>
              <a:spcAft>
                <a:spcPts val="0"/>
              </a:spcAft>
              <a:buClr>
                <a:schemeClr val="hlink"/>
              </a:buClr>
              <a:buSzPts val="1400"/>
              <a:buNone/>
              <a:defRPr>
                <a:solidFill>
                  <a:schemeClr val="hlink"/>
                </a:solidFill>
              </a:defRPr>
            </a:lvl8pPr>
            <a:lvl9pPr lvl="8" algn="ctr" rtl="0">
              <a:lnSpc>
                <a:spcPct val="100000"/>
              </a:lnSpc>
              <a:spcBef>
                <a:spcPts val="1600"/>
              </a:spcBef>
              <a:spcAft>
                <a:spcPts val="1600"/>
              </a:spcAft>
              <a:buClr>
                <a:schemeClr val="hlink"/>
              </a:buClr>
              <a:buSzPts val="1400"/>
              <a:buNone/>
              <a:defRPr>
                <a:solidFill>
                  <a:schemeClr val="hlink"/>
                </a:solidFill>
              </a:defRPr>
            </a:lvl9pPr>
          </a:lstStyle>
          <a:p>
            <a:endParaRPr/>
          </a:p>
        </p:txBody>
      </p:sp>
      <p:sp>
        <p:nvSpPr>
          <p:cNvPr id="748" name="Google Shape;748;p41"/>
          <p:cNvSpPr txBox="1">
            <a:spLocks noGrp="1"/>
          </p:cNvSpPr>
          <p:nvPr>
            <p:ph type="title" idx="3"/>
          </p:nvPr>
        </p:nvSpPr>
        <p:spPr>
          <a:xfrm>
            <a:off x="720000" y="3346763"/>
            <a:ext cx="16836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hlink"/>
              </a:buClr>
              <a:buSzPts val="2000"/>
              <a:buNone/>
              <a:defRPr sz="2000">
                <a:solidFill>
                  <a:schemeClr val="hlink"/>
                </a:solidFill>
                <a:highlight>
                  <a:schemeClr val="accent5"/>
                </a:highlight>
              </a:defRPr>
            </a:lvl1pPr>
            <a:lvl2pPr lvl="1" algn="ctr" rtl="0">
              <a:spcBef>
                <a:spcPts val="0"/>
              </a:spcBef>
              <a:spcAft>
                <a:spcPts val="0"/>
              </a:spcAft>
              <a:buClr>
                <a:schemeClr val="hlink"/>
              </a:buClr>
              <a:buSzPts val="2000"/>
              <a:buNone/>
              <a:defRPr sz="2000">
                <a:solidFill>
                  <a:schemeClr val="hlink"/>
                </a:solidFill>
              </a:defRPr>
            </a:lvl2pPr>
            <a:lvl3pPr lvl="2" algn="ctr" rtl="0">
              <a:spcBef>
                <a:spcPts val="0"/>
              </a:spcBef>
              <a:spcAft>
                <a:spcPts val="0"/>
              </a:spcAft>
              <a:buClr>
                <a:schemeClr val="hlink"/>
              </a:buClr>
              <a:buSzPts val="2000"/>
              <a:buNone/>
              <a:defRPr sz="2000">
                <a:solidFill>
                  <a:schemeClr val="hlink"/>
                </a:solidFill>
              </a:defRPr>
            </a:lvl3pPr>
            <a:lvl4pPr lvl="3" algn="ctr" rtl="0">
              <a:spcBef>
                <a:spcPts val="0"/>
              </a:spcBef>
              <a:spcAft>
                <a:spcPts val="0"/>
              </a:spcAft>
              <a:buClr>
                <a:schemeClr val="hlink"/>
              </a:buClr>
              <a:buSzPts val="2000"/>
              <a:buNone/>
              <a:defRPr sz="2000">
                <a:solidFill>
                  <a:schemeClr val="hlink"/>
                </a:solidFill>
              </a:defRPr>
            </a:lvl4pPr>
            <a:lvl5pPr lvl="4" algn="ctr" rtl="0">
              <a:spcBef>
                <a:spcPts val="0"/>
              </a:spcBef>
              <a:spcAft>
                <a:spcPts val="0"/>
              </a:spcAft>
              <a:buClr>
                <a:schemeClr val="hlink"/>
              </a:buClr>
              <a:buSzPts val="2000"/>
              <a:buNone/>
              <a:defRPr sz="2000">
                <a:solidFill>
                  <a:schemeClr val="hlink"/>
                </a:solidFill>
              </a:defRPr>
            </a:lvl5pPr>
            <a:lvl6pPr lvl="5" algn="ctr" rtl="0">
              <a:spcBef>
                <a:spcPts val="0"/>
              </a:spcBef>
              <a:spcAft>
                <a:spcPts val="0"/>
              </a:spcAft>
              <a:buClr>
                <a:schemeClr val="hlink"/>
              </a:buClr>
              <a:buSzPts val="2000"/>
              <a:buNone/>
              <a:defRPr sz="2000">
                <a:solidFill>
                  <a:schemeClr val="hlink"/>
                </a:solidFill>
              </a:defRPr>
            </a:lvl6pPr>
            <a:lvl7pPr lvl="6" algn="ctr" rtl="0">
              <a:spcBef>
                <a:spcPts val="0"/>
              </a:spcBef>
              <a:spcAft>
                <a:spcPts val="0"/>
              </a:spcAft>
              <a:buClr>
                <a:schemeClr val="hlink"/>
              </a:buClr>
              <a:buSzPts val="2000"/>
              <a:buNone/>
              <a:defRPr sz="2000">
                <a:solidFill>
                  <a:schemeClr val="hlink"/>
                </a:solidFill>
              </a:defRPr>
            </a:lvl7pPr>
            <a:lvl8pPr lvl="7" algn="ctr" rtl="0">
              <a:spcBef>
                <a:spcPts val="0"/>
              </a:spcBef>
              <a:spcAft>
                <a:spcPts val="0"/>
              </a:spcAft>
              <a:buClr>
                <a:schemeClr val="hlink"/>
              </a:buClr>
              <a:buSzPts val="2000"/>
              <a:buNone/>
              <a:defRPr sz="2000">
                <a:solidFill>
                  <a:schemeClr val="hlink"/>
                </a:solidFill>
              </a:defRPr>
            </a:lvl8pPr>
            <a:lvl9pPr lvl="8" algn="ctr" rtl="0">
              <a:spcBef>
                <a:spcPts val="0"/>
              </a:spcBef>
              <a:spcAft>
                <a:spcPts val="0"/>
              </a:spcAft>
              <a:buClr>
                <a:schemeClr val="hlink"/>
              </a:buClr>
              <a:buSzPts val="2000"/>
              <a:buNone/>
              <a:defRPr sz="2000">
                <a:solidFill>
                  <a:schemeClr val="hlink"/>
                </a:solidFill>
              </a:defRPr>
            </a:lvl9pPr>
          </a:lstStyle>
          <a:p>
            <a:endParaRPr/>
          </a:p>
        </p:txBody>
      </p:sp>
      <p:sp>
        <p:nvSpPr>
          <p:cNvPr id="749" name="Google Shape;749;p41"/>
          <p:cNvSpPr txBox="1">
            <a:spLocks noGrp="1"/>
          </p:cNvSpPr>
          <p:nvPr>
            <p:ph type="subTitle" idx="4"/>
          </p:nvPr>
        </p:nvSpPr>
        <p:spPr>
          <a:xfrm>
            <a:off x="720000" y="3933288"/>
            <a:ext cx="16836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hlink"/>
              </a:buClr>
              <a:buSzPts val="1400"/>
              <a:buNone/>
              <a:defRPr sz="1400">
                <a:solidFill>
                  <a:schemeClr val="hlink"/>
                </a:solidFill>
              </a:defRPr>
            </a:lvl1pPr>
            <a:lvl2pPr lvl="1" algn="ctr" rtl="0">
              <a:lnSpc>
                <a:spcPct val="100000"/>
              </a:lnSpc>
              <a:spcBef>
                <a:spcPts val="1600"/>
              </a:spcBef>
              <a:spcAft>
                <a:spcPts val="0"/>
              </a:spcAft>
              <a:buClr>
                <a:schemeClr val="hlink"/>
              </a:buClr>
              <a:buSzPts val="1400"/>
              <a:buNone/>
              <a:defRPr>
                <a:solidFill>
                  <a:schemeClr val="hlink"/>
                </a:solidFill>
              </a:defRPr>
            </a:lvl2pPr>
            <a:lvl3pPr lvl="2" algn="ctr" rtl="0">
              <a:lnSpc>
                <a:spcPct val="100000"/>
              </a:lnSpc>
              <a:spcBef>
                <a:spcPts val="1600"/>
              </a:spcBef>
              <a:spcAft>
                <a:spcPts val="0"/>
              </a:spcAft>
              <a:buClr>
                <a:schemeClr val="hlink"/>
              </a:buClr>
              <a:buSzPts val="1400"/>
              <a:buNone/>
              <a:defRPr>
                <a:solidFill>
                  <a:schemeClr val="hlink"/>
                </a:solidFill>
              </a:defRPr>
            </a:lvl3pPr>
            <a:lvl4pPr lvl="3" algn="ctr" rtl="0">
              <a:lnSpc>
                <a:spcPct val="100000"/>
              </a:lnSpc>
              <a:spcBef>
                <a:spcPts val="1600"/>
              </a:spcBef>
              <a:spcAft>
                <a:spcPts val="0"/>
              </a:spcAft>
              <a:buClr>
                <a:schemeClr val="hlink"/>
              </a:buClr>
              <a:buSzPts val="1400"/>
              <a:buNone/>
              <a:defRPr>
                <a:solidFill>
                  <a:schemeClr val="hlink"/>
                </a:solidFill>
              </a:defRPr>
            </a:lvl4pPr>
            <a:lvl5pPr lvl="4" algn="ctr" rtl="0">
              <a:lnSpc>
                <a:spcPct val="100000"/>
              </a:lnSpc>
              <a:spcBef>
                <a:spcPts val="1600"/>
              </a:spcBef>
              <a:spcAft>
                <a:spcPts val="0"/>
              </a:spcAft>
              <a:buClr>
                <a:schemeClr val="hlink"/>
              </a:buClr>
              <a:buSzPts val="1400"/>
              <a:buNone/>
              <a:defRPr>
                <a:solidFill>
                  <a:schemeClr val="hlink"/>
                </a:solidFill>
              </a:defRPr>
            </a:lvl5pPr>
            <a:lvl6pPr lvl="5" algn="ctr" rtl="0">
              <a:lnSpc>
                <a:spcPct val="100000"/>
              </a:lnSpc>
              <a:spcBef>
                <a:spcPts val="1600"/>
              </a:spcBef>
              <a:spcAft>
                <a:spcPts val="0"/>
              </a:spcAft>
              <a:buClr>
                <a:schemeClr val="hlink"/>
              </a:buClr>
              <a:buSzPts val="1400"/>
              <a:buNone/>
              <a:defRPr>
                <a:solidFill>
                  <a:schemeClr val="hlink"/>
                </a:solidFill>
              </a:defRPr>
            </a:lvl6pPr>
            <a:lvl7pPr lvl="6" algn="ctr" rtl="0">
              <a:lnSpc>
                <a:spcPct val="100000"/>
              </a:lnSpc>
              <a:spcBef>
                <a:spcPts val="1600"/>
              </a:spcBef>
              <a:spcAft>
                <a:spcPts val="0"/>
              </a:spcAft>
              <a:buClr>
                <a:schemeClr val="hlink"/>
              </a:buClr>
              <a:buSzPts val="1400"/>
              <a:buNone/>
              <a:defRPr>
                <a:solidFill>
                  <a:schemeClr val="hlink"/>
                </a:solidFill>
              </a:defRPr>
            </a:lvl7pPr>
            <a:lvl8pPr lvl="7" algn="ctr" rtl="0">
              <a:lnSpc>
                <a:spcPct val="100000"/>
              </a:lnSpc>
              <a:spcBef>
                <a:spcPts val="1600"/>
              </a:spcBef>
              <a:spcAft>
                <a:spcPts val="0"/>
              </a:spcAft>
              <a:buClr>
                <a:schemeClr val="hlink"/>
              </a:buClr>
              <a:buSzPts val="1400"/>
              <a:buNone/>
              <a:defRPr>
                <a:solidFill>
                  <a:schemeClr val="hlink"/>
                </a:solidFill>
              </a:defRPr>
            </a:lvl8pPr>
            <a:lvl9pPr lvl="8" algn="ctr" rtl="0">
              <a:lnSpc>
                <a:spcPct val="100000"/>
              </a:lnSpc>
              <a:spcBef>
                <a:spcPts val="1600"/>
              </a:spcBef>
              <a:spcAft>
                <a:spcPts val="1600"/>
              </a:spcAft>
              <a:buClr>
                <a:schemeClr val="hlink"/>
              </a:buClr>
              <a:buSzPts val="1400"/>
              <a:buNone/>
              <a:defRPr>
                <a:solidFill>
                  <a:schemeClr val="hlink"/>
                </a:solidFill>
              </a:defRPr>
            </a:lvl9pPr>
          </a:lstStyle>
          <a:p>
            <a:endParaRPr/>
          </a:p>
        </p:txBody>
      </p:sp>
      <p:sp>
        <p:nvSpPr>
          <p:cNvPr id="750" name="Google Shape;750;p41"/>
          <p:cNvSpPr txBox="1">
            <a:spLocks noGrp="1"/>
          </p:cNvSpPr>
          <p:nvPr>
            <p:ph type="title" idx="5"/>
          </p:nvPr>
        </p:nvSpPr>
        <p:spPr>
          <a:xfrm>
            <a:off x="2726800" y="1876363"/>
            <a:ext cx="16836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hlink"/>
              </a:buClr>
              <a:buSzPts val="2000"/>
              <a:buNone/>
              <a:defRPr sz="2000">
                <a:solidFill>
                  <a:schemeClr val="hlink"/>
                </a:solidFill>
                <a:highlight>
                  <a:schemeClr val="lt2"/>
                </a:highlight>
              </a:defRPr>
            </a:lvl1pPr>
            <a:lvl2pPr lvl="1" algn="ctr" rtl="0">
              <a:spcBef>
                <a:spcPts val="0"/>
              </a:spcBef>
              <a:spcAft>
                <a:spcPts val="0"/>
              </a:spcAft>
              <a:buClr>
                <a:schemeClr val="hlink"/>
              </a:buClr>
              <a:buSzPts val="2000"/>
              <a:buNone/>
              <a:defRPr sz="2000">
                <a:solidFill>
                  <a:schemeClr val="hlink"/>
                </a:solidFill>
              </a:defRPr>
            </a:lvl2pPr>
            <a:lvl3pPr lvl="2" algn="ctr" rtl="0">
              <a:spcBef>
                <a:spcPts val="0"/>
              </a:spcBef>
              <a:spcAft>
                <a:spcPts val="0"/>
              </a:spcAft>
              <a:buClr>
                <a:schemeClr val="hlink"/>
              </a:buClr>
              <a:buSzPts val="2000"/>
              <a:buNone/>
              <a:defRPr sz="2000">
                <a:solidFill>
                  <a:schemeClr val="hlink"/>
                </a:solidFill>
              </a:defRPr>
            </a:lvl3pPr>
            <a:lvl4pPr lvl="3" algn="ctr" rtl="0">
              <a:spcBef>
                <a:spcPts val="0"/>
              </a:spcBef>
              <a:spcAft>
                <a:spcPts val="0"/>
              </a:spcAft>
              <a:buClr>
                <a:schemeClr val="hlink"/>
              </a:buClr>
              <a:buSzPts val="2000"/>
              <a:buNone/>
              <a:defRPr sz="2000">
                <a:solidFill>
                  <a:schemeClr val="hlink"/>
                </a:solidFill>
              </a:defRPr>
            </a:lvl4pPr>
            <a:lvl5pPr lvl="4" algn="ctr" rtl="0">
              <a:spcBef>
                <a:spcPts val="0"/>
              </a:spcBef>
              <a:spcAft>
                <a:spcPts val="0"/>
              </a:spcAft>
              <a:buClr>
                <a:schemeClr val="hlink"/>
              </a:buClr>
              <a:buSzPts val="2000"/>
              <a:buNone/>
              <a:defRPr sz="2000">
                <a:solidFill>
                  <a:schemeClr val="hlink"/>
                </a:solidFill>
              </a:defRPr>
            </a:lvl5pPr>
            <a:lvl6pPr lvl="5" algn="ctr" rtl="0">
              <a:spcBef>
                <a:spcPts val="0"/>
              </a:spcBef>
              <a:spcAft>
                <a:spcPts val="0"/>
              </a:spcAft>
              <a:buClr>
                <a:schemeClr val="hlink"/>
              </a:buClr>
              <a:buSzPts val="2000"/>
              <a:buNone/>
              <a:defRPr sz="2000">
                <a:solidFill>
                  <a:schemeClr val="hlink"/>
                </a:solidFill>
              </a:defRPr>
            </a:lvl6pPr>
            <a:lvl7pPr lvl="6" algn="ctr" rtl="0">
              <a:spcBef>
                <a:spcPts val="0"/>
              </a:spcBef>
              <a:spcAft>
                <a:spcPts val="0"/>
              </a:spcAft>
              <a:buClr>
                <a:schemeClr val="hlink"/>
              </a:buClr>
              <a:buSzPts val="2000"/>
              <a:buNone/>
              <a:defRPr sz="2000">
                <a:solidFill>
                  <a:schemeClr val="hlink"/>
                </a:solidFill>
              </a:defRPr>
            </a:lvl7pPr>
            <a:lvl8pPr lvl="7" algn="ctr" rtl="0">
              <a:spcBef>
                <a:spcPts val="0"/>
              </a:spcBef>
              <a:spcAft>
                <a:spcPts val="0"/>
              </a:spcAft>
              <a:buClr>
                <a:schemeClr val="hlink"/>
              </a:buClr>
              <a:buSzPts val="2000"/>
              <a:buNone/>
              <a:defRPr sz="2000">
                <a:solidFill>
                  <a:schemeClr val="hlink"/>
                </a:solidFill>
              </a:defRPr>
            </a:lvl8pPr>
            <a:lvl9pPr lvl="8" algn="ctr" rtl="0">
              <a:spcBef>
                <a:spcPts val="0"/>
              </a:spcBef>
              <a:spcAft>
                <a:spcPts val="0"/>
              </a:spcAft>
              <a:buClr>
                <a:schemeClr val="hlink"/>
              </a:buClr>
              <a:buSzPts val="2000"/>
              <a:buNone/>
              <a:defRPr sz="2000">
                <a:solidFill>
                  <a:schemeClr val="hlink"/>
                </a:solidFill>
              </a:defRPr>
            </a:lvl9pPr>
          </a:lstStyle>
          <a:p>
            <a:endParaRPr/>
          </a:p>
        </p:txBody>
      </p:sp>
      <p:sp>
        <p:nvSpPr>
          <p:cNvPr id="751" name="Google Shape;751;p41"/>
          <p:cNvSpPr txBox="1">
            <a:spLocks noGrp="1"/>
          </p:cNvSpPr>
          <p:nvPr>
            <p:ph type="subTitle" idx="6"/>
          </p:nvPr>
        </p:nvSpPr>
        <p:spPr>
          <a:xfrm>
            <a:off x="2726800" y="2462888"/>
            <a:ext cx="16836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hlink"/>
              </a:buClr>
              <a:buSzPts val="1400"/>
              <a:buNone/>
              <a:defRPr sz="1400">
                <a:solidFill>
                  <a:schemeClr val="hlink"/>
                </a:solidFill>
              </a:defRPr>
            </a:lvl1pPr>
            <a:lvl2pPr lvl="1" algn="ctr" rtl="0">
              <a:lnSpc>
                <a:spcPct val="100000"/>
              </a:lnSpc>
              <a:spcBef>
                <a:spcPts val="1600"/>
              </a:spcBef>
              <a:spcAft>
                <a:spcPts val="0"/>
              </a:spcAft>
              <a:buClr>
                <a:schemeClr val="hlink"/>
              </a:buClr>
              <a:buSzPts val="1400"/>
              <a:buNone/>
              <a:defRPr>
                <a:solidFill>
                  <a:schemeClr val="hlink"/>
                </a:solidFill>
              </a:defRPr>
            </a:lvl2pPr>
            <a:lvl3pPr lvl="2" algn="ctr" rtl="0">
              <a:lnSpc>
                <a:spcPct val="100000"/>
              </a:lnSpc>
              <a:spcBef>
                <a:spcPts val="1600"/>
              </a:spcBef>
              <a:spcAft>
                <a:spcPts val="0"/>
              </a:spcAft>
              <a:buClr>
                <a:schemeClr val="hlink"/>
              </a:buClr>
              <a:buSzPts val="1400"/>
              <a:buNone/>
              <a:defRPr>
                <a:solidFill>
                  <a:schemeClr val="hlink"/>
                </a:solidFill>
              </a:defRPr>
            </a:lvl3pPr>
            <a:lvl4pPr lvl="3" algn="ctr" rtl="0">
              <a:lnSpc>
                <a:spcPct val="100000"/>
              </a:lnSpc>
              <a:spcBef>
                <a:spcPts val="1600"/>
              </a:spcBef>
              <a:spcAft>
                <a:spcPts val="0"/>
              </a:spcAft>
              <a:buClr>
                <a:schemeClr val="hlink"/>
              </a:buClr>
              <a:buSzPts val="1400"/>
              <a:buNone/>
              <a:defRPr>
                <a:solidFill>
                  <a:schemeClr val="hlink"/>
                </a:solidFill>
              </a:defRPr>
            </a:lvl4pPr>
            <a:lvl5pPr lvl="4" algn="ctr" rtl="0">
              <a:lnSpc>
                <a:spcPct val="100000"/>
              </a:lnSpc>
              <a:spcBef>
                <a:spcPts val="1600"/>
              </a:spcBef>
              <a:spcAft>
                <a:spcPts val="0"/>
              </a:spcAft>
              <a:buClr>
                <a:schemeClr val="hlink"/>
              </a:buClr>
              <a:buSzPts val="1400"/>
              <a:buNone/>
              <a:defRPr>
                <a:solidFill>
                  <a:schemeClr val="hlink"/>
                </a:solidFill>
              </a:defRPr>
            </a:lvl5pPr>
            <a:lvl6pPr lvl="5" algn="ctr" rtl="0">
              <a:lnSpc>
                <a:spcPct val="100000"/>
              </a:lnSpc>
              <a:spcBef>
                <a:spcPts val="1600"/>
              </a:spcBef>
              <a:spcAft>
                <a:spcPts val="0"/>
              </a:spcAft>
              <a:buClr>
                <a:schemeClr val="hlink"/>
              </a:buClr>
              <a:buSzPts val="1400"/>
              <a:buNone/>
              <a:defRPr>
                <a:solidFill>
                  <a:schemeClr val="hlink"/>
                </a:solidFill>
              </a:defRPr>
            </a:lvl6pPr>
            <a:lvl7pPr lvl="6" algn="ctr" rtl="0">
              <a:lnSpc>
                <a:spcPct val="100000"/>
              </a:lnSpc>
              <a:spcBef>
                <a:spcPts val="1600"/>
              </a:spcBef>
              <a:spcAft>
                <a:spcPts val="0"/>
              </a:spcAft>
              <a:buClr>
                <a:schemeClr val="hlink"/>
              </a:buClr>
              <a:buSzPts val="1400"/>
              <a:buNone/>
              <a:defRPr>
                <a:solidFill>
                  <a:schemeClr val="hlink"/>
                </a:solidFill>
              </a:defRPr>
            </a:lvl7pPr>
            <a:lvl8pPr lvl="7" algn="ctr" rtl="0">
              <a:lnSpc>
                <a:spcPct val="100000"/>
              </a:lnSpc>
              <a:spcBef>
                <a:spcPts val="1600"/>
              </a:spcBef>
              <a:spcAft>
                <a:spcPts val="0"/>
              </a:spcAft>
              <a:buClr>
                <a:schemeClr val="hlink"/>
              </a:buClr>
              <a:buSzPts val="1400"/>
              <a:buNone/>
              <a:defRPr>
                <a:solidFill>
                  <a:schemeClr val="hlink"/>
                </a:solidFill>
              </a:defRPr>
            </a:lvl8pPr>
            <a:lvl9pPr lvl="8" algn="ctr" rtl="0">
              <a:lnSpc>
                <a:spcPct val="100000"/>
              </a:lnSpc>
              <a:spcBef>
                <a:spcPts val="1600"/>
              </a:spcBef>
              <a:spcAft>
                <a:spcPts val="1600"/>
              </a:spcAft>
              <a:buClr>
                <a:schemeClr val="hlink"/>
              </a:buClr>
              <a:buSzPts val="1400"/>
              <a:buNone/>
              <a:defRPr>
                <a:solidFill>
                  <a:schemeClr val="hlink"/>
                </a:solidFill>
              </a:defRPr>
            </a:lvl9pPr>
          </a:lstStyle>
          <a:p>
            <a:endParaRPr/>
          </a:p>
        </p:txBody>
      </p:sp>
      <p:sp>
        <p:nvSpPr>
          <p:cNvPr id="752" name="Google Shape;752;p41"/>
          <p:cNvSpPr txBox="1">
            <a:spLocks noGrp="1"/>
          </p:cNvSpPr>
          <p:nvPr>
            <p:ph type="title" idx="7"/>
          </p:nvPr>
        </p:nvSpPr>
        <p:spPr>
          <a:xfrm>
            <a:off x="2726800" y="3346763"/>
            <a:ext cx="16836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hlink"/>
              </a:buClr>
              <a:buSzPts val="2000"/>
              <a:buNone/>
              <a:defRPr sz="2000">
                <a:solidFill>
                  <a:schemeClr val="hlink"/>
                </a:solidFill>
                <a:highlight>
                  <a:schemeClr val="accent4"/>
                </a:highlight>
              </a:defRPr>
            </a:lvl1pPr>
            <a:lvl2pPr lvl="1" algn="ctr" rtl="0">
              <a:spcBef>
                <a:spcPts val="0"/>
              </a:spcBef>
              <a:spcAft>
                <a:spcPts val="0"/>
              </a:spcAft>
              <a:buClr>
                <a:schemeClr val="hlink"/>
              </a:buClr>
              <a:buSzPts val="2000"/>
              <a:buNone/>
              <a:defRPr sz="2000">
                <a:solidFill>
                  <a:schemeClr val="hlink"/>
                </a:solidFill>
              </a:defRPr>
            </a:lvl2pPr>
            <a:lvl3pPr lvl="2" algn="ctr" rtl="0">
              <a:spcBef>
                <a:spcPts val="0"/>
              </a:spcBef>
              <a:spcAft>
                <a:spcPts val="0"/>
              </a:spcAft>
              <a:buClr>
                <a:schemeClr val="hlink"/>
              </a:buClr>
              <a:buSzPts val="2000"/>
              <a:buNone/>
              <a:defRPr sz="2000">
                <a:solidFill>
                  <a:schemeClr val="hlink"/>
                </a:solidFill>
              </a:defRPr>
            </a:lvl3pPr>
            <a:lvl4pPr lvl="3" algn="ctr" rtl="0">
              <a:spcBef>
                <a:spcPts val="0"/>
              </a:spcBef>
              <a:spcAft>
                <a:spcPts val="0"/>
              </a:spcAft>
              <a:buClr>
                <a:schemeClr val="hlink"/>
              </a:buClr>
              <a:buSzPts val="2000"/>
              <a:buNone/>
              <a:defRPr sz="2000">
                <a:solidFill>
                  <a:schemeClr val="hlink"/>
                </a:solidFill>
              </a:defRPr>
            </a:lvl4pPr>
            <a:lvl5pPr lvl="4" algn="ctr" rtl="0">
              <a:spcBef>
                <a:spcPts val="0"/>
              </a:spcBef>
              <a:spcAft>
                <a:spcPts val="0"/>
              </a:spcAft>
              <a:buClr>
                <a:schemeClr val="hlink"/>
              </a:buClr>
              <a:buSzPts val="2000"/>
              <a:buNone/>
              <a:defRPr sz="2000">
                <a:solidFill>
                  <a:schemeClr val="hlink"/>
                </a:solidFill>
              </a:defRPr>
            </a:lvl5pPr>
            <a:lvl6pPr lvl="5" algn="ctr" rtl="0">
              <a:spcBef>
                <a:spcPts val="0"/>
              </a:spcBef>
              <a:spcAft>
                <a:spcPts val="0"/>
              </a:spcAft>
              <a:buClr>
                <a:schemeClr val="hlink"/>
              </a:buClr>
              <a:buSzPts val="2000"/>
              <a:buNone/>
              <a:defRPr sz="2000">
                <a:solidFill>
                  <a:schemeClr val="hlink"/>
                </a:solidFill>
              </a:defRPr>
            </a:lvl6pPr>
            <a:lvl7pPr lvl="6" algn="ctr" rtl="0">
              <a:spcBef>
                <a:spcPts val="0"/>
              </a:spcBef>
              <a:spcAft>
                <a:spcPts val="0"/>
              </a:spcAft>
              <a:buClr>
                <a:schemeClr val="hlink"/>
              </a:buClr>
              <a:buSzPts val="2000"/>
              <a:buNone/>
              <a:defRPr sz="2000">
                <a:solidFill>
                  <a:schemeClr val="hlink"/>
                </a:solidFill>
              </a:defRPr>
            </a:lvl7pPr>
            <a:lvl8pPr lvl="7" algn="ctr" rtl="0">
              <a:spcBef>
                <a:spcPts val="0"/>
              </a:spcBef>
              <a:spcAft>
                <a:spcPts val="0"/>
              </a:spcAft>
              <a:buClr>
                <a:schemeClr val="hlink"/>
              </a:buClr>
              <a:buSzPts val="2000"/>
              <a:buNone/>
              <a:defRPr sz="2000">
                <a:solidFill>
                  <a:schemeClr val="hlink"/>
                </a:solidFill>
              </a:defRPr>
            </a:lvl8pPr>
            <a:lvl9pPr lvl="8" algn="ctr" rtl="0">
              <a:spcBef>
                <a:spcPts val="0"/>
              </a:spcBef>
              <a:spcAft>
                <a:spcPts val="0"/>
              </a:spcAft>
              <a:buClr>
                <a:schemeClr val="hlink"/>
              </a:buClr>
              <a:buSzPts val="2000"/>
              <a:buNone/>
              <a:defRPr sz="2000">
                <a:solidFill>
                  <a:schemeClr val="hlink"/>
                </a:solidFill>
              </a:defRPr>
            </a:lvl9pPr>
          </a:lstStyle>
          <a:p>
            <a:endParaRPr/>
          </a:p>
        </p:txBody>
      </p:sp>
      <p:sp>
        <p:nvSpPr>
          <p:cNvPr id="753" name="Google Shape;753;p41"/>
          <p:cNvSpPr txBox="1">
            <a:spLocks noGrp="1"/>
          </p:cNvSpPr>
          <p:nvPr>
            <p:ph type="subTitle" idx="8"/>
          </p:nvPr>
        </p:nvSpPr>
        <p:spPr>
          <a:xfrm>
            <a:off x="2726800" y="3933288"/>
            <a:ext cx="16836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hlink"/>
              </a:buClr>
              <a:buSzPts val="1400"/>
              <a:buNone/>
              <a:defRPr sz="1400">
                <a:solidFill>
                  <a:schemeClr val="hlink"/>
                </a:solidFill>
              </a:defRPr>
            </a:lvl1pPr>
            <a:lvl2pPr lvl="1" algn="ctr" rtl="0">
              <a:lnSpc>
                <a:spcPct val="100000"/>
              </a:lnSpc>
              <a:spcBef>
                <a:spcPts val="1600"/>
              </a:spcBef>
              <a:spcAft>
                <a:spcPts val="0"/>
              </a:spcAft>
              <a:buClr>
                <a:schemeClr val="hlink"/>
              </a:buClr>
              <a:buSzPts val="1400"/>
              <a:buNone/>
              <a:defRPr>
                <a:solidFill>
                  <a:schemeClr val="hlink"/>
                </a:solidFill>
              </a:defRPr>
            </a:lvl2pPr>
            <a:lvl3pPr lvl="2" algn="ctr" rtl="0">
              <a:lnSpc>
                <a:spcPct val="100000"/>
              </a:lnSpc>
              <a:spcBef>
                <a:spcPts val="1600"/>
              </a:spcBef>
              <a:spcAft>
                <a:spcPts val="0"/>
              </a:spcAft>
              <a:buClr>
                <a:schemeClr val="hlink"/>
              </a:buClr>
              <a:buSzPts val="1400"/>
              <a:buNone/>
              <a:defRPr>
                <a:solidFill>
                  <a:schemeClr val="hlink"/>
                </a:solidFill>
              </a:defRPr>
            </a:lvl3pPr>
            <a:lvl4pPr lvl="3" algn="ctr" rtl="0">
              <a:lnSpc>
                <a:spcPct val="100000"/>
              </a:lnSpc>
              <a:spcBef>
                <a:spcPts val="1600"/>
              </a:spcBef>
              <a:spcAft>
                <a:spcPts val="0"/>
              </a:spcAft>
              <a:buClr>
                <a:schemeClr val="hlink"/>
              </a:buClr>
              <a:buSzPts val="1400"/>
              <a:buNone/>
              <a:defRPr>
                <a:solidFill>
                  <a:schemeClr val="hlink"/>
                </a:solidFill>
              </a:defRPr>
            </a:lvl4pPr>
            <a:lvl5pPr lvl="4" algn="ctr" rtl="0">
              <a:lnSpc>
                <a:spcPct val="100000"/>
              </a:lnSpc>
              <a:spcBef>
                <a:spcPts val="1600"/>
              </a:spcBef>
              <a:spcAft>
                <a:spcPts val="0"/>
              </a:spcAft>
              <a:buClr>
                <a:schemeClr val="hlink"/>
              </a:buClr>
              <a:buSzPts val="1400"/>
              <a:buNone/>
              <a:defRPr>
                <a:solidFill>
                  <a:schemeClr val="hlink"/>
                </a:solidFill>
              </a:defRPr>
            </a:lvl5pPr>
            <a:lvl6pPr lvl="5" algn="ctr" rtl="0">
              <a:lnSpc>
                <a:spcPct val="100000"/>
              </a:lnSpc>
              <a:spcBef>
                <a:spcPts val="1600"/>
              </a:spcBef>
              <a:spcAft>
                <a:spcPts val="0"/>
              </a:spcAft>
              <a:buClr>
                <a:schemeClr val="hlink"/>
              </a:buClr>
              <a:buSzPts val="1400"/>
              <a:buNone/>
              <a:defRPr>
                <a:solidFill>
                  <a:schemeClr val="hlink"/>
                </a:solidFill>
              </a:defRPr>
            </a:lvl6pPr>
            <a:lvl7pPr lvl="6" algn="ctr" rtl="0">
              <a:lnSpc>
                <a:spcPct val="100000"/>
              </a:lnSpc>
              <a:spcBef>
                <a:spcPts val="1600"/>
              </a:spcBef>
              <a:spcAft>
                <a:spcPts val="0"/>
              </a:spcAft>
              <a:buClr>
                <a:schemeClr val="hlink"/>
              </a:buClr>
              <a:buSzPts val="1400"/>
              <a:buNone/>
              <a:defRPr>
                <a:solidFill>
                  <a:schemeClr val="hlink"/>
                </a:solidFill>
              </a:defRPr>
            </a:lvl7pPr>
            <a:lvl8pPr lvl="7" algn="ctr" rtl="0">
              <a:lnSpc>
                <a:spcPct val="100000"/>
              </a:lnSpc>
              <a:spcBef>
                <a:spcPts val="1600"/>
              </a:spcBef>
              <a:spcAft>
                <a:spcPts val="0"/>
              </a:spcAft>
              <a:buClr>
                <a:schemeClr val="hlink"/>
              </a:buClr>
              <a:buSzPts val="1400"/>
              <a:buNone/>
              <a:defRPr>
                <a:solidFill>
                  <a:schemeClr val="hlink"/>
                </a:solidFill>
              </a:defRPr>
            </a:lvl8pPr>
            <a:lvl9pPr lvl="8" algn="ctr" rtl="0">
              <a:lnSpc>
                <a:spcPct val="100000"/>
              </a:lnSpc>
              <a:spcBef>
                <a:spcPts val="1600"/>
              </a:spcBef>
              <a:spcAft>
                <a:spcPts val="1600"/>
              </a:spcAft>
              <a:buClr>
                <a:schemeClr val="hlink"/>
              </a:buClr>
              <a:buSzPts val="1400"/>
              <a:buNone/>
              <a:defRPr>
                <a:solidFill>
                  <a:schemeClr val="hlink"/>
                </a:solidFill>
              </a:defRPr>
            </a:lvl9pPr>
          </a:lstStyle>
          <a:p>
            <a:endParaRPr/>
          </a:p>
        </p:txBody>
      </p:sp>
      <p:sp>
        <p:nvSpPr>
          <p:cNvPr id="754" name="Google Shape;754;p41"/>
          <p:cNvSpPr txBox="1">
            <a:spLocks noGrp="1"/>
          </p:cNvSpPr>
          <p:nvPr>
            <p:ph type="title" idx="9"/>
          </p:nvPr>
        </p:nvSpPr>
        <p:spPr>
          <a:xfrm>
            <a:off x="4733600" y="1876363"/>
            <a:ext cx="16836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hlink"/>
              </a:buClr>
              <a:buSzPts val="2000"/>
              <a:buNone/>
              <a:defRPr sz="2000">
                <a:solidFill>
                  <a:schemeClr val="hlink"/>
                </a:solidFill>
                <a:highlight>
                  <a:schemeClr val="dk1"/>
                </a:highlight>
              </a:defRPr>
            </a:lvl1pPr>
            <a:lvl2pPr lvl="1" algn="ctr" rtl="0">
              <a:spcBef>
                <a:spcPts val="0"/>
              </a:spcBef>
              <a:spcAft>
                <a:spcPts val="0"/>
              </a:spcAft>
              <a:buClr>
                <a:schemeClr val="hlink"/>
              </a:buClr>
              <a:buSzPts val="2000"/>
              <a:buNone/>
              <a:defRPr sz="2000">
                <a:solidFill>
                  <a:schemeClr val="hlink"/>
                </a:solidFill>
              </a:defRPr>
            </a:lvl2pPr>
            <a:lvl3pPr lvl="2" algn="ctr" rtl="0">
              <a:spcBef>
                <a:spcPts val="0"/>
              </a:spcBef>
              <a:spcAft>
                <a:spcPts val="0"/>
              </a:spcAft>
              <a:buClr>
                <a:schemeClr val="hlink"/>
              </a:buClr>
              <a:buSzPts val="2000"/>
              <a:buNone/>
              <a:defRPr sz="2000">
                <a:solidFill>
                  <a:schemeClr val="hlink"/>
                </a:solidFill>
              </a:defRPr>
            </a:lvl3pPr>
            <a:lvl4pPr lvl="3" algn="ctr" rtl="0">
              <a:spcBef>
                <a:spcPts val="0"/>
              </a:spcBef>
              <a:spcAft>
                <a:spcPts val="0"/>
              </a:spcAft>
              <a:buClr>
                <a:schemeClr val="hlink"/>
              </a:buClr>
              <a:buSzPts val="2000"/>
              <a:buNone/>
              <a:defRPr sz="2000">
                <a:solidFill>
                  <a:schemeClr val="hlink"/>
                </a:solidFill>
              </a:defRPr>
            </a:lvl4pPr>
            <a:lvl5pPr lvl="4" algn="ctr" rtl="0">
              <a:spcBef>
                <a:spcPts val="0"/>
              </a:spcBef>
              <a:spcAft>
                <a:spcPts val="0"/>
              </a:spcAft>
              <a:buClr>
                <a:schemeClr val="hlink"/>
              </a:buClr>
              <a:buSzPts val="2000"/>
              <a:buNone/>
              <a:defRPr sz="2000">
                <a:solidFill>
                  <a:schemeClr val="hlink"/>
                </a:solidFill>
              </a:defRPr>
            </a:lvl5pPr>
            <a:lvl6pPr lvl="5" algn="ctr" rtl="0">
              <a:spcBef>
                <a:spcPts val="0"/>
              </a:spcBef>
              <a:spcAft>
                <a:spcPts val="0"/>
              </a:spcAft>
              <a:buClr>
                <a:schemeClr val="hlink"/>
              </a:buClr>
              <a:buSzPts val="2000"/>
              <a:buNone/>
              <a:defRPr sz="2000">
                <a:solidFill>
                  <a:schemeClr val="hlink"/>
                </a:solidFill>
              </a:defRPr>
            </a:lvl6pPr>
            <a:lvl7pPr lvl="6" algn="ctr" rtl="0">
              <a:spcBef>
                <a:spcPts val="0"/>
              </a:spcBef>
              <a:spcAft>
                <a:spcPts val="0"/>
              </a:spcAft>
              <a:buClr>
                <a:schemeClr val="hlink"/>
              </a:buClr>
              <a:buSzPts val="2000"/>
              <a:buNone/>
              <a:defRPr sz="2000">
                <a:solidFill>
                  <a:schemeClr val="hlink"/>
                </a:solidFill>
              </a:defRPr>
            </a:lvl7pPr>
            <a:lvl8pPr lvl="7" algn="ctr" rtl="0">
              <a:spcBef>
                <a:spcPts val="0"/>
              </a:spcBef>
              <a:spcAft>
                <a:spcPts val="0"/>
              </a:spcAft>
              <a:buClr>
                <a:schemeClr val="hlink"/>
              </a:buClr>
              <a:buSzPts val="2000"/>
              <a:buNone/>
              <a:defRPr sz="2000">
                <a:solidFill>
                  <a:schemeClr val="hlink"/>
                </a:solidFill>
              </a:defRPr>
            </a:lvl8pPr>
            <a:lvl9pPr lvl="8" algn="ctr" rtl="0">
              <a:spcBef>
                <a:spcPts val="0"/>
              </a:spcBef>
              <a:spcAft>
                <a:spcPts val="0"/>
              </a:spcAft>
              <a:buClr>
                <a:schemeClr val="hlink"/>
              </a:buClr>
              <a:buSzPts val="2000"/>
              <a:buNone/>
              <a:defRPr sz="2000">
                <a:solidFill>
                  <a:schemeClr val="hlink"/>
                </a:solidFill>
              </a:defRPr>
            </a:lvl9pPr>
          </a:lstStyle>
          <a:p>
            <a:endParaRPr/>
          </a:p>
        </p:txBody>
      </p:sp>
      <p:sp>
        <p:nvSpPr>
          <p:cNvPr id="755" name="Google Shape;755;p41"/>
          <p:cNvSpPr txBox="1">
            <a:spLocks noGrp="1"/>
          </p:cNvSpPr>
          <p:nvPr>
            <p:ph type="subTitle" idx="13"/>
          </p:nvPr>
        </p:nvSpPr>
        <p:spPr>
          <a:xfrm>
            <a:off x="4733600" y="2462888"/>
            <a:ext cx="16836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hlink"/>
              </a:buClr>
              <a:buSzPts val="1400"/>
              <a:buNone/>
              <a:defRPr sz="1400">
                <a:solidFill>
                  <a:schemeClr val="hlink"/>
                </a:solidFill>
              </a:defRPr>
            </a:lvl1pPr>
            <a:lvl2pPr lvl="1" algn="ctr" rtl="0">
              <a:lnSpc>
                <a:spcPct val="100000"/>
              </a:lnSpc>
              <a:spcBef>
                <a:spcPts val="1600"/>
              </a:spcBef>
              <a:spcAft>
                <a:spcPts val="0"/>
              </a:spcAft>
              <a:buClr>
                <a:schemeClr val="hlink"/>
              </a:buClr>
              <a:buSzPts val="1400"/>
              <a:buNone/>
              <a:defRPr>
                <a:solidFill>
                  <a:schemeClr val="hlink"/>
                </a:solidFill>
              </a:defRPr>
            </a:lvl2pPr>
            <a:lvl3pPr lvl="2" algn="ctr" rtl="0">
              <a:lnSpc>
                <a:spcPct val="100000"/>
              </a:lnSpc>
              <a:spcBef>
                <a:spcPts val="1600"/>
              </a:spcBef>
              <a:spcAft>
                <a:spcPts val="0"/>
              </a:spcAft>
              <a:buClr>
                <a:schemeClr val="hlink"/>
              </a:buClr>
              <a:buSzPts val="1400"/>
              <a:buNone/>
              <a:defRPr>
                <a:solidFill>
                  <a:schemeClr val="hlink"/>
                </a:solidFill>
              </a:defRPr>
            </a:lvl3pPr>
            <a:lvl4pPr lvl="3" algn="ctr" rtl="0">
              <a:lnSpc>
                <a:spcPct val="100000"/>
              </a:lnSpc>
              <a:spcBef>
                <a:spcPts val="1600"/>
              </a:spcBef>
              <a:spcAft>
                <a:spcPts val="0"/>
              </a:spcAft>
              <a:buClr>
                <a:schemeClr val="hlink"/>
              </a:buClr>
              <a:buSzPts val="1400"/>
              <a:buNone/>
              <a:defRPr>
                <a:solidFill>
                  <a:schemeClr val="hlink"/>
                </a:solidFill>
              </a:defRPr>
            </a:lvl4pPr>
            <a:lvl5pPr lvl="4" algn="ctr" rtl="0">
              <a:lnSpc>
                <a:spcPct val="100000"/>
              </a:lnSpc>
              <a:spcBef>
                <a:spcPts val="1600"/>
              </a:spcBef>
              <a:spcAft>
                <a:spcPts val="0"/>
              </a:spcAft>
              <a:buClr>
                <a:schemeClr val="hlink"/>
              </a:buClr>
              <a:buSzPts val="1400"/>
              <a:buNone/>
              <a:defRPr>
                <a:solidFill>
                  <a:schemeClr val="hlink"/>
                </a:solidFill>
              </a:defRPr>
            </a:lvl5pPr>
            <a:lvl6pPr lvl="5" algn="ctr" rtl="0">
              <a:lnSpc>
                <a:spcPct val="100000"/>
              </a:lnSpc>
              <a:spcBef>
                <a:spcPts val="1600"/>
              </a:spcBef>
              <a:spcAft>
                <a:spcPts val="0"/>
              </a:spcAft>
              <a:buClr>
                <a:schemeClr val="hlink"/>
              </a:buClr>
              <a:buSzPts val="1400"/>
              <a:buNone/>
              <a:defRPr>
                <a:solidFill>
                  <a:schemeClr val="hlink"/>
                </a:solidFill>
              </a:defRPr>
            </a:lvl6pPr>
            <a:lvl7pPr lvl="6" algn="ctr" rtl="0">
              <a:lnSpc>
                <a:spcPct val="100000"/>
              </a:lnSpc>
              <a:spcBef>
                <a:spcPts val="1600"/>
              </a:spcBef>
              <a:spcAft>
                <a:spcPts val="0"/>
              </a:spcAft>
              <a:buClr>
                <a:schemeClr val="hlink"/>
              </a:buClr>
              <a:buSzPts val="1400"/>
              <a:buNone/>
              <a:defRPr>
                <a:solidFill>
                  <a:schemeClr val="hlink"/>
                </a:solidFill>
              </a:defRPr>
            </a:lvl7pPr>
            <a:lvl8pPr lvl="7" algn="ctr" rtl="0">
              <a:lnSpc>
                <a:spcPct val="100000"/>
              </a:lnSpc>
              <a:spcBef>
                <a:spcPts val="1600"/>
              </a:spcBef>
              <a:spcAft>
                <a:spcPts val="0"/>
              </a:spcAft>
              <a:buClr>
                <a:schemeClr val="hlink"/>
              </a:buClr>
              <a:buSzPts val="1400"/>
              <a:buNone/>
              <a:defRPr>
                <a:solidFill>
                  <a:schemeClr val="hlink"/>
                </a:solidFill>
              </a:defRPr>
            </a:lvl8pPr>
            <a:lvl9pPr lvl="8" algn="ctr" rtl="0">
              <a:lnSpc>
                <a:spcPct val="100000"/>
              </a:lnSpc>
              <a:spcBef>
                <a:spcPts val="1600"/>
              </a:spcBef>
              <a:spcAft>
                <a:spcPts val="1600"/>
              </a:spcAft>
              <a:buClr>
                <a:schemeClr val="hlink"/>
              </a:buClr>
              <a:buSzPts val="1400"/>
              <a:buNone/>
              <a:defRPr>
                <a:solidFill>
                  <a:schemeClr val="hlink"/>
                </a:solidFill>
              </a:defRPr>
            </a:lvl9pPr>
          </a:lstStyle>
          <a:p>
            <a:endParaRPr/>
          </a:p>
        </p:txBody>
      </p:sp>
      <p:sp>
        <p:nvSpPr>
          <p:cNvPr id="756" name="Google Shape;756;p41"/>
          <p:cNvSpPr txBox="1">
            <a:spLocks noGrp="1"/>
          </p:cNvSpPr>
          <p:nvPr>
            <p:ph type="title" idx="14"/>
          </p:nvPr>
        </p:nvSpPr>
        <p:spPr>
          <a:xfrm>
            <a:off x="4733600" y="3346763"/>
            <a:ext cx="16836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hlink"/>
              </a:buClr>
              <a:buSzPts val="2000"/>
              <a:buNone/>
              <a:defRPr sz="2000">
                <a:solidFill>
                  <a:schemeClr val="hlink"/>
                </a:solidFill>
                <a:highlight>
                  <a:schemeClr val="accent2"/>
                </a:highlight>
              </a:defRPr>
            </a:lvl1pPr>
            <a:lvl2pPr lvl="1" algn="ctr" rtl="0">
              <a:spcBef>
                <a:spcPts val="0"/>
              </a:spcBef>
              <a:spcAft>
                <a:spcPts val="0"/>
              </a:spcAft>
              <a:buClr>
                <a:schemeClr val="hlink"/>
              </a:buClr>
              <a:buSzPts val="2000"/>
              <a:buNone/>
              <a:defRPr sz="2000">
                <a:solidFill>
                  <a:schemeClr val="hlink"/>
                </a:solidFill>
              </a:defRPr>
            </a:lvl2pPr>
            <a:lvl3pPr lvl="2" algn="ctr" rtl="0">
              <a:spcBef>
                <a:spcPts val="0"/>
              </a:spcBef>
              <a:spcAft>
                <a:spcPts val="0"/>
              </a:spcAft>
              <a:buClr>
                <a:schemeClr val="hlink"/>
              </a:buClr>
              <a:buSzPts val="2000"/>
              <a:buNone/>
              <a:defRPr sz="2000">
                <a:solidFill>
                  <a:schemeClr val="hlink"/>
                </a:solidFill>
              </a:defRPr>
            </a:lvl3pPr>
            <a:lvl4pPr lvl="3" algn="ctr" rtl="0">
              <a:spcBef>
                <a:spcPts val="0"/>
              </a:spcBef>
              <a:spcAft>
                <a:spcPts val="0"/>
              </a:spcAft>
              <a:buClr>
                <a:schemeClr val="hlink"/>
              </a:buClr>
              <a:buSzPts val="2000"/>
              <a:buNone/>
              <a:defRPr sz="2000">
                <a:solidFill>
                  <a:schemeClr val="hlink"/>
                </a:solidFill>
              </a:defRPr>
            </a:lvl4pPr>
            <a:lvl5pPr lvl="4" algn="ctr" rtl="0">
              <a:spcBef>
                <a:spcPts val="0"/>
              </a:spcBef>
              <a:spcAft>
                <a:spcPts val="0"/>
              </a:spcAft>
              <a:buClr>
                <a:schemeClr val="hlink"/>
              </a:buClr>
              <a:buSzPts val="2000"/>
              <a:buNone/>
              <a:defRPr sz="2000">
                <a:solidFill>
                  <a:schemeClr val="hlink"/>
                </a:solidFill>
              </a:defRPr>
            </a:lvl5pPr>
            <a:lvl6pPr lvl="5" algn="ctr" rtl="0">
              <a:spcBef>
                <a:spcPts val="0"/>
              </a:spcBef>
              <a:spcAft>
                <a:spcPts val="0"/>
              </a:spcAft>
              <a:buClr>
                <a:schemeClr val="hlink"/>
              </a:buClr>
              <a:buSzPts val="2000"/>
              <a:buNone/>
              <a:defRPr sz="2000">
                <a:solidFill>
                  <a:schemeClr val="hlink"/>
                </a:solidFill>
              </a:defRPr>
            </a:lvl6pPr>
            <a:lvl7pPr lvl="6" algn="ctr" rtl="0">
              <a:spcBef>
                <a:spcPts val="0"/>
              </a:spcBef>
              <a:spcAft>
                <a:spcPts val="0"/>
              </a:spcAft>
              <a:buClr>
                <a:schemeClr val="hlink"/>
              </a:buClr>
              <a:buSzPts val="2000"/>
              <a:buNone/>
              <a:defRPr sz="2000">
                <a:solidFill>
                  <a:schemeClr val="hlink"/>
                </a:solidFill>
              </a:defRPr>
            </a:lvl7pPr>
            <a:lvl8pPr lvl="7" algn="ctr" rtl="0">
              <a:spcBef>
                <a:spcPts val="0"/>
              </a:spcBef>
              <a:spcAft>
                <a:spcPts val="0"/>
              </a:spcAft>
              <a:buClr>
                <a:schemeClr val="hlink"/>
              </a:buClr>
              <a:buSzPts val="2000"/>
              <a:buNone/>
              <a:defRPr sz="2000">
                <a:solidFill>
                  <a:schemeClr val="hlink"/>
                </a:solidFill>
              </a:defRPr>
            </a:lvl8pPr>
            <a:lvl9pPr lvl="8" algn="ctr" rtl="0">
              <a:spcBef>
                <a:spcPts val="0"/>
              </a:spcBef>
              <a:spcAft>
                <a:spcPts val="0"/>
              </a:spcAft>
              <a:buClr>
                <a:schemeClr val="hlink"/>
              </a:buClr>
              <a:buSzPts val="2000"/>
              <a:buNone/>
              <a:defRPr sz="2000">
                <a:solidFill>
                  <a:schemeClr val="hlink"/>
                </a:solidFill>
              </a:defRPr>
            </a:lvl9pPr>
          </a:lstStyle>
          <a:p>
            <a:endParaRPr/>
          </a:p>
        </p:txBody>
      </p:sp>
      <p:sp>
        <p:nvSpPr>
          <p:cNvPr id="757" name="Google Shape;757;p41"/>
          <p:cNvSpPr txBox="1">
            <a:spLocks noGrp="1"/>
          </p:cNvSpPr>
          <p:nvPr>
            <p:ph type="subTitle" idx="15"/>
          </p:nvPr>
        </p:nvSpPr>
        <p:spPr>
          <a:xfrm>
            <a:off x="4733600" y="3933288"/>
            <a:ext cx="16836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hlink"/>
              </a:buClr>
              <a:buSzPts val="1400"/>
              <a:buNone/>
              <a:defRPr sz="1400">
                <a:solidFill>
                  <a:schemeClr val="hlink"/>
                </a:solidFill>
              </a:defRPr>
            </a:lvl1pPr>
            <a:lvl2pPr lvl="1" algn="ctr" rtl="0">
              <a:lnSpc>
                <a:spcPct val="100000"/>
              </a:lnSpc>
              <a:spcBef>
                <a:spcPts val="1600"/>
              </a:spcBef>
              <a:spcAft>
                <a:spcPts val="0"/>
              </a:spcAft>
              <a:buClr>
                <a:schemeClr val="hlink"/>
              </a:buClr>
              <a:buSzPts val="1400"/>
              <a:buNone/>
              <a:defRPr>
                <a:solidFill>
                  <a:schemeClr val="hlink"/>
                </a:solidFill>
              </a:defRPr>
            </a:lvl2pPr>
            <a:lvl3pPr lvl="2" algn="ctr" rtl="0">
              <a:lnSpc>
                <a:spcPct val="100000"/>
              </a:lnSpc>
              <a:spcBef>
                <a:spcPts val="1600"/>
              </a:spcBef>
              <a:spcAft>
                <a:spcPts val="0"/>
              </a:spcAft>
              <a:buClr>
                <a:schemeClr val="hlink"/>
              </a:buClr>
              <a:buSzPts val="1400"/>
              <a:buNone/>
              <a:defRPr>
                <a:solidFill>
                  <a:schemeClr val="hlink"/>
                </a:solidFill>
              </a:defRPr>
            </a:lvl3pPr>
            <a:lvl4pPr lvl="3" algn="ctr" rtl="0">
              <a:lnSpc>
                <a:spcPct val="100000"/>
              </a:lnSpc>
              <a:spcBef>
                <a:spcPts val="1600"/>
              </a:spcBef>
              <a:spcAft>
                <a:spcPts val="0"/>
              </a:spcAft>
              <a:buClr>
                <a:schemeClr val="hlink"/>
              </a:buClr>
              <a:buSzPts val="1400"/>
              <a:buNone/>
              <a:defRPr>
                <a:solidFill>
                  <a:schemeClr val="hlink"/>
                </a:solidFill>
              </a:defRPr>
            </a:lvl4pPr>
            <a:lvl5pPr lvl="4" algn="ctr" rtl="0">
              <a:lnSpc>
                <a:spcPct val="100000"/>
              </a:lnSpc>
              <a:spcBef>
                <a:spcPts val="1600"/>
              </a:spcBef>
              <a:spcAft>
                <a:spcPts val="0"/>
              </a:spcAft>
              <a:buClr>
                <a:schemeClr val="hlink"/>
              </a:buClr>
              <a:buSzPts val="1400"/>
              <a:buNone/>
              <a:defRPr>
                <a:solidFill>
                  <a:schemeClr val="hlink"/>
                </a:solidFill>
              </a:defRPr>
            </a:lvl5pPr>
            <a:lvl6pPr lvl="5" algn="ctr" rtl="0">
              <a:lnSpc>
                <a:spcPct val="100000"/>
              </a:lnSpc>
              <a:spcBef>
                <a:spcPts val="1600"/>
              </a:spcBef>
              <a:spcAft>
                <a:spcPts val="0"/>
              </a:spcAft>
              <a:buClr>
                <a:schemeClr val="hlink"/>
              </a:buClr>
              <a:buSzPts val="1400"/>
              <a:buNone/>
              <a:defRPr>
                <a:solidFill>
                  <a:schemeClr val="hlink"/>
                </a:solidFill>
              </a:defRPr>
            </a:lvl6pPr>
            <a:lvl7pPr lvl="6" algn="ctr" rtl="0">
              <a:lnSpc>
                <a:spcPct val="100000"/>
              </a:lnSpc>
              <a:spcBef>
                <a:spcPts val="1600"/>
              </a:spcBef>
              <a:spcAft>
                <a:spcPts val="0"/>
              </a:spcAft>
              <a:buClr>
                <a:schemeClr val="hlink"/>
              </a:buClr>
              <a:buSzPts val="1400"/>
              <a:buNone/>
              <a:defRPr>
                <a:solidFill>
                  <a:schemeClr val="hlink"/>
                </a:solidFill>
              </a:defRPr>
            </a:lvl7pPr>
            <a:lvl8pPr lvl="7" algn="ctr" rtl="0">
              <a:lnSpc>
                <a:spcPct val="100000"/>
              </a:lnSpc>
              <a:spcBef>
                <a:spcPts val="1600"/>
              </a:spcBef>
              <a:spcAft>
                <a:spcPts val="0"/>
              </a:spcAft>
              <a:buClr>
                <a:schemeClr val="hlink"/>
              </a:buClr>
              <a:buSzPts val="1400"/>
              <a:buNone/>
              <a:defRPr>
                <a:solidFill>
                  <a:schemeClr val="hlink"/>
                </a:solidFill>
              </a:defRPr>
            </a:lvl8pPr>
            <a:lvl9pPr lvl="8" algn="ctr" rtl="0">
              <a:lnSpc>
                <a:spcPct val="100000"/>
              </a:lnSpc>
              <a:spcBef>
                <a:spcPts val="1600"/>
              </a:spcBef>
              <a:spcAft>
                <a:spcPts val="1600"/>
              </a:spcAft>
              <a:buClr>
                <a:schemeClr val="hlink"/>
              </a:buClr>
              <a:buSzPts val="1400"/>
              <a:buNone/>
              <a:defRPr>
                <a:solidFill>
                  <a:schemeClr val="hlink"/>
                </a:solidFill>
              </a:defRPr>
            </a:lvl9pPr>
          </a:lstStyle>
          <a:p>
            <a:endParaRPr/>
          </a:p>
        </p:txBody>
      </p:sp>
      <p:sp>
        <p:nvSpPr>
          <p:cNvPr id="758" name="Google Shape;758;p41"/>
          <p:cNvSpPr txBox="1">
            <a:spLocks noGrp="1"/>
          </p:cNvSpPr>
          <p:nvPr>
            <p:ph type="title" idx="16"/>
          </p:nvPr>
        </p:nvSpPr>
        <p:spPr>
          <a:xfrm>
            <a:off x="6740400" y="1876363"/>
            <a:ext cx="16836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2000"/>
              <a:buNone/>
              <a:defRPr sz="2000">
                <a:highlight>
                  <a:schemeClr val="lt1"/>
                </a:highlight>
              </a:defRPr>
            </a:lvl1pPr>
            <a:lvl2pPr lvl="1" algn="ctr" rtl="0">
              <a:spcBef>
                <a:spcPts val="0"/>
              </a:spcBef>
              <a:spcAft>
                <a:spcPts val="0"/>
              </a:spcAft>
              <a:buClr>
                <a:schemeClr val="hlink"/>
              </a:buClr>
              <a:buSzPts val="2000"/>
              <a:buNone/>
              <a:defRPr sz="2000">
                <a:solidFill>
                  <a:schemeClr val="hlink"/>
                </a:solidFill>
              </a:defRPr>
            </a:lvl2pPr>
            <a:lvl3pPr lvl="2" algn="ctr" rtl="0">
              <a:spcBef>
                <a:spcPts val="0"/>
              </a:spcBef>
              <a:spcAft>
                <a:spcPts val="0"/>
              </a:spcAft>
              <a:buClr>
                <a:schemeClr val="hlink"/>
              </a:buClr>
              <a:buSzPts val="2000"/>
              <a:buNone/>
              <a:defRPr sz="2000">
                <a:solidFill>
                  <a:schemeClr val="hlink"/>
                </a:solidFill>
              </a:defRPr>
            </a:lvl3pPr>
            <a:lvl4pPr lvl="3" algn="ctr" rtl="0">
              <a:spcBef>
                <a:spcPts val="0"/>
              </a:spcBef>
              <a:spcAft>
                <a:spcPts val="0"/>
              </a:spcAft>
              <a:buClr>
                <a:schemeClr val="hlink"/>
              </a:buClr>
              <a:buSzPts val="2000"/>
              <a:buNone/>
              <a:defRPr sz="2000">
                <a:solidFill>
                  <a:schemeClr val="hlink"/>
                </a:solidFill>
              </a:defRPr>
            </a:lvl4pPr>
            <a:lvl5pPr lvl="4" algn="ctr" rtl="0">
              <a:spcBef>
                <a:spcPts val="0"/>
              </a:spcBef>
              <a:spcAft>
                <a:spcPts val="0"/>
              </a:spcAft>
              <a:buClr>
                <a:schemeClr val="hlink"/>
              </a:buClr>
              <a:buSzPts val="2000"/>
              <a:buNone/>
              <a:defRPr sz="2000">
                <a:solidFill>
                  <a:schemeClr val="hlink"/>
                </a:solidFill>
              </a:defRPr>
            </a:lvl5pPr>
            <a:lvl6pPr lvl="5" algn="ctr" rtl="0">
              <a:spcBef>
                <a:spcPts val="0"/>
              </a:spcBef>
              <a:spcAft>
                <a:spcPts val="0"/>
              </a:spcAft>
              <a:buClr>
                <a:schemeClr val="hlink"/>
              </a:buClr>
              <a:buSzPts val="2000"/>
              <a:buNone/>
              <a:defRPr sz="2000">
                <a:solidFill>
                  <a:schemeClr val="hlink"/>
                </a:solidFill>
              </a:defRPr>
            </a:lvl6pPr>
            <a:lvl7pPr lvl="6" algn="ctr" rtl="0">
              <a:spcBef>
                <a:spcPts val="0"/>
              </a:spcBef>
              <a:spcAft>
                <a:spcPts val="0"/>
              </a:spcAft>
              <a:buClr>
                <a:schemeClr val="hlink"/>
              </a:buClr>
              <a:buSzPts val="2000"/>
              <a:buNone/>
              <a:defRPr sz="2000">
                <a:solidFill>
                  <a:schemeClr val="hlink"/>
                </a:solidFill>
              </a:defRPr>
            </a:lvl7pPr>
            <a:lvl8pPr lvl="7" algn="ctr" rtl="0">
              <a:spcBef>
                <a:spcPts val="0"/>
              </a:spcBef>
              <a:spcAft>
                <a:spcPts val="0"/>
              </a:spcAft>
              <a:buClr>
                <a:schemeClr val="hlink"/>
              </a:buClr>
              <a:buSzPts val="2000"/>
              <a:buNone/>
              <a:defRPr sz="2000">
                <a:solidFill>
                  <a:schemeClr val="hlink"/>
                </a:solidFill>
              </a:defRPr>
            </a:lvl8pPr>
            <a:lvl9pPr lvl="8" algn="ctr" rtl="0">
              <a:spcBef>
                <a:spcPts val="0"/>
              </a:spcBef>
              <a:spcAft>
                <a:spcPts val="0"/>
              </a:spcAft>
              <a:buClr>
                <a:schemeClr val="hlink"/>
              </a:buClr>
              <a:buSzPts val="2000"/>
              <a:buNone/>
              <a:defRPr sz="2000">
                <a:solidFill>
                  <a:schemeClr val="hlink"/>
                </a:solidFill>
              </a:defRPr>
            </a:lvl9pPr>
          </a:lstStyle>
          <a:p>
            <a:endParaRPr/>
          </a:p>
        </p:txBody>
      </p:sp>
      <p:sp>
        <p:nvSpPr>
          <p:cNvPr id="759" name="Google Shape;759;p41"/>
          <p:cNvSpPr txBox="1">
            <a:spLocks noGrp="1"/>
          </p:cNvSpPr>
          <p:nvPr>
            <p:ph type="subTitle" idx="17"/>
          </p:nvPr>
        </p:nvSpPr>
        <p:spPr>
          <a:xfrm>
            <a:off x="6740400" y="2462888"/>
            <a:ext cx="16836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hlink"/>
              </a:buClr>
              <a:buSzPts val="1400"/>
              <a:buNone/>
              <a:defRPr sz="1400">
                <a:solidFill>
                  <a:schemeClr val="hlink"/>
                </a:solidFill>
              </a:defRPr>
            </a:lvl1pPr>
            <a:lvl2pPr lvl="1" algn="ctr" rtl="0">
              <a:lnSpc>
                <a:spcPct val="100000"/>
              </a:lnSpc>
              <a:spcBef>
                <a:spcPts val="1600"/>
              </a:spcBef>
              <a:spcAft>
                <a:spcPts val="0"/>
              </a:spcAft>
              <a:buClr>
                <a:schemeClr val="hlink"/>
              </a:buClr>
              <a:buSzPts val="1400"/>
              <a:buNone/>
              <a:defRPr>
                <a:solidFill>
                  <a:schemeClr val="hlink"/>
                </a:solidFill>
              </a:defRPr>
            </a:lvl2pPr>
            <a:lvl3pPr lvl="2" algn="ctr" rtl="0">
              <a:lnSpc>
                <a:spcPct val="100000"/>
              </a:lnSpc>
              <a:spcBef>
                <a:spcPts val="1600"/>
              </a:spcBef>
              <a:spcAft>
                <a:spcPts val="0"/>
              </a:spcAft>
              <a:buClr>
                <a:schemeClr val="hlink"/>
              </a:buClr>
              <a:buSzPts val="1400"/>
              <a:buNone/>
              <a:defRPr>
                <a:solidFill>
                  <a:schemeClr val="hlink"/>
                </a:solidFill>
              </a:defRPr>
            </a:lvl3pPr>
            <a:lvl4pPr lvl="3" algn="ctr" rtl="0">
              <a:lnSpc>
                <a:spcPct val="100000"/>
              </a:lnSpc>
              <a:spcBef>
                <a:spcPts val="1600"/>
              </a:spcBef>
              <a:spcAft>
                <a:spcPts val="0"/>
              </a:spcAft>
              <a:buClr>
                <a:schemeClr val="hlink"/>
              </a:buClr>
              <a:buSzPts val="1400"/>
              <a:buNone/>
              <a:defRPr>
                <a:solidFill>
                  <a:schemeClr val="hlink"/>
                </a:solidFill>
              </a:defRPr>
            </a:lvl4pPr>
            <a:lvl5pPr lvl="4" algn="ctr" rtl="0">
              <a:lnSpc>
                <a:spcPct val="100000"/>
              </a:lnSpc>
              <a:spcBef>
                <a:spcPts val="1600"/>
              </a:spcBef>
              <a:spcAft>
                <a:spcPts val="0"/>
              </a:spcAft>
              <a:buClr>
                <a:schemeClr val="hlink"/>
              </a:buClr>
              <a:buSzPts val="1400"/>
              <a:buNone/>
              <a:defRPr>
                <a:solidFill>
                  <a:schemeClr val="hlink"/>
                </a:solidFill>
              </a:defRPr>
            </a:lvl5pPr>
            <a:lvl6pPr lvl="5" algn="ctr" rtl="0">
              <a:lnSpc>
                <a:spcPct val="100000"/>
              </a:lnSpc>
              <a:spcBef>
                <a:spcPts val="1600"/>
              </a:spcBef>
              <a:spcAft>
                <a:spcPts val="0"/>
              </a:spcAft>
              <a:buClr>
                <a:schemeClr val="hlink"/>
              </a:buClr>
              <a:buSzPts val="1400"/>
              <a:buNone/>
              <a:defRPr>
                <a:solidFill>
                  <a:schemeClr val="hlink"/>
                </a:solidFill>
              </a:defRPr>
            </a:lvl6pPr>
            <a:lvl7pPr lvl="6" algn="ctr" rtl="0">
              <a:lnSpc>
                <a:spcPct val="100000"/>
              </a:lnSpc>
              <a:spcBef>
                <a:spcPts val="1600"/>
              </a:spcBef>
              <a:spcAft>
                <a:spcPts val="0"/>
              </a:spcAft>
              <a:buClr>
                <a:schemeClr val="hlink"/>
              </a:buClr>
              <a:buSzPts val="1400"/>
              <a:buNone/>
              <a:defRPr>
                <a:solidFill>
                  <a:schemeClr val="hlink"/>
                </a:solidFill>
              </a:defRPr>
            </a:lvl7pPr>
            <a:lvl8pPr lvl="7" algn="ctr" rtl="0">
              <a:lnSpc>
                <a:spcPct val="100000"/>
              </a:lnSpc>
              <a:spcBef>
                <a:spcPts val="1600"/>
              </a:spcBef>
              <a:spcAft>
                <a:spcPts val="0"/>
              </a:spcAft>
              <a:buClr>
                <a:schemeClr val="hlink"/>
              </a:buClr>
              <a:buSzPts val="1400"/>
              <a:buNone/>
              <a:defRPr>
                <a:solidFill>
                  <a:schemeClr val="hlink"/>
                </a:solidFill>
              </a:defRPr>
            </a:lvl8pPr>
            <a:lvl9pPr lvl="8" algn="ctr" rtl="0">
              <a:lnSpc>
                <a:spcPct val="100000"/>
              </a:lnSpc>
              <a:spcBef>
                <a:spcPts val="1600"/>
              </a:spcBef>
              <a:spcAft>
                <a:spcPts val="1600"/>
              </a:spcAft>
              <a:buClr>
                <a:schemeClr val="hlink"/>
              </a:buClr>
              <a:buSzPts val="1400"/>
              <a:buNone/>
              <a:defRPr>
                <a:solidFill>
                  <a:schemeClr val="hlink"/>
                </a:solidFill>
              </a:defRPr>
            </a:lvl9pPr>
          </a:lstStyle>
          <a:p>
            <a:endParaRPr/>
          </a:p>
        </p:txBody>
      </p:sp>
      <p:sp>
        <p:nvSpPr>
          <p:cNvPr id="760" name="Google Shape;760;p41"/>
          <p:cNvSpPr txBox="1">
            <a:spLocks noGrp="1"/>
          </p:cNvSpPr>
          <p:nvPr>
            <p:ph type="title" idx="18"/>
          </p:nvPr>
        </p:nvSpPr>
        <p:spPr>
          <a:xfrm>
            <a:off x="6740400" y="3346763"/>
            <a:ext cx="16836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hlink"/>
              </a:buClr>
              <a:buSzPts val="2000"/>
              <a:buNone/>
              <a:defRPr sz="2000">
                <a:solidFill>
                  <a:schemeClr val="hlink"/>
                </a:solidFill>
                <a:highlight>
                  <a:srgbClr val="9900FF"/>
                </a:highlight>
              </a:defRPr>
            </a:lvl1pPr>
            <a:lvl2pPr lvl="1" algn="ctr" rtl="0">
              <a:spcBef>
                <a:spcPts val="0"/>
              </a:spcBef>
              <a:spcAft>
                <a:spcPts val="0"/>
              </a:spcAft>
              <a:buClr>
                <a:schemeClr val="hlink"/>
              </a:buClr>
              <a:buSzPts val="2000"/>
              <a:buNone/>
              <a:defRPr sz="2000">
                <a:solidFill>
                  <a:schemeClr val="hlink"/>
                </a:solidFill>
              </a:defRPr>
            </a:lvl2pPr>
            <a:lvl3pPr lvl="2" algn="ctr" rtl="0">
              <a:spcBef>
                <a:spcPts val="0"/>
              </a:spcBef>
              <a:spcAft>
                <a:spcPts val="0"/>
              </a:spcAft>
              <a:buClr>
                <a:schemeClr val="hlink"/>
              </a:buClr>
              <a:buSzPts val="2000"/>
              <a:buNone/>
              <a:defRPr sz="2000">
                <a:solidFill>
                  <a:schemeClr val="hlink"/>
                </a:solidFill>
              </a:defRPr>
            </a:lvl3pPr>
            <a:lvl4pPr lvl="3" algn="ctr" rtl="0">
              <a:spcBef>
                <a:spcPts val="0"/>
              </a:spcBef>
              <a:spcAft>
                <a:spcPts val="0"/>
              </a:spcAft>
              <a:buClr>
                <a:schemeClr val="hlink"/>
              </a:buClr>
              <a:buSzPts val="2000"/>
              <a:buNone/>
              <a:defRPr sz="2000">
                <a:solidFill>
                  <a:schemeClr val="hlink"/>
                </a:solidFill>
              </a:defRPr>
            </a:lvl4pPr>
            <a:lvl5pPr lvl="4" algn="ctr" rtl="0">
              <a:spcBef>
                <a:spcPts val="0"/>
              </a:spcBef>
              <a:spcAft>
                <a:spcPts val="0"/>
              </a:spcAft>
              <a:buClr>
                <a:schemeClr val="hlink"/>
              </a:buClr>
              <a:buSzPts val="2000"/>
              <a:buNone/>
              <a:defRPr sz="2000">
                <a:solidFill>
                  <a:schemeClr val="hlink"/>
                </a:solidFill>
              </a:defRPr>
            </a:lvl5pPr>
            <a:lvl6pPr lvl="5" algn="ctr" rtl="0">
              <a:spcBef>
                <a:spcPts val="0"/>
              </a:spcBef>
              <a:spcAft>
                <a:spcPts val="0"/>
              </a:spcAft>
              <a:buClr>
                <a:schemeClr val="hlink"/>
              </a:buClr>
              <a:buSzPts val="2000"/>
              <a:buNone/>
              <a:defRPr sz="2000">
                <a:solidFill>
                  <a:schemeClr val="hlink"/>
                </a:solidFill>
              </a:defRPr>
            </a:lvl6pPr>
            <a:lvl7pPr lvl="6" algn="ctr" rtl="0">
              <a:spcBef>
                <a:spcPts val="0"/>
              </a:spcBef>
              <a:spcAft>
                <a:spcPts val="0"/>
              </a:spcAft>
              <a:buClr>
                <a:schemeClr val="hlink"/>
              </a:buClr>
              <a:buSzPts val="2000"/>
              <a:buNone/>
              <a:defRPr sz="2000">
                <a:solidFill>
                  <a:schemeClr val="hlink"/>
                </a:solidFill>
              </a:defRPr>
            </a:lvl7pPr>
            <a:lvl8pPr lvl="7" algn="ctr" rtl="0">
              <a:spcBef>
                <a:spcPts val="0"/>
              </a:spcBef>
              <a:spcAft>
                <a:spcPts val="0"/>
              </a:spcAft>
              <a:buClr>
                <a:schemeClr val="hlink"/>
              </a:buClr>
              <a:buSzPts val="2000"/>
              <a:buNone/>
              <a:defRPr sz="2000">
                <a:solidFill>
                  <a:schemeClr val="hlink"/>
                </a:solidFill>
              </a:defRPr>
            </a:lvl8pPr>
            <a:lvl9pPr lvl="8" algn="ctr" rtl="0">
              <a:spcBef>
                <a:spcPts val="0"/>
              </a:spcBef>
              <a:spcAft>
                <a:spcPts val="0"/>
              </a:spcAft>
              <a:buClr>
                <a:schemeClr val="hlink"/>
              </a:buClr>
              <a:buSzPts val="2000"/>
              <a:buNone/>
              <a:defRPr sz="2000">
                <a:solidFill>
                  <a:schemeClr val="hlink"/>
                </a:solidFill>
              </a:defRPr>
            </a:lvl9pPr>
          </a:lstStyle>
          <a:p>
            <a:endParaRPr/>
          </a:p>
        </p:txBody>
      </p:sp>
      <p:sp>
        <p:nvSpPr>
          <p:cNvPr id="761" name="Google Shape;761;p41"/>
          <p:cNvSpPr txBox="1">
            <a:spLocks noGrp="1"/>
          </p:cNvSpPr>
          <p:nvPr>
            <p:ph type="subTitle" idx="19"/>
          </p:nvPr>
        </p:nvSpPr>
        <p:spPr>
          <a:xfrm>
            <a:off x="6740400" y="3933288"/>
            <a:ext cx="16836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hlink"/>
              </a:buClr>
              <a:buSzPts val="1400"/>
              <a:buNone/>
              <a:defRPr sz="1400">
                <a:solidFill>
                  <a:schemeClr val="hlink"/>
                </a:solidFill>
              </a:defRPr>
            </a:lvl1pPr>
            <a:lvl2pPr lvl="1" algn="ctr" rtl="0">
              <a:lnSpc>
                <a:spcPct val="100000"/>
              </a:lnSpc>
              <a:spcBef>
                <a:spcPts val="1600"/>
              </a:spcBef>
              <a:spcAft>
                <a:spcPts val="0"/>
              </a:spcAft>
              <a:buClr>
                <a:schemeClr val="hlink"/>
              </a:buClr>
              <a:buSzPts val="1400"/>
              <a:buNone/>
              <a:defRPr>
                <a:solidFill>
                  <a:schemeClr val="hlink"/>
                </a:solidFill>
              </a:defRPr>
            </a:lvl2pPr>
            <a:lvl3pPr lvl="2" algn="ctr" rtl="0">
              <a:lnSpc>
                <a:spcPct val="100000"/>
              </a:lnSpc>
              <a:spcBef>
                <a:spcPts val="1600"/>
              </a:spcBef>
              <a:spcAft>
                <a:spcPts val="0"/>
              </a:spcAft>
              <a:buClr>
                <a:schemeClr val="hlink"/>
              </a:buClr>
              <a:buSzPts val="1400"/>
              <a:buNone/>
              <a:defRPr>
                <a:solidFill>
                  <a:schemeClr val="hlink"/>
                </a:solidFill>
              </a:defRPr>
            </a:lvl3pPr>
            <a:lvl4pPr lvl="3" algn="ctr" rtl="0">
              <a:lnSpc>
                <a:spcPct val="100000"/>
              </a:lnSpc>
              <a:spcBef>
                <a:spcPts val="1600"/>
              </a:spcBef>
              <a:spcAft>
                <a:spcPts val="0"/>
              </a:spcAft>
              <a:buClr>
                <a:schemeClr val="hlink"/>
              </a:buClr>
              <a:buSzPts val="1400"/>
              <a:buNone/>
              <a:defRPr>
                <a:solidFill>
                  <a:schemeClr val="hlink"/>
                </a:solidFill>
              </a:defRPr>
            </a:lvl4pPr>
            <a:lvl5pPr lvl="4" algn="ctr" rtl="0">
              <a:lnSpc>
                <a:spcPct val="100000"/>
              </a:lnSpc>
              <a:spcBef>
                <a:spcPts val="1600"/>
              </a:spcBef>
              <a:spcAft>
                <a:spcPts val="0"/>
              </a:spcAft>
              <a:buClr>
                <a:schemeClr val="hlink"/>
              </a:buClr>
              <a:buSzPts val="1400"/>
              <a:buNone/>
              <a:defRPr>
                <a:solidFill>
                  <a:schemeClr val="hlink"/>
                </a:solidFill>
              </a:defRPr>
            </a:lvl5pPr>
            <a:lvl6pPr lvl="5" algn="ctr" rtl="0">
              <a:lnSpc>
                <a:spcPct val="100000"/>
              </a:lnSpc>
              <a:spcBef>
                <a:spcPts val="1600"/>
              </a:spcBef>
              <a:spcAft>
                <a:spcPts val="0"/>
              </a:spcAft>
              <a:buClr>
                <a:schemeClr val="hlink"/>
              </a:buClr>
              <a:buSzPts val="1400"/>
              <a:buNone/>
              <a:defRPr>
                <a:solidFill>
                  <a:schemeClr val="hlink"/>
                </a:solidFill>
              </a:defRPr>
            </a:lvl6pPr>
            <a:lvl7pPr lvl="6" algn="ctr" rtl="0">
              <a:lnSpc>
                <a:spcPct val="100000"/>
              </a:lnSpc>
              <a:spcBef>
                <a:spcPts val="1600"/>
              </a:spcBef>
              <a:spcAft>
                <a:spcPts val="0"/>
              </a:spcAft>
              <a:buClr>
                <a:schemeClr val="hlink"/>
              </a:buClr>
              <a:buSzPts val="1400"/>
              <a:buNone/>
              <a:defRPr>
                <a:solidFill>
                  <a:schemeClr val="hlink"/>
                </a:solidFill>
              </a:defRPr>
            </a:lvl7pPr>
            <a:lvl8pPr lvl="7" algn="ctr" rtl="0">
              <a:lnSpc>
                <a:spcPct val="100000"/>
              </a:lnSpc>
              <a:spcBef>
                <a:spcPts val="1600"/>
              </a:spcBef>
              <a:spcAft>
                <a:spcPts val="0"/>
              </a:spcAft>
              <a:buClr>
                <a:schemeClr val="hlink"/>
              </a:buClr>
              <a:buSzPts val="1400"/>
              <a:buNone/>
              <a:defRPr>
                <a:solidFill>
                  <a:schemeClr val="hlink"/>
                </a:solidFill>
              </a:defRPr>
            </a:lvl8pPr>
            <a:lvl9pPr lvl="8" algn="ctr" rtl="0">
              <a:lnSpc>
                <a:spcPct val="100000"/>
              </a:lnSpc>
              <a:spcBef>
                <a:spcPts val="1600"/>
              </a:spcBef>
              <a:spcAft>
                <a:spcPts val="1600"/>
              </a:spcAft>
              <a:buClr>
                <a:schemeClr val="hlink"/>
              </a:buClr>
              <a:buSzPts val="1400"/>
              <a:buNone/>
              <a:defRPr>
                <a:solidFill>
                  <a:schemeClr val="hlink"/>
                </a:solidFill>
              </a:defRPr>
            </a:lvl9pPr>
          </a:lstStyle>
          <a:p>
            <a:endParaRPr/>
          </a:p>
        </p:txBody>
      </p:sp>
      <p:grpSp>
        <p:nvGrpSpPr>
          <p:cNvPr id="762" name="Google Shape;762;p41"/>
          <p:cNvGrpSpPr/>
          <p:nvPr/>
        </p:nvGrpSpPr>
        <p:grpSpPr>
          <a:xfrm>
            <a:off x="6806481" y="539994"/>
            <a:ext cx="287212" cy="222969"/>
            <a:chOff x="7283981" y="539994"/>
            <a:chExt cx="287212" cy="222969"/>
          </a:xfrm>
        </p:grpSpPr>
        <p:sp>
          <p:nvSpPr>
            <p:cNvPr id="763" name="Google Shape;763;p41"/>
            <p:cNvSpPr/>
            <p:nvPr/>
          </p:nvSpPr>
          <p:spPr>
            <a:xfrm>
              <a:off x="7435617" y="547311"/>
              <a:ext cx="32403" cy="215652"/>
            </a:xfrm>
            <a:custGeom>
              <a:avLst/>
              <a:gdLst/>
              <a:ahLst/>
              <a:cxnLst/>
              <a:rect l="l" t="t" r="r" b="b"/>
              <a:pathLst>
                <a:path w="2843" h="18921" extrusionOk="0">
                  <a:moveTo>
                    <a:pt x="2842" y="0"/>
                  </a:moveTo>
                  <a:cubicBezTo>
                    <a:pt x="2318" y="269"/>
                    <a:pt x="1827" y="622"/>
                    <a:pt x="1387" y="1061"/>
                  </a:cubicBezTo>
                  <a:lnTo>
                    <a:pt x="0" y="2450"/>
                  </a:lnTo>
                  <a:lnTo>
                    <a:pt x="0" y="18920"/>
                  </a:lnTo>
                  <a:lnTo>
                    <a:pt x="2831" y="16089"/>
                  </a:lnTo>
                  <a:lnTo>
                    <a:pt x="2639" y="15897"/>
                  </a:lnTo>
                  <a:cubicBezTo>
                    <a:pt x="2022" y="15279"/>
                    <a:pt x="1682" y="14458"/>
                    <a:pt x="1682" y="13583"/>
                  </a:cubicBezTo>
                  <a:cubicBezTo>
                    <a:pt x="1682" y="12710"/>
                    <a:pt x="2022" y="11888"/>
                    <a:pt x="2640" y="11269"/>
                  </a:cubicBezTo>
                  <a:cubicBezTo>
                    <a:pt x="2706" y="11203"/>
                    <a:pt x="2773" y="11144"/>
                    <a:pt x="2842" y="11084"/>
                  </a:cubicBezTo>
                  <a:lnTo>
                    <a:pt x="2842" y="0"/>
                  </a:lnTo>
                  <a:close/>
                </a:path>
              </a:pathLst>
            </a:custGeom>
            <a:solidFill>
              <a:schemeClr val="accent5"/>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41"/>
            <p:cNvSpPr/>
            <p:nvPr/>
          </p:nvSpPr>
          <p:spPr>
            <a:xfrm>
              <a:off x="7387177" y="547311"/>
              <a:ext cx="32380" cy="215652"/>
            </a:xfrm>
            <a:custGeom>
              <a:avLst/>
              <a:gdLst/>
              <a:ahLst/>
              <a:cxnLst/>
              <a:rect l="l" t="t" r="r" b="b"/>
              <a:pathLst>
                <a:path w="2841" h="18921" extrusionOk="0">
                  <a:moveTo>
                    <a:pt x="0" y="0"/>
                  </a:moveTo>
                  <a:lnTo>
                    <a:pt x="0" y="16079"/>
                  </a:lnTo>
                  <a:lnTo>
                    <a:pt x="2841" y="18920"/>
                  </a:lnTo>
                  <a:lnTo>
                    <a:pt x="2841" y="2448"/>
                  </a:lnTo>
                  <a:lnTo>
                    <a:pt x="1454" y="1061"/>
                  </a:lnTo>
                  <a:cubicBezTo>
                    <a:pt x="1017" y="623"/>
                    <a:pt x="525" y="270"/>
                    <a:pt x="0" y="0"/>
                  </a:cubicBezTo>
                  <a:close/>
                </a:path>
              </a:pathLst>
            </a:custGeom>
            <a:solidFill>
              <a:schemeClr val="lt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41"/>
            <p:cNvSpPr/>
            <p:nvPr/>
          </p:nvSpPr>
          <p:spPr>
            <a:xfrm>
              <a:off x="7532533" y="549420"/>
              <a:ext cx="38660" cy="116608"/>
            </a:xfrm>
            <a:custGeom>
              <a:avLst/>
              <a:gdLst/>
              <a:ahLst/>
              <a:cxnLst/>
              <a:rect l="l" t="t" r="r" b="b"/>
              <a:pathLst>
                <a:path w="3392" h="10231" extrusionOk="0">
                  <a:moveTo>
                    <a:pt x="1" y="0"/>
                  </a:moveTo>
                  <a:lnTo>
                    <a:pt x="1" y="10230"/>
                  </a:lnTo>
                  <a:lnTo>
                    <a:pt x="1122" y="9111"/>
                  </a:lnTo>
                  <a:cubicBezTo>
                    <a:pt x="3392" y="6841"/>
                    <a:pt x="3392" y="3145"/>
                    <a:pt x="1122" y="875"/>
                  </a:cubicBezTo>
                  <a:cubicBezTo>
                    <a:pt x="777" y="532"/>
                    <a:pt x="400" y="240"/>
                    <a:pt x="1" y="0"/>
                  </a:cubicBezTo>
                  <a:close/>
                </a:path>
              </a:pathLst>
            </a:custGeom>
            <a:solidFill>
              <a:schemeClr val="accen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41"/>
            <p:cNvSpPr/>
            <p:nvPr/>
          </p:nvSpPr>
          <p:spPr>
            <a:xfrm>
              <a:off x="7338690" y="539994"/>
              <a:ext cx="32392" cy="174484"/>
            </a:xfrm>
            <a:custGeom>
              <a:avLst/>
              <a:gdLst/>
              <a:ahLst/>
              <a:cxnLst/>
              <a:rect l="l" t="t" r="r" b="b"/>
              <a:pathLst>
                <a:path w="2842" h="15309" extrusionOk="0">
                  <a:moveTo>
                    <a:pt x="1586" y="0"/>
                  </a:moveTo>
                  <a:cubicBezTo>
                    <a:pt x="1052" y="0"/>
                    <a:pt x="519" y="73"/>
                    <a:pt x="1" y="218"/>
                  </a:cubicBezTo>
                  <a:lnTo>
                    <a:pt x="1" y="12467"/>
                  </a:lnTo>
                  <a:lnTo>
                    <a:pt x="2842" y="15309"/>
                  </a:lnTo>
                  <a:lnTo>
                    <a:pt x="2842" y="136"/>
                  </a:lnTo>
                  <a:cubicBezTo>
                    <a:pt x="2429" y="45"/>
                    <a:pt x="2008" y="0"/>
                    <a:pt x="1586" y="0"/>
                  </a:cubicBez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41"/>
            <p:cNvSpPr/>
            <p:nvPr/>
          </p:nvSpPr>
          <p:spPr>
            <a:xfrm>
              <a:off x="7484081" y="540005"/>
              <a:ext cx="32403" cy="133943"/>
            </a:xfrm>
            <a:custGeom>
              <a:avLst/>
              <a:gdLst/>
              <a:ahLst/>
              <a:cxnLst/>
              <a:rect l="l" t="t" r="r" b="b"/>
              <a:pathLst>
                <a:path w="2843" h="11752" extrusionOk="0">
                  <a:moveTo>
                    <a:pt x="1256" y="1"/>
                  </a:moveTo>
                  <a:cubicBezTo>
                    <a:pt x="835" y="1"/>
                    <a:pt x="414" y="46"/>
                    <a:pt x="0" y="136"/>
                  </a:cubicBezTo>
                  <a:lnTo>
                    <a:pt x="0" y="11028"/>
                  </a:lnTo>
                  <a:cubicBezTo>
                    <a:pt x="228" y="10978"/>
                    <a:pt x="462" y="10954"/>
                    <a:pt x="701" y="10954"/>
                  </a:cubicBezTo>
                  <a:cubicBezTo>
                    <a:pt x="1495" y="10954"/>
                    <a:pt x="2248" y="11237"/>
                    <a:pt x="2842" y="11752"/>
                  </a:cubicBezTo>
                  <a:lnTo>
                    <a:pt x="2842" y="219"/>
                  </a:lnTo>
                  <a:cubicBezTo>
                    <a:pt x="2324" y="73"/>
                    <a:pt x="1790" y="1"/>
                    <a:pt x="1256" y="1"/>
                  </a:cubicBezTo>
                  <a:close/>
                </a:path>
              </a:pathLst>
            </a:custGeom>
            <a:solidFill>
              <a:schemeClr val="accent4"/>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41"/>
            <p:cNvSpPr/>
            <p:nvPr/>
          </p:nvSpPr>
          <p:spPr>
            <a:xfrm>
              <a:off x="7283981" y="549420"/>
              <a:ext cx="38660" cy="116608"/>
            </a:xfrm>
            <a:custGeom>
              <a:avLst/>
              <a:gdLst/>
              <a:ahLst/>
              <a:cxnLst/>
              <a:rect l="l" t="t" r="r" b="b"/>
              <a:pathLst>
                <a:path w="3392" h="10231" extrusionOk="0">
                  <a:moveTo>
                    <a:pt x="3391" y="0"/>
                  </a:moveTo>
                  <a:cubicBezTo>
                    <a:pt x="2990" y="240"/>
                    <a:pt x="2616" y="532"/>
                    <a:pt x="2270" y="875"/>
                  </a:cubicBezTo>
                  <a:cubicBezTo>
                    <a:pt x="0" y="3145"/>
                    <a:pt x="0" y="6841"/>
                    <a:pt x="2270" y="9111"/>
                  </a:cubicBezTo>
                  <a:lnTo>
                    <a:pt x="3391" y="10230"/>
                  </a:lnTo>
                  <a:lnTo>
                    <a:pt x="3391" y="0"/>
                  </a:lnTo>
                  <a:close/>
                </a:path>
              </a:pathLst>
            </a:custGeom>
            <a:solidFill>
              <a:srgbClr val="FF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41"/>
            <p:cNvSpPr/>
            <p:nvPr/>
          </p:nvSpPr>
          <p:spPr>
            <a:xfrm>
              <a:off x="7468785" y="680905"/>
              <a:ext cx="98030" cy="76933"/>
            </a:xfrm>
            <a:custGeom>
              <a:avLst/>
              <a:gdLst/>
              <a:ahLst/>
              <a:cxnLst/>
              <a:rect l="l" t="t" r="r" b="b"/>
              <a:pathLst>
                <a:path w="8601" h="6750" extrusionOk="0">
                  <a:moveTo>
                    <a:pt x="2043" y="0"/>
                  </a:moveTo>
                  <a:cubicBezTo>
                    <a:pt x="1567" y="0"/>
                    <a:pt x="1090" y="181"/>
                    <a:pt x="728" y="546"/>
                  </a:cubicBezTo>
                  <a:cubicBezTo>
                    <a:pt x="1" y="1273"/>
                    <a:pt x="1" y="2450"/>
                    <a:pt x="728" y="3178"/>
                  </a:cubicBezTo>
                  <a:lnTo>
                    <a:pt x="4299" y="6750"/>
                  </a:lnTo>
                  <a:lnTo>
                    <a:pt x="4301" y="6748"/>
                  </a:lnTo>
                  <a:lnTo>
                    <a:pt x="4304" y="6750"/>
                  </a:lnTo>
                  <a:lnTo>
                    <a:pt x="7875" y="3178"/>
                  </a:lnTo>
                  <a:cubicBezTo>
                    <a:pt x="8601" y="2452"/>
                    <a:pt x="8601" y="1273"/>
                    <a:pt x="7875" y="546"/>
                  </a:cubicBezTo>
                  <a:cubicBezTo>
                    <a:pt x="7513" y="184"/>
                    <a:pt x="7036" y="0"/>
                    <a:pt x="6560" y="0"/>
                  </a:cubicBezTo>
                  <a:cubicBezTo>
                    <a:pt x="6083" y="0"/>
                    <a:pt x="5607" y="181"/>
                    <a:pt x="5244" y="546"/>
                  </a:cubicBezTo>
                  <a:lnTo>
                    <a:pt x="4301" y="1488"/>
                  </a:lnTo>
                  <a:lnTo>
                    <a:pt x="3359" y="546"/>
                  </a:lnTo>
                  <a:cubicBezTo>
                    <a:pt x="2996" y="184"/>
                    <a:pt x="2520" y="0"/>
                    <a:pt x="2043" y="0"/>
                  </a:cubicBezTo>
                  <a:close/>
                </a:path>
              </a:pathLst>
            </a:custGeom>
            <a:solidFill>
              <a:schemeClr val="l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0" name="Google Shape;770;p41"/>
          <p:cNvGrpSpPr/>
          <p:nvPr/>
        </p:nvGrpSpPr>
        <p:grpSpPr>
          <a:xfrm>
            <a:off x="7300250" y="406938"/>
            <a:ext cx="629975" cy="489075"/>
            <a:chOff x="7300250" y="406938"/>
            <a:chExt cx="629975" cy="489075"/>
          </a:xfrm>
        </p:grpSpPr>
        <p:sp>
          <p:nvSpPr>
            <p:cNvPr id="771" name="Google Shape;771;p41"/>
            <p:cNvSpPr/>
            <p:nvPr/>
          </p:nvSpPr>
          <p:spPr>
            <a:xfrm>
              <a:off x="7632850" y="422988"/>
              <a:ext cx="71075" cy="473025"/>
            </a:xfrm>
            <a:custGeom>
              <a:avLst/>
              <a:gdLst/>
              <a:ahLst/>
              <a:cxnLst/>
              <a:rect l="l" t="t" r="r" b="b"/>
              <a:pathLst>
                <a:path w="2843" h="18921" extrusionOk="0">
                  <a:moveTo>
                    <a:pt x="2842" y="0"/>
                  </a:moveTo>
                  <a:cubicBezTo>
                    <a:pt x="2318" y="269"/>
                    <a:pt x="1827" y="622"/>
                    <a:pt x="1387" y="1061"/>
                  </a:cubicBezTo>
                  <a:lnTo>
                    <a:pt x="0" y="2450"/>
                  </a:lnTo>
                  <a:lnTo>
                    <a:pt x="0" y="18920"/>
                  </a:lnTo>
                  <a:lnTo>
                    <a:pt x="2831" y="16089"/>
                  </a:lnTo>
                  <a:lnTo>
                    <a:pt x="2639" y="15897"/>
                  </a:lnTo>
                  <a:cubicBezTo>
                    <a:pt x="2022" y="15279"/>
                    <a:pt x="1682" y="14458"/>
                    <a:pt x="1682" y="13583"/>
                  </a:cubicBezTo>
                  <a:cubicBezTo>
                    <a:pt x="1682" y="12710"/>
                    <a:pt x="2022" y="11888"/>
                    <a:pt x="2640" y="11269"/>
                  </a:cubicBezTo>
                  <a:cubicBezTo>
                    <a:pt x="2706" y="11203"/>
                    <a:pt x="2773" y="11144"/>
                    <a:pt x="2842" y="11084"/>
                  </a:cubicBezTo>
                  <a:lnTo>
                    <a:pt x="2842" y="0"/>
                  </a:lnTo>
                  <a:close/>
                </a:path>
              </a:pathLst>
            </a:custGeom>
            <a:solidFill>
              <a:schemeClr val="accent5"/>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41"/>
            <p:cNvSpPr/>
            <p:nvPr/>
          </p:nvSpPr>
          <p:spPr>
            <a:xfrm>
              <a:off x="7526600" y="422988"/>
              <a:ext cx="71025" cy="473025"/>
            </a:xfrm>
            <a:custGeom>
              <a:avLst/>
              <a:gdLst/>
              <a:ahLst/>
              <a:cxnLst/>
              <a:rect l="l" t="t" r="r" b="b"/>
              <a:pathLst>
                <a:path w="2841" h="18921" extrusionOk="0">
                  <a:moveTo>
                    <a:pt x="0" y="0"/>
                  </a:moveTo>
                  <a:lnTo>
                    <a:pt x="0" y="16079"/>
                  </a:lnTo>
                  <a:lnTo>
                    <a:pt x="2841" y="18920"/>
                  </a:lnTo>
                  <a:lnTo>
                    <a:pt x="2841" y="2448"/>
                  </a:lnTo>
                  <a:lnTo>
                    <a:pt x="1454" y="1061"/>
                  </a:lnTo>
                  <a:cubicBezTo>
                    <a:pt x="1017" y="623"/>
                    <a:pt x="525" y="270"/>
                    <a:pt x="0" y="0"/>
                  </a:cubicBezTo>
                  <a:close/>
                </a:path>
              </a:pathLst>
            </a:custGeom>
            <a:solidFill>
              <a:schemeClr val="lt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41"/>
            <p:cNvSpPr/>
            <p:nvPr/>
          </p:nvSpPr>
          <p:spPr>
            <a:xfrm>
              <a:off x="7845425" y="427613"/>
              <a:ext cx="84800" cy="255775"/>
            </a:xfrm>
            <a:custGeom>
              <a:avLst/>
              <a:gdLst/>
              <a:ahLst/>
              <a:cxnLst/>
              <a:rect l="l" t="t" r="r" b="b"/>
              <a:pathLst>
                <a:path w="3392" h="10231" extrusionOk="0">
                  <a:moveTo>
                    <a:pt x="1" y="0"/>
                  </a:moveTo>
                  <a:lnTo>
                    <a:pt x="1" y="10230"/>
                  </a:lnTo>
                  <a:lnTo>
                    <a:pt x="1122" y="9111"/>
                  </a:lnTo>
                  <a:cubicBezTo>
                    <a:pt x="3392" y="6841"/>
                    <a:pt x="3392" y="3145"/>
                    <a:pt x="1122" y="875"/>
                  </a:cubicBezTo>
                  <a:cubicBezTo>
                    <a:pt x="777" y="532"/>
                    <a:pt x="400" y="240"/>
                    <a:pt x="1" y="0"/>
                  </a:cubicBezTo>
                  <a:close/>
                </a:path>
              </a:pathLst>
            </a:custGeom>
            <a:solidFill>
              <a:schemeClr val="accen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41"/>
            <p:cNvSpPr/>
            <p:nvPr/>
          </p:nvSpPr>
          <p:spPr>
            <a:xfrm>
              <a:off x="7420250" y="406938"/>
              <a:ext cx="71050" cy="382725"/>
            </a:xfrm>
            <a:custGeom>
              <a:avLst/>
              <a:gdLst/>
              <a:ahLst/>
              <a:cxnLst/>
              <a:rect l="l" t="t" r="r" b="b"/>
              <a:pathLst>
                <a:path w="2842" h="15309" extrusionOk="0">
                  <a:moveTo>
                    <a:pt x="1586" y="0"/>
                  </a:moveTo>
                  <a:cubicBezTo>
                    <a:pt x="1052" y="0"/>
                    <a:pt x="519" y="73"/>
                    <a:pt x="1" y="218"/>
                  </a:cubicBezTo>
                  <a:lnTo>
                    <a:pt x="1" y="12467"/>
                  </a:lnTo>
                  <a:lnTo>
                    <a:pt x="2842" y="15309"/>
                  </a:lnTo>
                  <a:lnTo>
                    <a:pt x="2842" y="136"/>
                  </a:lnTo>
                  <a:cubicBezTo>
                    <a:pt x="2429" y="45"/>
                    <a:pt x="2008" y="0"/>
                    <a:pt x="1586" y="0"/>
                  </a:cubicBez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41"/>
            <p:cNvSpPr/>
            <p:nvPr/>
          </p:nvSpPr>
          <p:spPr>
            <a:xfrm>
              <a:off x="7739150" y="406963"/>
              <a:ext cx="71075" cy="293800"/>
            </a:xfrm>
            <a:custGeom>
              <a:avLst/>
              <a:gdLst/>
              <a:ahLst/>
              <a:cxnLst/>
              <a:rect l="l" t="t" r="r" b="b"/>
              <a:pathLst>
                <a:path w="2843" h="11752" extrusionOk="0">
                  <a:moveTo>
                    <a:pt x="1256" y="1"/>
                  </a:moveTo>
                  <a:cubicBezTo>
                    <a:pt x="835" y="1"/>
                    <a:pt x="414" y="46"/>
                    <a:pt x="0" y="136"/>
                  </a:cubicBezTo>
                  <a:lnTo>
                    <a:pt x="0" y="11028"/>
                  </a:lnTo>
                  <a:cubicBezTo>
                    <a:pt x="228" y="10978"/>
                    <a:pt x="462" y="10954"/>
                    <a:pt x="701" y="10954"/>
                  </a:cubicBezTo>
                  <a:cubicBezTo>
                    <a:pt x="1495" y="10954"/>
                    <a:pt x="2248" y="11237"/>
                    <a:pt x="2842" y="11752"/>
                  </a:cubicBezTo>
                  <a:lnTo>
                    <a:pt x="2842" y="219"/>
                  </a:lnTo>
                  <a:cubicBezTo>
                    <a:pt x="2324" y="73"/>
                    <a:pt x="1790" y="1"/>
                    <a:pt x="1256" y="1"/>
                  </a:cubicBezTo>
                  <a:close/>
                </a:path>
              </a:pathLst>
            </a:custGeom>
            <a:solidFill>
              <a:schemeClr val="accent4"/>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41"/>
            <p:cNvSpPr/>
            <p:nvPr/>
          </p:nvSpPr>
          <p:spPr>
            <a:xfrm>
              <a:off x="7300250" y="427613"/>
              <a:ext cx="84800" cy="255775"/>
            </a:xfrm>
            <a:custGeom>
              <a:avLst/>
              <a:gdLst/>
              <a:ahLst/>
              <a:cxnLst/>
              <a:rect l="l" t="t" r="r" b="b"/>
              <a:pathLst>
                <a:path w="3392" h="10231" extrusionOk="0">
                  <a:moveTo>
                    <a:pt x="3391" y="0"/>
                  </a:moveTo>
                  <a:cubicBezTo>
                    <a:pt x="2990" y="240"/>
                    <a:pt x="2616" y="532"/>
                    <a:pt x="2270" y="875"/>
                  </a:cubicBezTo>
                  <a:cubicBezTo>
                    <a:pt x="0" y="3145"/>
                    <a:pt x="0" y="6841"/>
                    <a:pt x="2270" y="9111"/>
                  </a:cubicBezTo>
                  <a:lnTo>
                    <a:pt x="3391" y="10230"/>
                  </a:lnTo>
                  <a:lnTo>
                    <a:pt x="3391" y="0"/>
                  </a:lnTo>
                  <a:close/>
                </a:path>
              </a:pathLst>
            </a:custGeom>
            <a:solidFill>
              <a:srgbClr val="FF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41"/>
            <p:cNvSpPr/>
            <p:nvPr/>
          </p:nvSpPr>
          <p:spPr>
            <a:xfrm>
              <a:off x="7705600" y="716013"/>
              <a:ext cx="215025" cy="168750"/>
            </a:xfrm>
            <a:custGeom>
              <a:avLst/>
              <a:gdLst/>
              <a:ahLst/>
              <a:cxnLst/>
              <a:rect l="l" t="t" r="r" b="b"/>
              <a:pathLst>
                <a:path w="8601" h="6750" extrusionOk="0">
                  <a:moveTo>
                    <a:pt x="2043" y="0"/>
                  </a:moveTo>
                  <a:cubicBezTo>
                    <a:pt x="1567" y="0"/>
                    <a:pt x="1090" y="181"/>
                    <a:pt x="728" y="546"/>
                  </a:cubicBezTo>
                  <a:cubicBezTo>
                    <a:pt x="1" y="1273"/>
                    <a:pt x="1" y="2450"/>
                    <a:pt x="728" y="3178"/>
                  </a:cubicBezTo>
                  <a:lnTo>
                    <a:pt x="4299" y="6750"/>
                  </a:lnTo>
                  <a:lnTo>
                    <a:pt x="4301" y="6748"/>
                  </a:lnTo>
                  <a:lnTo>
                    <a:pt x="4304" y="6750"/>
                  </a:lnTo>
                  <a:lnTo>
                    <a:pt x="7875" y="3178"/>
                  </a:lnTo>
                  <a:cubicBezTo>
                    <a:pt x="8601" y="2452"/>
                    <a:pt x="8601" y="1273"/>
                    <a:pt x="7875" y="546"/>
                  </a:cubicBezTo>
                  <a:cubicBezTo>
                    <a:pt x="7513" y="184"/>
                    <a:pt x="7036" y="0"/>
                    <a:pt x="6560" y="0"/>
                  </a:cubicBezTo>
                  <a:cubicBezTo>
                    <a:pt x="6083" y="0"/>
                    <a:pt x="5607" y="181"/>
                    <a:pt x="5244" y="546"/>
                  </a:cubicBezTo>
                  <a:lnTo>
                    <a:pt x="4301" y="1488"/>
                  </a:lnTo>
                  <a:lnTo>
                    <a:pt x="3359" y="546"/>
                  </a:lnTo>
                  <a:cubicBezTo>
                    <a:pt x="2996" y="184"/>
                    <a:pt x="2520" y="0"/>
                    <a:pt x="2043" y="0"/>
                  </a:cubicBezTo>
                  <a:close/>
                </a:path>
              </a:pathLst>
            </a:custGeom>
            <a:solidFill>
              <a:schemeClr val="l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8" name="Google Shape;778;p41"/>
          <p:cNvGrpSpPr/>
          <p:nvPr/>
        </p:nvGrpSpPr>
        <p:grpSpPr>
          <a:xfrm>
            <a:off x="8136781" y="539994"/>
            <a:ext cx="287212" cy="222969"/>
            <a:chOff x="7283981" y="539994"/>
            <a:chExt cx="287212" cy="222969"/>
          </a:xfrm>
        </p:grpSpPr>
        <p:sp>
          <p:nvSpPr>
            <p:cNvPr id="779" name="Google Shape;779;p41"/>
            <p:cNvSpPr/>
            <p:nvPr/>
          </p:nvSpPr>
          <p:spPr>
            <a:xfrm>
              <a:off x="7435617" y="547311"/>
              <a:ext cx="32403" cy="215652"/>
            </a:xfrm>
            <a:custGeom>
              <a:avLst/>
              <a:gdLst/>
              <a:ahLst/>
              <a:cxnLst/>
              <a:rect l="l" t="t" r="r" b="b"/>
              <a:pathLst>
                <a:path w="2843" h="18921" extrusionOk="0">
                  <a:moveTo>
                    <a:pt x="2842" y="0"/>
                  </a:moveTo>
                  <a:cubicBezTo>
                    <a:pt x="2318" y="269"/>
                    <a:pt x="1827" y="622"/>
                    <a:pt x="1387" y="1061"/>
                  </a:cubicBezTo>
                  <a:lnTo>
                    <a:pt x="0" y="2450"/>
                  </a:lnTo>
                  <a:lnTo>
                    <a:pt x="0" y="18920"/>
                  </a:lnTo>
                  <a:lnTo>
                    <a:pt x="2831" y="16089"/>
                  </a:lnTo>
                  <a:lnTo>
                    <a:pt x="2639" y="15897"/>
                  </a:lnTo>
                  <a:cubicBezTo>
                    <a:pt x="2022" y="15279"/>
                    <a:pt x="1682" y="14458"/>
                    <a:pt x="1682" y="13583"/>
                  </a:cubicBezTo>
                  <a:cubicBezTo>
                    <a:pt x="1682" y="12710"/>
                    <a:pt x="2022" y="11888"/>
                    <a:pt x="2640" y="11269"/>
                  </a:cubicBezTo>
                  <a:cubicBezTo>
                    <a:pt x="2706" y="11203"/>
                    <a:pt x="2773" y="11144"/>
                    <a:pt x="2842" y="11084"/>
                  </a:cubicBezTo>
                  <a:lnTo>
                    <a:pt x="2842" y="0"/>
                  </a:lnTo>
                  <a:close/>
                </a:path>
              </a:pathLst>
            </a:custGeom>
            <a:solidFill>
              <a:schemeClr val="accent5"/>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41"/>
            <p:cNvSpPr/>
            <p:nvPr/>
          </p:nvSpPr>
          <p:spPr>
            <a:xfrm>
              <a:off x="7387177" y="547311"/>
              <a:ext cx="32380" cy="215652"/>
            </a:xfrm>
            <a:custGeom>
              <a:avLst/>
              <a:gdLst/>
              <a:ahLst/>
              <a:cxnLst/>
              <a:rect l="l" t="t" r="r" b="b"/>
              <a:pathLst>
                <a:path w="2841" h="18921" extrusionOk="0">
                  <a:moveTo>
                    <a:pt x="0" y="0"/>
                  </a:moveTo>
                  <a:lnTo>
                    <a:pt x="0" y="16079"/>
                  </a:lnTo>
                  <a:lnTo>
                    <a:pt x="2841" y="18920"/>
                  </a:lnTo>
                  <a:lnTo>
                    <a:pt x="2841" y="2448"/>
                  </a:lnTo>
                  <a:lnTo>
                    <a:pt x="1454" y="1061"/>
                  </a:lnTo>
                  <a:cubicBezTo>
                    <a:pt x="1017" y="623"/>
                    <a:pt x="525" y="270"/>
                    <a:pt x="0" y="0"/>
                  </a:cubicBezTo>
                  <a:close/>
                </a:path>
              </a:pathLst>
            </a:custGeom>
            <a:solidFill>
              <a:schemeClr val="lt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41"/>
            <p:cNvSpPr/>
            <p:nvPr/>
          </p:nvSpPr>
          <p:spPr>
            <a:xfrm>
              <a:off x="7532533" y="549420"/>
              <a:ext cx="38660" cy="116608"/>
            </a:xfrm>
            <a:custGeom>
              <a:avLst/>
              <a:gdLst/>
              <a:ahLst/>
              <a:cxnLst/>
              <a:rect l="l" t="t" r="r" b="b"/>
              <a:pathLst>
                <a:path w="3392" h="10231" extrusionOk="0">
                  <a:moveTo>
                    <a:pt x="1" y="0"/>
                  </a:moveTo>
                  <a:lnTo>
                    <a:pt x="1" y="10230"/>
                  </a:lnTo>
                  <a:lnTo>
                    <a:pt x="1122" y="9111"/>
                  </a:lnTo>
                  <a:cubicBezTo>
                    <a:pt x="3392" y="6841"/>
                    <a:pt x="3392" y="3145"/>
                    <a:pt x="1122" y="875"/>
                  </a:cubicBezTo>
                  <a:cubicBezTo>
                    <a:pt x="777" y="532"/>
                    <a:pt x="400" y="240"/>
                    <a:pt x="1" y="0"/>
                  </a:cubicBezTo>
                  <a:close/>
                </a:path>
              </a:pathLst>
            </a:custGeom>
            <a:solidFill>
              <a:schemeClr val="accen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41"/>
            <p:cNvSpPr/>
            <p:nvPr/>
          </p:nvSpPr>
          <p:spPr>
            <a:xfrm>
              <a:off x="7338690" y="539994"/>
              <a:ext cx="32392" cy="174484"/>
            </a:xfrm>
            <a:custGeom>
              <a:avLst/>
              <a:gdLst/>
              <a:ahLst/>
              <a:cxnLst/>
              <a:rect l="l" t="t" r="r" b="b"/>
              <a:pathLst>
                <a:path w="2842" h="15309" extrusionOk="0">
                  <a:moveTo>
                    <a:pt x="1586" y="0"/>
                  </a:moveTo>
                  <a:cubicBezTo>
                    <a:pt x="1052" y="0"/>
                    <a:pt x="519" y="73"/>
                    <a:pt x="1" y="218"/>
                  </a:cubicBezTo>
                  <a:lnTo>
                    <a:pt x="1" y="12467"/>
                  </a:lnTo>
                  <a:lnTo>
                    <a:pt x="2842" y="15309"/>
                  </a:lnTo>
                  <a:lnTo>
                    <a:pt x="2842" y="136"/>
                  </a:lnTo>
                  <a:cubicBezTo>
                    <a:pt x="2429" y="45"/>
                    <a:pt x="2008" y="0"/>
                    <a:pt x="1586" y="0"/>
                  </a:cubicBez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41"/>
            <p:cNvSpPr/>
            <p:nvPr/>
          </p:nvSpPr>
          <p:spPr>
            <a:xfrm>
              <a:off x="7484081" y="540005"/>
              <a:ext cx="32403" cy="133943"/>
            </a:xfrm>
            <a:custGeom>
              <a:avLst/>
              <a:gdLst/>
              <a:ahLst/>
              <a:cxnLst/>
              <a:rect l="l" t="t" r="r" b="b"/>
              <a:pathLst>
                <a:path w="2843" h="11752" extrusionOk="0">
                  <a:moveTo>
                    <a:pt x="1256" y="1"/>
                  </a:moveTo>
                  <a:cubicBezTo>
                    <a:pt x="835" y="1"/>
                    <a:pt x="414" y="46"/>
                    <a:pt x="0" y="136"/>
                  </a:cubicBezTo>
                  <a:lnTo>
                    <a:pt x="0" y="11028"/>
                  </a:lnTo>
                  <a:cubicBezTo>
                    <a:pt x="228" y="10978"/>
                    <a:pt x="462" y="10954"/>
                    <a:pt x="701" y="10954"/>
                  </a:cubicBezTo>
                  <a:cubicBezTo>
                    <a:pt x="1495" y="10954"/>
                    <a:pt x="2248" y="11237"/>
                    <a:pt x="2842" y="11752"/>
                  </a:cubicBezTo>
                  <a:lnTo>
                    <a:pt x="2842" y="219"/>
                  </a:lnTo>
                  <a:cubicBezTo>
                    <a:pt x="2324" y="73"/>
                    <a:pt x="1790" y="1"/>
                    <a:pt x="1256" y="1"/>
                  </a:cubicBezTo>
                  <a:close/>
                </a:path>
              </a:pathLst>
            </a:custGeom>
            <a:solidFill>
              <a:schemeClr val="accent4"/>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41"/>
            <p:cNvSpPr/>
            <p:nvPr/>
          </p:nvSpPr>
          <p:spPr>
            <a:xfrm>
              <a:off x="7283981" y="549420"/>
              <a:ext cx="38660" cy="116608"/>
            </a:xfrm>
            <a:custGeom>
              <a:avLst/>
              <a:gdLst/>
              <a:ahLst/>
              <a:cxnLst/>
              <a:rect l="l" t="t" r="r" b="b"/>
              <a:pathLst>
                <a:path w="3392" h="10231" extrusionOk="0">
                  <a:moveTo>
                    <a:pt x="3391" y="0"/>
                  </a:moveTo>
                  <a:cubicBezTo>
                    <a:pt x="2990" y="240"/>
                    <a:pt x="2616" y="532"/>
                    <a:pt x="2270" y="875"/>
                  </a:cubicBezTo>
                  <a:cubicBezTo>
                    <a:pt x="0" y="3145"/>
                    <a:pt x="0" y="6841"/>
                    <a:pt x="2270" y="9111"/>
                  </a:cubicBezTo>
                  <a:lnTo>
                    <a:pt x="3391" y="10230"/>
                  </a:lnTo>
                  <a:lnTo>
                    <a:pt x="3391" y="0"/>
                  </a:lnTo>
                  <a:close/>
                </a:path>
              </a:pathLst>
            </a:custGeom>
            <a:solidFill>
              <a:srgbClr val="FF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41"/>
            <p:cNvSpPr/>
            <p:nvPr/>
          </p:nvSpPr>
          <p:spPr>
            <a:xfrm>
              <a:off x="7468785" y="680905"/>
              <a:ext cx="98030" cy="76933"/>
            </a:xfrm>
            <a:custGeom>
              <a:avLst/>
              <a:gdLst/>
              <a:ahLst/>
              <a:cxnLst/>
              <a:rect l="l" t="t" r="r" b="b"/>
              <a:pathLst>
                <a:path w="8601" h="6750" extrusionOk="0">
                  <a:moveTo>
                    <a:pt x="2043" y="0"/>
                  </a:moveTo>
                  <a:cubicBezTo>
                    <a:pt x="1567" y="0"/>
                    <a:pt x="1090" y="181"/>
                    <a:pt x="728" y="546"/>
                  </a:cubicBezTo>
                  <a:cubicBezTo>
                    <a:pt x="1" y="1273"/>
                    <a:pt x="1" y="2450"/>
                    <a:pt x="728" y="3178"/>
                  </a:cubicBezTo>
                  <a:lnTo>
                    <a:pt x="4299" y="6750"/>
                  </a:lnTo>
                  <a:lnTo>
                    <a:pt x="4301" y="6748"/>
                  </a:lnTo>
                  <a:lnTo>
                    <a:pt x="4304" y="6750"/>
                  </a:lnTo>
                  <a:lnTo>
                    <a:pt x="7875" y="3178"/>
                  </a:lnTo>
                  <a:cubicBezTo>
                    <a:pt x="8601" y="2452"/>
                    <a:pt x="8601" y="1273"/>
                    <a:pt x="7875" y="546"/>
                  </a:cubicBezTo>
                  <a:cubicBezTo>
                    <a:pt x="7513" y="184"/>
                    <a:pt x="7036" y="0"/>
                    <a:pt x="6560" y="0"/>
                  </a:cubicBezTo>
                  <a:cubicBezTo>
                    <a:pt x="6083" y="0"/>
                    <a:pt x="5607" y="181"/>
                    <a:pt x="5244" y="546"/>
                  </a:cubicBezTo>
                  <a:lnTo>
                    <a:pt x="4301" y="1488"/>
                  </a:lnTo>
                  <a:lnTo>
                    <a:pt x="3359" y="546"/>
                  </a:lnTo>
                  <a:cubicBezTo>
                    <a:pt x="2996" y="184"/>
                    <a:pt x="2520" y="0"/>
                    <a:pt x="2043" y="0"/>
                  </a:cubicBezTo>
                  <a:close/>
                </a:path>
              </a:pathLst>
            </a:custGeom>
            <a:solidFill>
              <a:schemeClr val="l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and ten columns">
  <p:cSld name="BLANK_1_1_1_1_1_2_1">
    <p:spTree>
      <p:nvGrpSpPr>
        <p:cNvPr id="1" name="Shape 786"/>
        <p:cNvGrpSpPr/>
        <p:nvPr/>
      </p:nvGrpSpPr>
      <p:grpSpPr>
        <a:xfrm>
          <a:off x="0" y="0"/>
          <a:ext cx="0" cy="0"/>
          <a:chOff x="0" y="0"/>
          <a:chExt cx="0" cy="0"/>
        </a:xfrm>
      </p:grpSpPr>
      <p:sp>
        <p:nvSpPr>
          <p:cNvPr id="787" name="Google Shape;787;p42"/>
          <p:cNvSpPr/>
          <p:nvPr/>
        </p:nvSpPr>
        <p:spPr>
          <a:xfrm>
            <a:off x="213850" y="1312675"/>
            <a:ext cx="8716200" cy="3632100"/>
          </a:xfrm>
          <a:prstGeom prst="rect">
            <a:avLst/>
          </a:prstGeom>
          <a:solidFill>
            <a:schemeClr val="accent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42"/>
          <p:cNvSpPr/>
          <p:nvPr/>
        </p:nvSpPr>
        <p:spPr>
          <a:xfrm>
            <a:off x="213900" y="198775"/>
            <a:ext cx="8716200" cy="905400"/>
          </a:xfrm>
          <a:prstGeom prst="rect">
            <a:avLst/>
          </a:prstGeom>
          <a:solidFill>
            <a:schemeClr val="dk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89" name="Google Shape;789;p42"/>
          <p:cNvPicPr preferRelativeResize="0"/>
          <p:nvPr/>
        </p:nvPicPr>
        <p:blipFill>
          <a:blip r:embed="rId2">
            <a:alphaModFix/>
          </a:blip>
          <a:stretch>
            <a:fillRect/>
          </a:stretch>
        </p:blipFill>
        <p:spPr>
          <a:xfrm>
            <a:off x="1" y="0"/>
            <a:ext cx="9144003" cy="5143501"/>
          </a:xfrm>
          <a:prstGeom prst="rect">
            <a:avLst/>
          </a:prstGeom>
          <a:noFill/>
          <a:ln>
            <a:noFill/>
          </a:ln>
        </p:spPr>
      </p:pic>
      <p:sp>
        <p:nvSpPr>
          <p:cNvPr id="790" name="Google Shape;790;p42"/>
          <p:cNvSpPr txBox="1">
            <a:spLocks noGrp="1"/>
          </p:cNvSpPr>
          <p:nvPr>
            <p:ph type="title"/>
          </p:nvPr>
        </p:nvSpPr>
        <p:spPr>
          <a:xfrm>
            <a:off x="720000" y="2117323"/>
            <a:ext cx="1460700" cy="387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hlink"/>
              </a:buClr>
              <a:buSzPts val="2000"/>
              <a:buNone/>
              <a:defRPr sz="2000">
                <a:solidFill>
                  <a:schemeClr val="hlink"/>
                </a:solidFill>
              </a:defRPr>
            </a:lvl1pPr>
            <a:lvl2pPr lvl="1" algn="ctr" rtl="0">
              <a:spcBef>
                <a:spcPts val="0"/>
              </a:spcBef>
              <a:spcAft>
                <a:spcPts val="0"/>
              </a:spcAft>
              <a:buClr>
                <a:schemeClr val="hlink"/>
              </a:buClr>
              <a:buSzPts val="2000"/>
              <a:buNone/>
              <a:defRPr sz="2000">
                <a:solidFill>
                  <a:schemeClr val="hlink"/>
                </a:solidFill>
              </a:defRPr>
            </a:lvl2pPr>
            <a:lvl3pPr lvl="2" algn="ctr" rtl="0">
              <a:spcBef>
                <a:spcPts val="0"/>
              </a:spcBef>
              <a:spcAft>
                <a:spcPts val="0"/>
              </a:spcAft>
              <a:buClr>
                <a:schemeClr val="hlink"/>
              </a:buClr>
              <a:buSzPts val="2000"/>
              <a:buNone/>
              <a:defRPr sz="2000">
                <a:solidFill>
                  <a:schemeClr val="hlink"/>
                </a:solidFill>
              </a:defRPr>
            </a:lvl3pPr>
            <a:lvl4pPr lvl="3" algn="ctr" rtl="0">
              <a:spcBef>
                <a:spcPts val="0"/>
              </a:spcBef>
              <a:spcAft>
                <a:spcPts val="0"/>
              </a:spcAft>
              <a:buClr>
                <a:schemeClr val="hlink"/>
              </a:buClr>
              <a:buSzPts val="2000"/>
              <a:buNone/>
              <a:defRPr sz="2000">
                <a:solidFill>
                  <a:schemeClr val="hlink"/>
                </a:solidFill>
              </a:defRPr>
            </a:lvl4pPr>
            <a:lvl5pPr lvl="4" algn="ctr" rtl="0">
              <a:spcBef>
                <a:spcPts val="0"/>
              </a:spcBef>
              <a:spcAft>
                <a:spcPts val="0"/>
              </a:spcAft>
              <a:buClr>
                <a:schemeClr val="hlink"/>
              </a:buClr>
              <a:buSzPts val="2000"/>
              <a:buNone/>
              <a:defRPr sz="2000">
                <a:solidFill>
                  <a:schemeClr val="hlink"/>
                </a:solidFill>
              </a:defRPr>
            </a:lvl5pPr>
            <a:lvl6pPr lvl="5" algn="ctr" rtl="0">
              <a:spcBef>
                <a:spcPts val="0"/>
              </a:spcBef>
              <a:spcAft>
                <a:spcPts val="0"/>
              </a:spcAft>
              <a:buClr>
                <a:schemeClr val="hlink"/>
              </a:buClr>
              <a:buSzPts val="2000"/>
              <a:buNone/>
              <a:defRPr sz="2000">
                <a:solidFill>
                  <a:schemeClr val="hlink"/>
                </a:solidFill>
              </a:defRPr>
            </a:lvl6pPr>
            <a:lvl7pPr lvl="6" algn="ctr" rtl="0">
              <a:spcBef>
                <a:spcPts val="0"/>
              </a:spcBef>
              <a:spcAft>
                <a:spcPts val="0"/>
              </a:spcAft>
              <a:buClr>
                <a:schemeClr val="hlink"/>
              </a:buClr>
              <a:buSzPts val="2000"/>
              <a:buNone/>
              <a:defRPr sz="2000">
                <a:solidFill>
                  <a:schemeClr val="hlink"/>
                </a:solidFill>
              </a:defRPr>
            </a:lvl7pPr>
            <a:lvl8pPr lvl="7" algn="ctr" rtl="0">
              <a:spcBef>
                <a:spcPts val="0"/>
              </a:spcBef>
              <a:spcAft>
                <a:spcPts val="0"/>
              </a:spcAft>
              <a:buClr>
                <a:schemeClr val="hlink"/>
              </a:buClr>
              <a:buSzPts val="2000"/>
              <a:buNone/>
              <a:defRPr sz="2000">
                <a:solidFill>
                  <a:schemeClr val="hlink"/>
                </a:solidFill>
              </a:defRPr>
            </a:lvl8pPr>
            <a:lvl9pPr lvl="8" algn="ctr" rtl="0">
              <a:spcBef>
                <a:spcPts val="0"/>
              </a:spcBef>
              <a:spcAft>
                <a:spcPts val="0"/>
              </a:spcAft>
              <a:buClr>
                <a:schemeClr val="hlink"/>
              </a:buClr>
              <a:buSzPts val="2000"/>
              <a:buNone/>
              <a:defRPr sz="2000">
                <a:solidFill>
                  <a:schemeClr val="hlink"/>
                </a:solidFill>
              </a:defRPr>
            </a:lvl9pPr>
          </a:lstStyle>
          <a:p>
            <a:endParaRPr/>
          </a:p>
        </p:txBody>
      </p:sp>
      <p:sp>
        <p:nvSpPr>
          <p:cNvPr id="791" name="Google Shape;791;p42"/>
          <p:cNvSpPr txBox="1">
            <a:spLocks noGrp="1"/>
          </p:cNvSpPr>
          <p:nvPr>
            <p:ph type="subTitle" idx="1"/>
          </p:nvPr>
        </p:nvSpPr>
        <p:spPr>
          <a:xfrm>
            <a:off x="720000" y="2633670"/>
            <a:ext cx="1460700" cy="409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hlink"/>
              </a:buClr>
              <a:buSzPts val="1400"/>
              <a:buNone/>
              <a:defRPr sz="1400">
                <a:solidFill>
                  <a:schemeClr val="hlink"/>
                </a:solidFill>
              </a:defRPr>
            </a:lvl1pPr>
            <a:lvl2pPr lvl="1" algn="ctr" rtl="0">
              <a:lnSpc>
                <a:spcPct val="100000"/>
              </a:lnSpc>
              <a:spcBef>
                <a:spcPts val="1600"/>
              </a:spcBef>
              <a:spcAft>
                <a:spcPts val="0"/>
              </a:spcAft>
              <a:buClr>
                <a:schemeClr val="hlink"/>
              </a:buClr>
              <a:buSzPts val="1400"/>
              <a:buNone/>
              <a:defRPr>
                <a:solidFill>
                  <a:schemeClr val="hlink"/>
                </a:solidFill>
              </a:defRPr>
            </a:lvl2pPr>
            <a:lvl3pPr lvl="2" algn="ctr" rtl="0">
              <a:lnSpc>
                <a:spcPct val="100000"/>
              </a:lnSpc>
              <a:spcBef>
                <a:spcPts val="1600"/>
              </a:spcBef>
              <a:spcAft>
                <a:spcPts val="0"/>
              </a:spcAft>
              <a:buClr>
                <a:schemeClr val="hlink"/>
              </a:buClr>
              <a:buSzPts val="1400"/>
              <a:buNone/>
              <a:defRPr>
                <a:solidFill>
                  <a:schemeClr val="hlink"/>
                </a:solidFill>
              </a:defRPr>
            </a:lvl3pPr>
            <a:lvl4pPr lvl="3" algn="ctr" rtl="0">
              <a:lnSpc>
                <a:spcPct val="100000"/>
              </a:lnSpc>
              <a:spcBef>
                <a:spcPts val="1600"/>
              </a:spcBef>
              <a:spcAft>
                <a:spcPts val="0"/>
              </a:spcAft>
              <a:buClr>
                <a:schemeClr val="hlink"/>
              </a:buClr>
              <a:buSzPts val="1400"/>
              <a:buNone/>
              <a:defRPr>
                <a:solidFill>
                  <a:schemeClr val="hlink"/>
                </a:solidFill>
              </a:defRPr>
            </a:lvl4pPr>
            <a:lvl5pPr lvl="4" algn="ctr" rtl="0">
              <a:lnSpc>
                <a:spcPct val="100000"/>
              </a:lnSpc>
              <a:spcBef>
                <a:spcPts val="1600"/>
              </a:spcBef>
              <a:spcAft>
                <a:spcPts val="0"/>
              </a:spcAft>
              <a:buClr>
                <a:schemeClr val="hlink"/>
              </a:buClr>
              <a:buSzPts val="1400"/>
              <a:buNone/>
              <a:defRPr>
                <a:solidFill>
                  <a:schemeClr val="hlink"/>
                </a:solidFill>
              </a:defRPr>
            </a:lvl5pPr>
            <a:lvl6pPr lvl="5" algn="ctr" rtl="0">
              <a:lnSpc>
                <a:spcPct val="100000"/>
              </a:lnSpc>
              <a:spcBef>
                <a:spcPts val="1600"/>
              </a:spcBef>
              <a:spcAft>
                <a:spcPts val="0"/>
              </a:spcAft>
              <a:buClr>
                <a:schemeClr val="hlink"/>
              </a:buClr>
              <a:buSzPts val="1400"/>
              <a:buNone/>
              <a:defRPr>
                <a:solidFill>
                  <a:schemeClr val="hlink"/>
                </a:solidFill>
              </a:defRPr>
            </a:lvl6pPr>
            <a:lvl7pPr lvl="6" algn="ctr" rtl="0">
              <a:lnSpc>
                <a:spcPct val="100000"/>
              </a:lnSpc>
              <a:spcBef>
                <a:spcPts val="1600"/>
              </a:spcBef>
              <a:spcAft>
                <a:spcPts val="0"/>
              </a:spcAft>
              <a:buClr>
                <a:schemeClr val="hlink"/>
              </a:buClr>
              <a:buSzPts val="1400"/>
              <a:buNone/>
              <a:defRPr>
                <a:solidFill>
                  <a:schemeClr val="hlink"/>
                </a:solidFill>
              </a:defRPr>
            </a:lvl7pPr>
            <a:lvl8pPr lvl="7" algn="ctr" rtl="0">
              <a:lnSpc>
                <a:spcPct val="100000"/>
              </a:lnSpc>
              <a:spcBef>
                <a:spcPts val="1600"/>
              </a:spcBef>
              <a:spcAft>
                <a:spcPts val="0"/>
              </a:spcAft>
              <a:buClr>
                <a:schemeClr val="hlink"/>
              </a:buClr>
              <a:buSzPts val="1400"/>
              <a:buNone/>
              <a:defRPr>
                <a:solidFill>
                  <a:schemeClr val="hlink"/>
                </a:solidFill>
              </a:defRPr>
            </a:lvl8pPr>
            <a:lvl9pPr lvl="8" algn="ctr" rtl="0">
              <a:lnSpc>
                <a:spcPct val="100000"/>
              </a:lnSpc>
              <a:spcBef>
                <a:spcPts val="1600"/>
              </a:spcBef>
              <a:spcAft>
                <a:spcPts val="1600"/>
              </a:spcAft>
              <a:buClr>
                <a:schemeClr val="hlink"/>
              </a:buClr>
              <a:buSzPts val="1400"/>
              <a:buNone/>
              <a:defRPr>
                <a:solidFill>
                  <a:schemeClr val="hlink"/>
                </a:solidFill>
              </a:defRPr>
            </a:lvl9pPr>
          </a:lstStyle>
          <a:p>
            <a:endParaRPr/>
          </a:p>
        </p:txBody>
      </p:sp>
      <p:sp>
        <p:nvSpPr>
          <p:cNvPr id="792" name="Google Shape;792;p42"/>
          <p:cNvSpPr txBox="1">
            <a:spLocks noGrp="1"/>
          </p:cNvSpPr>
          <p:nvPr>
            <p:ph type="title" idx="2"/>
          </p:nvPr>
        </p:nvSpPr>
        <p:spPr>
          <a:xfrm>
            <a:off x="720000" y="3808249"/>
            <a:ext cx="1460700" cy="4095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hlink"/>
              </a:buClr>
              <a:buSzPts val="2000"/>
              <a:buNone/>
              <a:defRPr sz="2000">
                <a:solidFill>
                  <a:schemeClr val="hlink"/>
                </a:solidFill>
              </a:defRPr>
            </a:lvl1pPr>
            <a:lvl2pPr lvl="1" algn="ctr" rtl="0">
              <a:spcBef>
                <a:spcPts val="0"/>
              </a:spcBef>
              <a:spcAft>
                <a:spcPts val="0"/>
              </a:spcAft>
              <a:buClr>
                <a:schemeClr val="hlink"/>
              </a:buClr>
              <a:buSzPts val="2000"/>
              <a:buNone/>
              <a:defRPr sz="2000">
                <a:solidFill>
                  <a:schemeClr val="hlink"/>
                </a:solidFill>
              </a:defRPr>
            </a:lvl2pPr>
            <a:lvl3pPr lvl="2" algn="ctr" rtl="0">
              <a:spcBef>
                <a:spcPts val="0"/>
              </a:spcBef>
              <a:spcAft>
                <a:spcPts val="0"/>
              </a:spcAft>
              <a:buClr>
                <a:schemeClr val="hlink"/>
              </a:buClr>
              <a:buSzPts val="2000"/>
              <a:buNone/>
              <a:defRPr sz="2000">
                <a:solidFill>
                  <a:schemeClr val="hlink"/>
                </a:solidFill>
              </a:defRPr>
            </a:lvl3pPr>
            <a:lvl4pPr lvl="3" algn="ctr" rtl="0">
              <a:spcBef>
                <a:spcPts val="0"/>
              </a:spcBef>
              <a:spcAft>
                <a:spcPts val="0"/>
              </a:spcAft>
              <a:buClr>
                <a:schemeClr val="hlink"/>
              </a:buClr>
              <a:buSzPts val="2000"/>
              <a:buNone/>
              <a:defRPr sz="2000">
                <a:solidFill>
                  <a:schemeClr val="hlink"/>
                </a:solidFill>
              </a:defRPr>
            </a:lvl4pPr>
            <a:lvl5pPr lvl="4" algn="ctr" rtl="0">
              <a:spcBef>
                <a:spcPts val="0"/>
              </a:spcBef>
              <a:spcAft>
                <a:spcPts val="0"/>
              </a:spcAft>
              <a:buClr>
                <a:schemeClr val="hlink"/>
              </a:buClr>
              <a:buSzPts val="2000"/>
              <a:buNone/>
              <a:defRPr sz="2000">
                <a:solidFill>
                  <a:schemeClr val="hlink"/>
                </a:solidFill>
              </a:defRPr>
            </a:lvl5pPr>
            <a:lvl6pPr lvl="5" algn="ctr" rtl="0">
              <a:spcBef>
                <a:spcPts val="0"/>
              </a:spcBef>
              <a:spcAft>
                <a:spcPts val="0"/>
              </a:spcAft>
              <a:buClr>
                <a:schemeClr val="hlink"/>
              </a:buClr>
              <a:buSzPts val="2000"/>
              <a:buNone/>
              <a:defRPr sz="2000">
                <a:solidFill>
                  <a:schemeClr val="hlink"/>
                </a:solidFill>
              </a:defRPr>
            </a:lvl6pPr>
            <a:lvl7pPr lvl="6" algn="ctr" rtl="0">
              <a:spcBef>
                <a:spcPts val="0"/>
              </a:spcBef>
              <a:spcAft>
                <a:spcPts val="0"/>
              </a:spcAft>
              <a:buClr>
                <a:schemeClr val="hlink"/>
              </a:buClr>
              <a:buSzPts val="2000"/>
              <a:buNone/>
              <a:defRPr sz="2000">
                <a:solidFill>
                  <a:schemeClr val="hlink"/>
                </a:solidFill>
              </a:defRPr>
            </a:lvl7pPr>
            <a:lvl8pPr lvl="7" algn="ctr" rtl="0">
              <a:spcBef>
                <a:spcPts val="0"/>
              </a:spcBef>
              <a:spcAft>
                <a:spcPts val="0"/>
              </a:spcAft>
              <a:buClr>
                <a:schemeClr val="hlink"/>
              </a:buClr>
              <a:buSzPts val="2000"/>
              <a:buNone/>
              <a:defRPr sz="2000">
                <a:solidFill>
                  <a:schemeClr val="hlink"/>
                </a:solidFill>
              </a:defRPr>
            </a:lvl8pPr>
            <a:lvl9pPr lvl="8" algn="ctr" rtl="0">
              <a:spcBef>
                <a:spcPts val="0"/>
              </a:spcBef>
              <a:spcAft>
                <a:spcPts val="0"/>
              </a:spcAft>
              <a:buClr>
                <a:schemeClr val="hlink"/>
              </a:buClr>
              <a:buSzPts val="2000"/>
              <a:buNone/>
              <a:defRPr sz="2000">
                <a:solidFill>
                  <a:schemeClr val="hlink"/>
                </a:solidFill>
              </a:defRPr>
            </a:lvl9pPr>
          </a:lstStyle>
          <a:p>
            <a:endParaRPr/>
          </a:p>
        </p:txBody>
      </p:sp>
      <p:sp>
        <p:nvSpPr>
          <p:cNvPr id="793" name="Google Shape;793;p42"/>
          <p:cNvSpPr txBox="1">
            <a:spLocks noGrp="1"/>
          </p:cNvSpPr>
          <p:nvPr>
            <p:ph type="subTitle" idx="3"/>
          </p:nvPr>
        </p:nvSpPr>
        <p:spPr>
          <a:xfrm>
            <a:off x="720000" y="4335670"/>
            <a:ext cx="1460700" cy="409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hlink"/>
              </a:buClr>
              <a:buSzPts val="1400"/>
              <a:buNone/>
              <a:defRPr sz="1400">
                <a:solidFill>
                  <a:schemeClr val="hlink"/>
                </a:solidFill>
              </a:defRPr>
            </a:lvl1pPr>
            <a:lvl2pPr lvl="1" algn="ctr" rtl="0">
              <a:lnSpc>
                <a:spcPct val="100000"/>
              </a:lnSpc>
              <a:spcBef>
                <a:spcPts val="1600"/>
              </a:spcBef>
              <a:spcAft>
                <a:spcPts val="0"/>
              </a:spcAft>
              <a:buClr>
                <a:schemeClr val="hlink"/>
              </a:buClr>
              <a:buSzPts val="1400"/>
              <a:buNone/>
              <a:defRPr>
                <a:solidFill>
                  <a:schemeClr val="hlink"/>
                </a:solidFill>
              </a:defRPr>
            </a:lvl2pPr>
            <a:lvl3pPr lvl="2" algn="ctr" rtl="0">
              <a:lnSpc>
                <a:spcPct val="100000"/>
              </a:lnSpc>
              <a:spcBef>
                <a:spcPts val="1600"/>
              </a:spcBef>
              <a:spcAft>
                <a:spcPts val="0"/>
              </a:spcAft>
              <a:buClr>
                <a:schemeClr val="hlink"/>
              </a:buClr>
              <a:buSzPts val="1400"/>
              <a:buNone/>
              <a:defRPr>
                <a:solidFill>
                  <a:schemeClr val="hlink"/>
                </a:solidFill>
              </a:defRPr>
            </a:lvl3pPr>
            <a:lvl4pPr lvl="3" algn="ctr" rtl="0">
              <a:lnSpc>
                <a:spcPct val="100000"/>
              </a:lnSpc>
              <a:spcBef>
                <a:spcPts val="1600"/>
              </a:spcBef>
              <a:spcAft>
                <a:spcPts val="0"/>
              </a:spcAft>
              <a:buClr>
                <a:schemeClr val="hlink"/>
              </a:buClr>
              <a:buSzPts val="1400"/>
              <a:buNone/>
              <a:defRPr>
                <a:solidFill>
                  <a:schemeClr val="hlink"/>
                </a:solidFill>
              </a:defRPr>
            </a:lvl4pPr>
            <a:lvl5pPr lvl="4" algn="ctr" rtl="0">
              <a:lnSpc>
                <a:spcPct val="100000"/>
              </a:lnSpc>
              <a:spcBef>
                <a:spcPts val="1600"/>
              </a:spcBef>
              <a:spcAft>
                <a:spcPts val="0"/>
              </a:spcAft>
              <a:buClr>
                <a:schemeClr val="hlink"/>
              </a:buClr>
              <a:buSzPts val="1400"/>
              <a:buNone/>
              <a:defRPr>
                <a:solidFill>
                  <a:schemeClr val="hlink"/>
                </a:solidFill>
              </a:defRPr>
            </a:lvl5pPr>
            <a:lvl6pPr lvl="5" algn="ctr" rtl="0">
              <a:lnSpc>
                <a:spcPct val="100000"/>
              </a:lnSpc>
              <a:spcBef>
                <a:spcPts val="1600"/>
              </a:spcBef>
              <a:spcAft>
                <a:spcPts val="0"/>
              </a:spcAft>
              <a:buClr>
                <a:schemeClr val="hlink"/>
              </a:buClr>
              <a:buSzPts val="1400"/>
              <a:buNone/>
              <a:defRPr>
                <a:solidFill>
                  <a:schemeClr val="hlink"/>
                </a:solidFill>
              </a:defRPr>
            </a:lvl6pPr>
            <a:lvl7pPr lvl="6" algn="ctr" rtl="0">
              <a:lnSpc>
                <a:spcPct val="100000"/>
              </a:lnSpc>
              <a:spcBef>
                <a:spcPts val="1600"/>
              </a:spcBef>
              <a:spcAft>
                <a:spcPts val="0"/>
              </a:spcAft>
              <a:buClr>
                <a:schemeClr val="hlink"/>
              </a:buClr>
              <a:buSzPts val="1400"/>
              <a:buNone/>
              <a:defRPr>
                <a:solidFill>
                  <a:schemeClr val="hlink"/>
                </a:solidFill>
              </a:defRPr>
            </a:lvl7pPr>
            <a:lvl8pPr lvl="7" algn="ctr" rtl="0">
              <a:lnSpc>
                <a:spcPct val="100000"/>
              </a:lnSpc>
              <a:spcBef>
                <a:spcPts val="1600"/>
              </a:spcBef>
              <a:spcAft>
                <a:spcPts val="0"/>
              </a:spcAft>
              <a:buClr>
                <a:schemeClr val="hlink"/>
              </a:buClr>
              <a:buSzPts val="1400"/>
              <a:buNone/>
              <a:defRPr>
                <a:solidFill>
                  <a:schemeClr val="hlink"/>
                </a:solidFill>
              </a:defRPr>
            </a:lvl8pPr>
            <a:lvl9pPr lvl="8" algn="ctr" rtl="0">
              <a:lnSpc>
                <a:spcPct val="100000"/>
              </a:lnSpc>
              <a:spcBef>
                <a:spcPts val="1600"/>
              </a:spcBef>
              <a:spcAft>
                <a:spcPts val="1600"/>
              </a:spcAft>
              <a:buClr>
                <a:schemeClr val="hlink"/>
              </a:buClr>
              <a:buSzPts val="1400"/>
              <a:buNone/>
              <a:defRPr>
                <a:solidFill>
                  <a:schemeClr val="hlink"/>
                </a:solidFill>
              </a:defRPr>
            </a:lvl9pPr>
          </a:lstStyle>
          <a:p>
            <a:endParaRPr/>
          </a:p>
        </p:txBody>
      </p:sp>
      <p:grpSp>
        <p:nvGrpSpPr>
          <p:cNvPr id="794" name="Google Shape;794;p42"/>
          <p:cNvGrpSpPr/>
          <p:nvPr/>
        </p:nvGrpSpPr>
        <p:grpSpPr>
          <a:xfrm>
            <a:off x="6806481" y="539994"/>
            <a:ext cx="287212" cy="222969"/>
            <a:chOff x="7283981" y="539994"/>
            <a:chExt cx="287212" cy="222969"/>
          </a:xfrm>
        </p:grpSpPr>
        <p:sp>
          <p:nvSpPr>
            <p:cNvPr id="795" name="Google Shape;795;p42"/>
            <p:cNvSpPr/>
            <p:nvPr/>
          </p:nvSpPr>
          <p:spPr>
            <a:xfrm>
              <a:off x="7435617" y="547311"/>
              <a:ext cx="32403" cy="215652"/>
            </a:xfrm>
            <a:custGeom>
              <a:avLst/>
              <a:gdLst/>
              <a:ahLst/>
              <a:cxnLst/>
              <a:rect l="l" t="t" r="r" b="b"/>
              <a:pathLst>
                <a:path w="2843" h="18921" extrusionOk="0">
                  <a:moveTo>
                    <a:pt x="2842" y="0"/>
                  </a:moveTo>
                  <a:cubicBezTo>
                    <a:pt x="2318" y="269"/>
                    <a:pt x="1827" y="622"/>
                    <a:pt x="1387" y="1061"/>
                  </a:cubicBezTo>
                  <a:lnTo>
                    <a:pt x="0" y="2450"/>
                  </a:lnTo>
                  <a:lnTo>
                    <a:pt x="0" y="18920"/>
                  </a:lnTo>
                  <a:lnTo>
                    <a:pt x="2831" y="16089"/>
                  </a:lnTo>
                  <a:lnTo>
                    <a:pt x="2639" y="15897"/>
                  </a:lnTo>
                  <a:cubicBezTo>
                    <a:pt x="2022" y="15279"/>
                    <a:pt x="1682" y="14458"/>
                    <a:pt x="1682" y="13583"/>
                  </a:cubicBezTo>
                  <a:cubicBezTo>
                    <a:pt x="1682" y="12710"/>
                    <a:pt x="2022" y="11888"/>
                    <a:pt x="2640" y="11269"/>
                  </a:cubicBezTo>
                  <a:cubicBezTo>
                    <a:pt x="2706" y="11203"/>
                    <a:pt x="2773" y="11144"/>
                    <a:pt x="2842" y="11084"/>
                  </a:cubicBezTo>
                  <a:lnTo>
                    <a:pt x="2842" y="0"/>
                  </a:lnTo>
                  <a:close/>
                </a:path>
              </a:pathLst>
            </a:custGeom>
            <a:solidFill>
              <a:schemeClr val="accent5"/>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42"/>
            <p:cNvSpPr/>
            <p:nvPr/>
          </p:nvSpPr>
          <p:spPr>
            <a:xfrm>
              <a:off x="7387177" y="547311"/>
              <a:ext cx="32380" cy="215652"/>
            </a:xfrm>
            <a:custGeom>
              <a:avLst/>
              <a:gdLst/>
              <a:ahLst/>
              <a:cxnLst/>
              <a:rect l="l" t="t" r="r" b="b"/>
              <a:pathLst>
                <a:path w="2841" h="18921" extrusionOk="0">
                  <a:moveTo>
                    <a:pt x="0" y="0"/>
                  </a:moveTo>
                  <a:lnTo>
                    <a:pt x="0" y="16079"/>
                  </a:lnTo>
                  <a:lnTo>
                    <a:pt x="2841" y="18920"/>
                  </a:lnTo>
                  <a:lnTo>
                    <a:pt x="2841" y="2448"/>
                  </a:lnTo>
                  <a:lnTo>
                    <a:pt x="1454" y="1061"/>
                  </a:lnTo>
                  <a:cubicBezTo>
                    <a:pt x="1017" y="623"/>
                    <a:pt x="525" y="270"/>
                    <a:pt x="0" y="0"/>
                  </a:cubicBezTo>
                  <a:close/>
                </a:path>
              </a:pathLst>
            </a:custGeom>
            <a:solidFill>
              <a:schemeClr val="lt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42"/>
            <p:cNvSpPr/>
            <p:nvPr/>
          </p:nvSpPr>
          <p:spPr>
            <a:xfrm>
              <a:off x="7532533" y="549420"/>
              <a:ext cx="38660" cy="116608"/>
            </a:xfrm>
            <a:custGeom>
              <a:avLst/>
              <a:gdLst/>
              <a:ahLst/>
              <a:cxnLst/>
              <a:rect l="l" t="t" r="r" b="b"/>
              <a:pathLst>
                <a:path w="3392" h="10231" extrusionOk="0">
                  <a:moveTo>
                    <a:pt x="1" y="0"/>
                  </a:moveTo>
                  <a:lnTo>
                    <a:pt x="1" y="10230"/>
                  </a:lnTo>
                  <a:lnTo>
                    <a:pt x="1122" y="9111"/>
                  </a:lnTo>
                  <a:cubicBezTo>
                    <a:pt x="3392" y="6841"/>
                    <a:pt x="3392" y="3145"/>
                    <a:pt x="1122" y="875"/>
                  </a:cubicBezTo>
                  <a:cubicBezTo>
                    <a:pt x="777" y="532"/>
                    <a:pt x="400" y="240"/>
                    <a:pt x="1" y="0"/>
                  </a:cubicBezTo>
                  <a:close/>
                </a:path>
              </a:pathLst>
            </a:custGeom>
            <a:solidFill>
              <a:schemeClr val="accen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42"/>
            <p:cNvSpPr/>
            <p:nvPr/>
          </p:nvSpPr>
          <p:spPr>
            <a:xfrm>
              <a:off x="7338690" y="539994"/>
              <a:ext cx="32392" cy="174484"/>
            </a:xfrm>
            <a:custGeom>
              <a:avLst/>
              <a:gdLst/>
              <a:ahLst/>
              <a:cxnLst/>
              <a:rect l="l" t="t" r="r" b="b"/>
              <a:pathLst>
                <a:path w="2842" h="15309" extrusionOk="0">
                  <a:moveTo>
                    <a:pt x="1586" y="0"/>
                  </a:moveTo>
                  <a:cubicBezTo>
                    <a:pt x="1052" y="0"/>
                    <a:pt x="519" y="73"/>
                    <a:pt x="1" y="218"/>
                  </a:cubicBezTo>
                  <a:lnTo>
                    <a:pt x="1" y="12467"/>
                  </a:lnTo>
                  <a:lnTo>
                    <a:pt x="2842" y="15309"/>
                  </a:lnTo>
                  <a:lnTo>
                    <a:pt x="2842" y="136"/>
                  </a:lnTo>
                  <a:cubicBezTo>
                    <a:pt x="2429" y="45"/>
                    <a:pt x="2008" y="0"/>
                    <a:pt x="1586" y="0"/>
                  </a:cubicBez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42"/>
            <p:cNvSpPr/>
            <p:nvPr/>
          </p:nvSpPr>
          <p:spPr>
            <a:xfrm>
              <a:off x="7484081" y="540005"/>
              <a:ext cx="32403" cy="133943"/>
            </a:xfrm>
            <a:custGeom>
              <a:avLst/>
              <a:gdLst/>
              <a:ahLst/>
              <a:cxnLst/>
              <a:rect l="l" t="t" r="r" b="b"/>
              <a:pathLst>
                <a:path w="2843" h="11752" extrusionOk="0">
                  <a:moveTo>
                    <a:pt x="1256" y="1"/>
                  </a:moveTo>
                  <a:cubicBezTo>
                    <a:pt x="835" y="1"/>
                    <a:pt x="414" y="46"/>
                    <a:pt x="0" y="136"/>
                  </a:cubicBezTo>
                  <a:lnTo>
                    <a:pt x="0" y="11028"/>
                  </a:lnTo>
                  <a:cubicBezTo>
                    <a:pt x="228" y="10978"/>
                    <a:pt x="462" y="10954"/>
                    <a:pt x="701" y="10954"/>
                  </a:cubicBezTo>
                  <a:cubicBezTo>
                    <a:pt x="1495" y="10954"/>
                    <a:pt x="2248" y="11237"/>
                    <a:pt x="2842" y="11752"/>
                  </a:cubicBezTo>
                  <a:lnTo>
                    <a:pt x="2842" y="219"/>
                  </a:lnTo>
                  <a:cubicBezTo>
                    <a:pt x="2324" y="73"/>
                    <a:pt x="1790" y="1"/>
                    <a:pt x="1256" y="1"/>
                  </a:cubicBezTo>
                  <a:close/>
                </a:path>
              </a:pathLst>
            </a:custGeom>
            <a:solidFill>
              <a:schemeClr val="accent4"/>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42"/>
            <p:cNvSpPr/>
            <p:nvPr/>
          </p:nvSpPr>
          <p:spPr>
            <a:xfrm>
              <a:off x="7283981" y="549420"/>
              <a:ext cx="38660" cy="116608"/>
            </a:xfrm>
            <a:custGeom>
              <a:avLst/>
              <a:gdLst/>
              <a:ahLst/>
              <a:cxnLst/>
              <a:rect l="l" t="t" r="r" b="b"/>
              <a:pathLst>
                <a:path w="3392" h="10231" extrusionOk="0">
                  <a:moveTo>
                    <a:pt x="3391" y="0"/>
                  </a:moveTo>
                  <a:cubicBezTo>
                    <a:pt x="2990" y="240"/>
                    <a:pt x="2616" y="532"/>
                    <a:pt x="2270" y="875"/>
                  </a:cubicBezTo>
                  <a:cubicBezTo>
                    <a:pt x="0" y="3145"/>
                    <a:pt x="0" y="6841"/>
                    <a:pt x="2270" y="9111"/>
                  </a:cubicBezTo>
                  <a:lnTo>
                    <a:pt x="3391" y="10230"/>
                  </a:lnTo>
                  <a:lnTo>
                    <a:pt x="3391" y="0"/>
                  </a:lnTo>
                  <a:close/>
                </a:path>
              </a:pathLst>
            </a:custGeom>
            <a:solidFill>
              <a:srgbClr val="FF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42"/>
            <p:cNvSpPr/>
            <p:nvPr/>
          </p:nvSpPr>
          <p:spPr>
            <a:xfrm>
              <a:off x="7468785" y="680905"/>
              <a:ext cx="98030" cy="76933"/>
            </a:xfrm>
            <a:custGeom>
              <a:avLst/>
              <a:gdLst/>
              <a:ahLst/>
              <a:cxnLst/>
              <a:rect l="l" t="t" r="r" b="b"/>
              <a:pathLst>
                <a:path w="8601" h="6750" extrusionOk="0">
                  <a:moveTo>
                    <a:pt x="2043" y="0"/>
                  </a:moveTo>
                  <a:cubicBezTo>
                    <a:pt x="1567" y="0"/>
                    <a:pt x="1090" y="181"/>
                    <a:pt x="728" y="546"/>
                  </a:cubicBezTo>
                  <a:cubicBezTo>
                    <a:pt x="1" y="1273"/>
                    <a:pt x="1" y="2450"/>
                    <a:pt x="728" y="3178"/>
                  </a:cubicBezTo>
                  <a:lnTo>
                    <a:pt x="4299" y="6750"/>
                  </a:lnTo>
                  <a:lnTo>
                    <a:pt x="4301" y="6748"/>
                  </a:lnTo>
                  <a:lnTo>
                    <a:pt x="4304" y="6750"/>
                  </a:lnTo>
                  <a:lnTo>
                    <a:pt x="7875" y="3178"/>
                  </a:lnTo>
                  <a:cubicBezTo>
                    <a:pt x="8601" y="2452"/>
                    <a:pt x="8601" y="1273"/>
                    <a:pt x="7875" y="546"/>
                  </a:cubicBezTo>
                  <a:cubicBezTo>
                    <a:pt x="7513" y="184"/>
                    <a:pt x="7036" y="0"/>
                    <a:pt x="6560" y="0"/>
                  </a:cubicBezTo>
                  <a:cubicBezTo>
                    <a:pt x="6083" y="0"/>
                    <a:pt x="5607" y="181"/>
                    <a:pt x="5244" y="546"/>
                  </a:cubicBezTo>
                  <a:lnTo>
                    <a:pt x="4301" y="1488"/>
                  </a:lnTo>
                  <a:lnTo>
                    <a:pt x="3359" y="546"/>
                  </a:lnTo>
                  <a:cubicBezTo>
                    <a:pt x="2996" y="184"/>
                    <a:pt x="2520" y="0"/>
                    <a:pt x="2043" y="0"/>
                  </a:cubicBezTo>
                  <a:close/>
                </a:path>
              </a:pathLst>
            </a:custGeom>
            <a:solidFill>
              <a:schemeClr val="l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2" name="Google Shape;802;p42"/>
          <p:cNvGrpSpPr/>
          <p:nvPr/>
        </p:nvGrpSpPr>
        <p:grpSpPr>
          <a:xfrm>
            <a:off x="7300250" y="406938"/>
            <a:ext cx="629975" cy="489075"/>
            <a:chOff x="7300250" y="406938"/>
            <a:chExt cx="629975" cy="489075"/>
          </a:xfrm>
        </p:grpSpPr>
        <p:sp>
          <p:nvSpPr>
            <p:cNvPr id="803" name="Google Shape;803;p42"/>
            <p:cNvSpPr/>
            <p:nvPr/>
          </p:nvSpPr>
          <p:spPr>
            <a:xfrm>
              <a:off x="7632850" y="422988"/>
              <a:ext cx="71075" cy="473025"/>
            </a:xfrm>
            <a:custGeom>
              <a:avLst/>
              <a:gdLst/>
              <a:ahLst/>
              <a:cxnLst/>
              <a:rect l="l" t="t" r="r" b="b"/>
              <a:pathLst>
                <a:path w="2843" h="18921" extrusionOk="0">
                  <a:moveTo>
                    <a:pt x="2842" y="0"/>
                  </a:moveTo>
                  <a:cubicBezTo>
                    <a:pt x="2318" y="269"/>
                    <a:pt x="1827" y="622"/>
                    <a:pt x="1387" y="1061"/>
                  </a:cubicBezTo>
                  <a:lnTo>
                    <a:pt x="0" y="2450"/>
                  </a:lnTo>
                  <a:lnTo>
                    <a:pt x="0" y="18920"/>
                  </a:lnTo>
                  <a:lnTo>
                    <a:pt x="2831" y="16089"/>
                  </a:lnTo>
                  <a:lnTo>
                    <a:pt x="2639" y="15897"/>
                  </a:lnTo>
                  <a:cubicBezTo>
                    <a:pt x="2022" y="15279"/>
                    <a:pt x="1682" y="14458"/>
                    <a:pt x="1682" y="13583"/>
                  </a:cubicBezTo>
                  <a:cubicBezTo>
                    <a:pt x="1682" y="12710"/>
                    <a:pt x="2022" y="11888"/>
                    <a:pt x="2640" y="11269"/>
                  </a:cubicBezTo>
                  <a:cubicBezTo>
                    <a:pt x="2706" y="11203"/>
                    <a:pt x="2773" y="11144"/>
                    <a:pt x="2842" y="11084"/>
                  </a:cubicBezTo>
                  <a:lnTo>
                    <a:pt x="2842" y="0"/>
                  </a:lnTo>
                  <a:close/>
                </a:path>
              </a:pathLst>
            </a:custGeom>
            <a:solidFill>
              <a:schemeClr val="accent5"/>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42"/>
            <p:cNvSpPr/>
            <p:nvPr/>
          </p:nvSpPr>
          <p:spPr>
            <a:xfrm>
              <a:off x="7526600" y="422988"/>
              <a:ext cx="71025" cy="473025"/>
            </a:xfrm>
            <a:custGeom>
              <a:avLst/>
              <a:gdLst/>
              <a:ahLst/>
              <a:cxnLst/>
              <a:rect l="l" t="t" r="r" b="b"/>
              <a:pathLst>
                <a:path w="2841" h="18921" extrusionOk="0">
                  <a:moveTo>
                    <a:pt x="0" y="0"/>
                  </a:moveTo>
                  <a:lnTo>
                    <a:pt x="0" y="16079"/>
                  </a:lnTo>
                  <a:lnTo>
                    <a:pt x="2841" y="18920"/>
                  </a:lnTo>
                  <a:lnTo>
                    <a:pt x="2841" y="2448"/>
                  </a:lnTo>
                  <a:lnTo>
                    <a:pt x="1454" y="1061"/>
                  </a:lnTo>
                  <a:cubicBezTo>
                    <a:pt x="1017" y="623"/>
                    <a:pt x="525" y="270"/>
                    <a:pt x="0" y="0"/>
                  </a:cubicBezTo>
                  <a:close/>
                </a:path>
              </a:pathLst>
            </a:custGeom>
            <a:solidFill>
              <a:schemeClr val="lt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42"/>
            <p:cNvSpPr/>
            <p:nvPr/>
          </p:nvSpPr>
          <p:spPr>
            <a:xfrm>
              <a:off x="7845425" y="427613"/>
              <a:ext cx="84800" cy="255775"/>
            </a:xfrm>
            <a:custGeom>
              <a:avLst/>
              <a:gdLst/>
              <a:ahLst/>
              <a:cxnLst/>
              <a:rect l="l" t="t" r="r" b="b"/>
              <a:pathLst>
                <a:path w="3392" h="10231" extrusionOk="0">
                  <a:moveTo>
                    <a:pt x="1" y="0"/>
                  </a:moveTo>
                  <a:lnTo>
                    <a:pt x="1" y="10230"/>
                  </a:lnTo>
                  <a:lnTo>
                    <a:pt x="1122" y="9111"/>
                  </a:lnTo>
                  <a:cubicBezTo>
                    <a:pt x="3392" y="6841"/>
                    <a:pt x="3392" y="3145"/>
                    <a:pt x="1122" y="875"/>
                  </a:cubicBezTo>
                  <a:cubicBezTo>
                    <a:pt x="777" y="532"/>
                    <a:pt x="400" y="240"/>
                    <a:pt x="1" y="0"/>
                  </a:cubicBezTo>
                  <a:close/>
                </a:path>
              </a:pathLst>
            </a:custGeom>
            <a:solidFill>
              <a:schemeClr val="accen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42"/>
            <p:cNvSpPr/>
            <p:nvPr/>
          </p:nvSpPr>
          <p:spPr>
            <a:xfrm>
              <a:off x="7420250" y="406938"/>
              <a:ext cx="71050" cy="382725"/>
            </a:xfrm>
            <a:custGeom>
              <a:avLst/>
              <a:gdLst/>
              <a:ahLst/>
              <a:cxnLst/>
              <a:rect l="l" t="t" r="r" b="b"/>
              <a:pathLst>
                <a:path w="2842" h="15309" extrusionOk="0">
                  <a:moveTo>
                    <a:pt x="1586" y="0"/>
                  </a:moveTo>
                  <a:cubicBezTo>
                    <a:pt x="1052" y="0"/>
                    <a:pt x="519" y="73"/>
                    <a:pt x="1" y="218"/>
                  </a:cubicBezTo>
                  <a:lnTo>
                    <a:pt x="1" y="12467"/>
                  </a:lnTo>
                  <a:lnTo>
                    <a:pt x="2842" y="15309"/>
                  </a:lnTo>
                  <a:lnTo>
                    <a:pt x="2842" y="136"/>
                  </a:lnTo>
                  <a:cubicBezTo>
                    <a:pt x="2429" y="45"/>
                    <a:pt x="2008" y="0"/>
                    <a:pt x="1586" y="0"/>
                  </a:cubicBez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42"/>
            <p:cNvSpPr/>
            <p:nvPr/>
          </p:nvSpPr>
          <p:spPr>
            <a:xfrm>
              <a:off x="7739150" y="406963"/>
              <a:ext cx="71075" cy="293800"/>
            </a:xfrm>
            <a:custGeom>
              <a:avLst/>
              <a:gdLst/>
              <a:ahLst/>
              <a:cxnLst/>
              <a:rect l="l" t="t" r="r" b="b"/>
              <a:pathLst>
                <a:path w="2843" h="11752" extrusionOk="0">
                  <a:moveTo>
                    <a:pt x="1256" y="1"/>
                  </a:moveTo>
                  <a:cubicBezTo>
                    <a:pt x="835" y="1"/>
                    <a:pt x="414" y="46"/>
                    <a:pt x="0" y="136"/>
                  </a:cubicBezTo>
                  <a:lnTo>
                    <a:pt x="0" y="11028"/>
                  </a:lnTo>
                  <a:cubicBezTo>
                    <a:pt x="228" y="10978"/>
                    <a:pt x="462" y="10954"/>
                    <a:pt x="701" y="10954"/>
                  </a:cubicBezTo>
                  <a:cubicBezTo>
                    <a:pt x="1495" y="10954"/>
                    <a:pt x="2248" y="11237"/>
                    <a:pt x="2842" y="11752"/>
                  </a:cubicBezTo>
                  <a:lnTo>
                    <a:pt x="2842" y="219"/>
                  </a:lnTo>
                  <a:cubicBezTo>
                    <a:pt x="2324" y="73"/>
                    <a:pt x="1790" y="1"/>
                    <a:pt x="1256" y="1"/>
                  </a:cubicBezTo>
                  <a:close/>
                </a:path>
              </a:pathLst>
            </a:custGeom>
            <a:solidFill>
              <a:schemeClr val="accent4"/>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42"/>
            <p:cNvSpPr/>
            <p:nvPr/>
          </p:nvSpPr>
          <p:spPr>
            <a:xfrm>
              <a:off x="7300250" y="427613"/>
              <a:ext cx="84800" cy="255775"/>
            </a:xfrm>
            <a:custGeom>
              <a:avLst/>
              <a:gdLst/>
              <a:ahLst/>
              <a:cxnLst/>
              <a:rect l="l" t="t" r="r" b="b"/>
              <a:pathLst>
                <a:path w="3392" h="10231" extrusionOk="0">
                  <a:moveTo>
                    <a:pt x="3391" y="0"/>
                  </a:moveTo>
                  <a:cubicBezTo>
                    <a:pt x="2990" y="240"/>
                    <a:pt x="2616" y="532"/>
                    <a:pt x="2270" y="875"/>
                  </a:cubicBezTo>
                  <a:cubicBezTo>
                    <a:pt x="0" y="3145"/>
                    <a:pt x="0" y="6841"/>
                    <a:pt x="2270" y="9111"/>
                  </a:cubicBezTo>
                  <a:lnTo>
                    <a:pt x="3391" y="10230"/>
                  </a:lnTo>
                  <a:lnTo>
                    <a:pt x="3391" y="0"/>
                  </a:lnTo>
                  <a:close/>
                </a:path>
              </a:pathLst>
            </a:custGeom>
            <a:solidFill>
              <a:srgbClr val="FF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42"/>
            <p:cNvSpPr/>
            <p:nvPr/>
          </p:nvSpPr>
          <p:spPr>
            <a:xfrm>
              <a:off x="7705600" y="716013"/>
              <a:ext cx="215025" cy="168750"/>
            </a:xfrm>
            <a:custGeom>
              <a:avLst/>
              <a:gdLst/>
              <a:ahLst/>
              <a:cxnLst/>
              <a:rect l="l" t="t" r="r" b="b"/>
              <a:pathLst>
                <a:path w="8601" h="6750" extrusionOk="0">
                  <a:moveTo>
                    <a:pt x="2043" y="0"/>
                  </a:moveTo>
                  <a:cubicBezTo>
                    <a:pt x="1567" y="0"/>
                    <a:pt x="1090" y="181"/>
                    <a:pt x="728" y="546"/>
                  </a:cubicBezTo>
                  <a:cubicBezTo>
                    <a:pt x="1" y="1273"/>
                    <a:pt x="1" y="2450"/>
                    <a:pt x="728" y="3178"/>
                  </a:cubicBezTo>
                  <a:lnTo>
                    <a:pt x="4299" y="6750"/>
                  </a:lnTo>
                  <a:lnTo>
                    <a:pt x="4301" y="6748"/>
                  </a:lnTo>
                  <a:lnTo>
                    <a:pt x="4304" y="6750"/>
                  </a:lnTo>
                  <a:lnTo>
                    <a:pt x="7875" y="3178"/>
                  </a:lnTo>
                  <a:cubicBezTo>
                    <a:pt x="8601" y="2452"/>
                    <a:pt x="8601" y="1273"/>
                    <a:pt x="7875" y="546"/>
                  </a:cubicBezTo>
                  <a:cubicBezTo>
                    <a:pt x="7513" y="184"/>
                    <a:pt x="7036" y="0"/>
                    <a:pt x="6560" y="0"/>
                  </a:cubicBezTo>
                  <a:cubicBezTo>
                    <a:pt x="6083" y="0"/>
                    <a:pt x="5607" y="181"/>
                    <a:pt x="5244" y="546"/>
                  </a:cubicBezTo>
                  <a:lnTo>
                    <a:pt x="4301" y="1488"/>
                  </a:lnTo>
                  <a:lnTo>
                    <a:pt x="3359" y="546"/>
                  </a:lnTo>
                  <a:cubicBezTo>
                    <a:pt x="2996" y="184"/>
                    <a:pt x="2520" y="0"/>
                    <a:pt x="2043" y="0"/>
                  </a:cubicBezTo>
                  <a:close/>
                </a:path>
              </a:pathLst>
            </a:custGeom>
            <a:solidFill>
              <a:schemeClr val="l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0" name="Google Shape;810;p42"/>
          <p:cNvGrpSpPr/>
          <p:nvPr/>
        </p:nvGrpSpPr>
        <p:grpSpPr>
          <a:xfrm>
            <a:off x="8136781" y="539994"/>
            <a:ext cx="287212" cy="222969"/>
            <a:chOff x="7283981" y="539994"/>
            <a:chExt cx="287212" cy="222969"/>
          </a:xfrm>
        </p:grpSpPr>
        <p:sp>
          <p:nvSpPr>
            <p:cNvPr id="811" name="Google Shape;811;p42"/>
            <p:cNvSpPr/>
            <p:nvPr/>
          </p:nvSpPr>
          <p:spPr>
            <a:xfrm>
              <a:off x="7435617" y="547311"/>
              <a:ext cx="32403" cy="215652"/>
            </a:xfrm>
            <a:custGeom>
              <a:avLst/>
              <a:gdLst/>
              <a:ahLst/>
              <a:cxnLst/>
              <a:rect l="l" t="t" r="r" b="b"/>
              <a:pathLst>
                <a:path w="2843" h="18921" extrusionOk="0">
                  <a:moveTo>
                    <a:pt x="2842" y="0"/>
                  </a:moveTo>
                  <a:cubicBezTo>
                    <a:pt x="2318" y="269"/>
                    <a:pt x="1827" y="622"/>
                    <a:pt x="1387" y="1061"/>
                  </a:cubicBezTo>
                  <a:lnTo>
                    <a:pt x="0" y="2450"/>
                  </a:lnTo>
                  <a:lnTo>
                    <a:pt x="0" y="18920"/>
                  </a:lnTo>
                  <a:lnTo>
                    <a:pt x="2831" y="16089"/>
                  </a:lnTo>
                  <a:lnTo>
                    <a:pt x="2639" y="15897"/>
                  </a:lnTo>
                  <a:cubicBezTo>
                    <a:pt x="2022" y="15279"/>
                    <a:pt x="1682" y="14458"/>
                    <a:pt x="1682" y="13583"/>
                  </a:cubicBezTo>
                  <a:cubicBezTo>
                    <a:pt x="1682" y="12710"/>
                    <a:pt x="2022" y="11888"/>
                    <a:pt x="2640" y="11269"/>
                  </a:cubicBezTo>
                  <a:cubicBezTo>
                    <a:pt x="2706" y="11203"/>
                    <a:pt x="2773" y="11144"/>
                    <a:pt x="2842" y="11084"/>
                  </a:cubicBezTo>
                  <a:lnTo>
                    <a:pt x="2842" y="0"/>
                  </a:lnTo>
                  <a:close/>
                </a:path>
              </a:pathLst>
            </a:custGeom>
            <a:solidFill>
              <a:schemeClr val="accent5"/>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42"/>
            <p:cNvSpPr/>
            <p:nvPr/>
          </p:nvSpPr>
          <p:spPr>
            <a:xfrm>
              <a:off x="7387177" y="547311"/>
              <a:ext cx="32380" cy="215652"/>
            </a:xfrm>
            <a:custGeom>
              <a:avLst/>
              <a:gdLst/>
              <a:ahLst/>
              <a:cxnLst/>
              <a:rect l="l" t="t" r="r" b="b"/>
              <a:pathLst>
                <a:path w="2841" h="18921" extrusionOk="0">
                  <a:moveTo>
                    <a:pt x="0" y="0"/>
                  </a:moveTo>
                  <a:lnTo>
                    <a:pt x="0" y="16079"/>
                  </a:lnTo>
                  <a:lnTo>
                    <a:pt x="2841" y="18920"/>
                  </a:lnTo>
                  <a:lnTo>
                    <a:pt x="2841" y="2448"/>
                  </a:lnTo>
                  <a:lnTo>
                    <a:pt x="1454" y="1061"/>
                  </a:lnTo>
                  <a:cubicBezTo>
                    <a:pt x="1017" y="623"/>
                    <a:pt x="525" y="270"/>
                    <a:pt x="0" y="0"/>
                  </a:cubicBezTo>
                  <a:close/>
                </a:path>
              </a:pathLst>
            </a:custGeom>
            <a:solidFill>
              <a:schemeClr val="lt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42"/>
            <p:cNvSpPr/>
            <p:nvPr/>
          </p:nvSpPr>
          <p:spPr>
            <a:xfrm>
              <a:off x="7532533" y="549420"/>
              <a:ext cx="38660" cy="116608"/>
            </a:xfrm>
            <a:custGeom>
              <a:avLst/>
              <a:gdLst/>
              <a:ahLst/>
              <a:cxnLst/>
              <a:rect l="l" t="t" r="r" b="b"/>
              <a:pathLst>
                <a:path w="3392" h="10231" extrusionOk="0">
                  <a:moveTo>
                    <a:pt x="1" y="0"/>
                  </a:moveTo>
                  <a:lnTo>
                    <a:pt x="1" y="10230"/>
                  </a:lnTo>
                  <a:lnTo>
                    <a:pt x="1122" y="9111"/>
                  </a:lnTo>
                  <a:cubicBezTo>
                    <a:pt x="3392" y="6841"/>
                    <a:pt x="3392" y="3145"/>
                    <a:pt x="1122" y="875"/>
                  </a:cubicBezTo>
                  <a:cubicBezTo>
                    <a:pt x="777" y="532"/>
                    <a:pt x="400" y="240"/>
                    <a:pt x="1" y="0"/>
                  </a:cubicBezTo>
                  <a:close/>
                </a:path>
              </a:pathLst>
            </a:custGeom>
            <a:solidFill>
              <a:schemeClr val="accen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42"/>
            <p:cNvSpPr/>
            <p:nvPr/>
          </p:nvSpPr>
          <p:spPr>
            <a:xfrm>
              <a:off x="7338690" y="539994"/>
              <a:ext cx="32392" cy="174484"/>
            </a:xfrm>
            <a:custGeom>
              <a:avLst/>
              <a:gdLst/>
              <a:ahLst/>
              <a:cxnLst/>
              <a:rect l="l" t="t" r="r" b="b"/>
              <a:pathLst>
                <a:path w="2842" h="15309" extrusionOk="0">
                  <a:moveTo>
                    <a:pt x="1586" y="0"/>
                  </a:moveTo>
                  <a:cubicBezTo>
                    <a:pt x="1052" y="0"/>
                    <a:pt x="519" y="73"/>
                    <a:pt x="1" y="218"/>
                  </a:cubicBezTo>
                  <a:lnTo>
                    <a:pt x="1" y="12467"/>
                  </a:lnTo>
                  <a:lnTo>
                    <a:pt x="2842" y="15309"/>
                  </a:lnTo>
                  <a:lnTo>
                    <a:pt x="2842" y="136"/>
                  </a:lnTo>
                  <a:cubicBezTo>
                    <a:pt x="2429" y="45"/>
                    <a:pt x="2008" y="0"/>
                    <a:pt x="1586" y="0"/>
                  </a:cubicBez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42"/>
            <p:cNvSpPr/>
            <p:nvPr/>
          </p:nvSpPr>
          <p:spPr>
            <a:xfrm>
              <a:off x="7484081" y="540005"/>
              <a:ext cx="32403" cy="133943"/>
            </a:xfrm>
            <a:custGeom>
              <a:avLst/>
              <a:gdLst/>
              <a:ahLst/>
              <a:cxnLst/>
              <a:rect l="l" t="t" r="r" b="b"/>
              <a:pathLst>
                <a:path w="2843" h="11752" extrusionOk="0">
                  <a:moveTo>
                    <a:pt x="1256" y="1"/>
                  </a:moveTo>
                  <a:cubicBezTo>
                    <a:pt x="835" y="1"/>
                    <a:pt x="414" y="46"/>
                    <a:pt x="0" y="136"/>
                  </a:cubicBezTo>
                  <a:lnTo>
                    <a:pt x="0" y="11028"/>
                  </a:lnTo>
                  <a:cubicBezTo>
                    <a:pt x="228" y="10978"/>
                    <a:pt x="462" y="10954"/>
                    <a:pt x="701" y="10954"/>
                  </a:cubicBezTo>
                  <a:cubicBezTo>
                    <a:pt x="1495" y="10954"/>
                    <a:pt x="2248" y="11237"/>
                    <a:pt x="2842" y="11752"/>
                  </a:cubicBezTo>
                  <a:lnTo>
                    <a:pt x="2842" y="219"/>
                  </a:lnTo>
                  <a:cubicBezTo>
                    <a:pt x="2324" y="73"/>
                    <a:pt x="1790" y="1"/>
                    <a:pt x="1256" y="1"/>
                  </a:cubicBezTo>
                  <a:close/>
                </a:path>
              </a:pathLst>
            </a:custGeom>
            <a:solidFill>
              <a:schemeClr val="accent4"/>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42"/>
            <p:cNvSpPr/>
            <p:nvPr/>
          </p:nvSpPr>
          <p:spPr>
            <a:xfrm>
              <a:off x="7283981" y="549420"/>
              <a:ext cx="38660" cy="116608"/>
            </a:xfrm>
            <a:custGeom>
              <a:avLst/>
              <a:gdLst/>
              <a:ahLst/>
              <a:cxnLst/>
              <a:rect l="l" t="t" r="r" b="b"/>
              <a:pathLst>
                <a:path w="3392" h="10231" extrusionOk="0">
                  <a:moveTo>
                    <a:pt x="3391" y="0"/>
                  </a:moveTo>
                  <a:cubicBezTo>
                    <a:pt x="2990" y="240"/>
                    <a:pt x="2616" y="532"/>
                    <a:pt x="2270" y="875"/>
                  </a:cubicBezTo>
                  <a:cubicBezTo>
                    <a:pt x="0" y="3145"/>
                    <a:pt x="0" y="6841"/>
                    <a:pt x="2270" y="9111"/>
                  </a:cubicBezTo>
                  <a:lnTo>
                    <a:pt x="3391" y="10230"/>
                  </a:lnTo>
                  <a:lnTo>
                    <a:pt x="3391" y="0"/>
                  </a:lnTo>
                  <a:close/>
                </a:path>
              </a:pathLst>
            </a:custGeom>
            <a:solidFill>
              <a:srgbClr val="FF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42"/>
            <p:cNvSpPr/>
            <p:nvPr/>
          </p:nvSpPr>
          <p:spPr>
            <a:xfrm>
              <a:off x="7468785" y="680905"/>
              <a:ext cx="98030" cy="76933"/>
            </a:xfrm>
            <a:custGeom>
              <a:avLst/>
              <a:gdLst/>
              <a:ahLst/>
              <a:cxnLst/>
              <a:rect l="l" t="t" r="r" b="b"/>
              <a:pathLst>
                <a:path w="8601" h="6750" extrusionOk="0">
                  <a:moveTo>
                    <a:pt x="2043" y="0"/>
                  </a:moveTo>
                  <a:cubicBezTo>
                    <a:pt x="1567" y="0"/>
                    <a:pt x="1090" y="181"/>
                    <a:pt x="728" y="546"/>
                  </a:cubicBezTo>
                  <a:cubicBezTo>
                    <a:pt x="1" y="1273"/>
                    <a:pt x="1" y="2450"/>
                    <a:pt x="728" y="3178"/>
                  </a:cubicBezTo>
                  <a:lnTo>
                    <a:pt x="4299" y="6750"/>
                  </a:lnTo>
                  <a:lnTo>
                    <a:pt x="4301" y="6748"/>
                  </a:lnTo>
                  <a:lnTo>
                    <a:pt x="4304" y="6750"/>
                  </a:lnTo>
                  <a:lnTo>
                    <a:pt x="7875" y="3178"/>
                  </a:lnTo>
                  <a:cubicBezTo>
                    <a:pt x="8601" y="2452"/>
                    <a:pt x="8601" y="1273"/>
                    <a:pt x="7875" y="546"/>
                  </a:cubicBezTo>
                  <a:cubicBezTo>
                    <a:pt x="7513" y="184"/>
                    <a:pt x="7036" y="0"/>
                    <a:pt x="6560" y="0"/>
                  </a:cubicBezTo>
                  <a:cubicBezTo>
                    <a:pt x="6083" y="0"/>
                    <a:pt x="5607" y="181"/>
                    <a:pt x="5244" y="546"/>
                  </a:cubicBezTo>
                  <a:lnTo>
                    <a:pt x="4301" y="1488"/>
                  </a:lnTo>
                  <a:lnTo>
                    <a:pt x="3359" y="546"/>
                  </a:lnTo>
                  <a:cubicBezTo>
                    <a:pt x="2996" y="184"/>
                    <a:pt x="2520" y="0"/>
                    <a:pt x="2043" y="0"/>
                  </a:cubicBezTo>
                  <a:close/>
                </a:path>
              </a:pathLst>
            </a:custGeom>
            <a:solidFill>
              <a:schemeClr val="l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18" name="Google Shape;818;p42"/>
          <p:cNvSpPr txBox="1">
            <a:spLocks noGrp="1"/>
          </p:cNvSpPr>
          <p:nvPr>
            <p:ph type="title" idx="4"/>
          </p:nvPr>
        </p:nvSpPr>
        <p:spPr>
          <a:xfrm>
            <a:off x="2280825" y="2117323"/>
            <a:ext cx="1460700" cy="387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hlink"/>
              </a:buClr>
              <a:buSzPts val="2000"/>
              <a:buNone/>
              <a:defRPr sz="2000">
                <a:solidFill>
                  <a:schemeClr val="hlink"/>
                </a:solidFill>
              </a:defRPr>
            </a:lvl1pPr>
            <a:lvl2pPr lvl="1" algn="ctr" rtl="0">
              <a:spcBef>
                <a:spcPts val="0"/>
              </a:spcBef>
              <a:spcAft>
                <a:spcPts val="0"/>
              </a:spcAft>
              <a:buClr>
                <a:schemeClr val="hlink"/>
              </a:buClr>
              <a:buSzPts val="2000"/>
              <a:buNone/>
              <a:defRPr sz="2000">
                <a:solidFill>
                  <a:schemeClr val="hlink"/>
                </a:solidFill>
              </a:defRPr>
            </a:lvl2pPr>
            <a:lvl3pPr lvl="2" algn="ctr" rtl="0">
              <a:spcBef>
                <a:spcPts val="0"/>
              </a:spcBef>
              <a:spcAft>
                <a:spcPts val="0"/>
              </a:spcAft>
              <a:buClr>
                <a:schemeClr val="hlink"/>
              </a:buClr>
              <a:buSzPts val="2000"/>
              <a:buNone/>
              <a:defRPr sz="2000">
                <a:solidFill>
                  <a:schemeClr val="hlink"/>
                </a:solidFill>
              </a:defRPr>
            </a:lvl3pPr>
            <a:lvl4pPr lvl="3" algn="ctr" rtl="0">
              <a:spcBef>
                <a:spcPts val="0"/>
              </a:spcBef>
              <a:spcAft>
                <a:spcPts val="0"/>
              </a:spcAft>
              <a:buClr>
                <a:schemeClr val="hlink"/>
              </a:buClr>
              <a:buSzPts val="2000"/>
              <a:buNone/>
              <a:defRPr sz="2000">
                <a:solidFill>
                  <a:schemeClr val="hlink"/>
                </a:solidFill>
              </a:defRPr>
            </a:lvl4pPr>
            <a:lvl5pPr lvl="4" algn="ctr" rtl="0">
              <a:spcBef>
                <a:spcPts val="0"/>
              </a:spcBef>
              <a:spcAft>
                <a:spcPts val="0"/>
              </a:spcAft>
              <a:buClr>
                <a:schemeClr val="hlink"/>
              </a:buClr>
              <a:buSzPts val="2000"/>
              <a:buNone/>
              <a:defRPr sz="2000">
                <a:solidFill>
                  <a:schemeClr val="hlink"/>
                </a:solidFill>
              </a:defRPr>
            </a:lvl5pPr>
            <a:lvl6pPr lvl="5" algn="ctr" rtl="0">
              <a:spcBef>
                <a:spcPts val="0"/>
              </a:spcBef>
              <a:spcAft>
                <a:spcPts val="0"/>
              </a:spcAft>
              <a:buClr>
                <a:schemeClr val="hlink"/>
              </a:buClr>
              <a:buSzPts val="2000"/>
              <a:buNone/>
              <a:defRPr sz="2000">
                <a:solidFill>
                  <a:schemeClr val="hlink"/>
                </a:solidFill>
              </a:defRPr>
            </a:lvl6pPr>
            <a:lvl7pPr lvl="6" algn="ctr" rtl="0">
              <a:spcBef>
                <a:spcPts val="0"/>
              </a:spcBef>
              <a:spcAft>
                <a:spcPts val="0"/>
              </a:spcAft>
              <a:buClr>
                <a:schemeClr val="hlink"/>
              </a:buClr>
              <a:buSzPts val="2000"/>
              <a:buNone/>
              <a:defRPr sz="2000">
                <a:solidFill>
                  <a:schemeClr val="hlink"/>
                </a:solidFill>
              </a:defRPr>
            </a:lvl7pPr>
            <a:lvl8pPr lvl="7" algn="ctr" rtl="0">
              <a:spcBef>
                <a:spcPts val="0"/>
              </a:spcBef>
              <a:spcAft>
                <a:spcPts val="0"/>
              </a:spcAft>
              <a:buClr>
                <a:schemeClr val="hlink"/>
              </a:buClr>
              <a:buSzPts val="2000"/>
              <a:buNone/>
              <a:defRPr sz="2000">
                <a:solidFill>
                  <a:schemeClr val="hlink"/>
                </a:solidFill>
              </a:defRPr>
            </a:lvl8pPr>
            <a:lvl9pPr lvl="8" algn="ctr" rtl="0">
              <a:spcBef>
                <a:spcPts val="0"/>
              </a:spcBef>
              <a:spcAft>
                <a:spcPts val="0"/>
              </a:spcAft>
              <a:buClr>
                <a:schemeClr val="hlink"/>
              </a:buClr>
              <a:buSzPts val="2000"/>
              <a:buNone/>
              <a:defRPr sz="2000">
                <a:solidFill>
                  <a:schemeClr val="hlink"/>
                </a:solidFill>
              </a:defRPr>
            </a:lvl9pPr>
          </a:lstStyle>
          <a:p>
            <a:endParaRPr/>
          </a:p>
        </p:txBody>
      </p:sp>
      <p:sp>
        <p:nvSpPr>
          <p:cNvPr id="819" name="Google Shape;819;p42"/>
          <p:cNvSpPr txBox="1">
            <a:spLocks noGrp="1"/>
          </p:cNvSpPr>
          <p:nvPr>
            <p:ph type="subTitle" idx="5"/>
          </p:nvPr>
        </p:nvSpPr>
        <p:spPr>
          <a:xfrm>
            <a:off x="2280825" y="2633670"/>
            <a:ext cx="1460700" cy="409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hlink"/>
              </a:buClr>
              <a:buSzPts val="1400"/>
              <a:buNone/>
              <a:defRPr sz="1400">
                <a:solidFill>
                  <a:schemeClr val="hlink"/>
                </a:solidFill>
              </a:defRPr>
            </a:lvl1pPr>
            <a:lvl2pPr lvl="1" algn="ctr" rtl="0">
              <a:lnSpc>
                <a:spcPct val="100000"/>
              </a:lnSpc>
              <a:spcBef>
                <a:spcPts val="1600"/>
              </a:spcBef>
              <a:spcAft>
                <a:spcPts val="0"/>
              </a:spcAft>
              <a:buClr>
                <a:schemeClr val="hlink"/>
              </a:buClr>
              <a:buSzPts val="1400"/>
              <a:buNone/>
              <a:defRPr>
                <a:solidFill>
                  <a:schemeClr val="hlink"/>
                </a:solidFill>
              </a:defRPr>
            </a:lvl2pPr>
            <a:lvl3pPr lvl="2" algn="ctr" rtl="0">
              <a:lnSpc>
                <a:spcPct val="100000"/>
              </a:lnSpc>
              <a:spcBef>
                <a:spcPts val="1600"/>
              </a:spcBef>
              <a:spcAft>
                <a:spcPts val="0"/>
              </a:spcAft>
              <a:buClr>
                <a:schemeClr val="hlink"/>
              </a:buClr>
              <a:buSzPts val="1400"/>
              <a:buNone/>
              <a:defRPr>
                <a:solidFill>
                  <a:schemeClr val="hlink"/>
                </a:solidFill>
              </a:defRPr>
            </a:lvl3pPr>
            <a:lvl4pPr lvl="3" algn="ctr" rtl="0">
              <a:lnSpc>
                <a:spcPct val="100000"/>
              </a:lnSpc>
              <a:spcBef>
                <a:spcPts val="1600"/>
              </a:spcBef>
              <a:spcAft>
                <a:spcPts val="0"/>
              </a:spcAft>
              <a:buClr>
                <a:schemeClr val="hlink"/>
              </a:buClr>
              <a:buSzPts val="1400"/>
              <a:buNone/>
              <a:defRPr>
                <a:solidFill>
                  <a:schemeClr val="hlink"/>
                </a:solidFill>
              </a:defRPr>
            </a:lvl4pPr>
            <a:lvl5pPr lvl="4" algn="ctr" rtl="0">
              <a:lnSpc>
                <a:spcPct val="100000"/>
              </a:lnSpc>
              <a:spcBef>
                <a:spcPts val="1600"/>
              </a:spcBef>
              <a:spcAft>
                <a:spcPts val="0"/>
              </a:spcAft>
              <a:buClr>
                <a:schemeClr val="hlink"/>
              </a:buClr>
              <a:buSzPts val="1400"/>
              <a:buNone/>
              <a:defRPr>
                <a:solidFill>
                  <a:schemeClr val="hlink"/>
                </a:solidFill>
              </a:defRPr>
            </a:lvl5pPr>
            <a:lvl6pPr lvl="5" algn="ctr" rtl="0">
              <a:lnSpc>
                <a:spcPct val="100000"/>
              </a:lnSpc>
              <a:spcBef>
                <a:spcPts val="1600"/>
              </a:spcBef>
              <a:spcAft>
                <a:spcPts val="0"/>
              </a:spcAft>
              <a:buClr>
                <a:schemeClr val="hlink"/>
              </a:buClr>
              <a:buSzPts val="1400"/>
              <a:buNone/>
              <a:defRPr>
                <a:solidFill>
                  <a:schemeClr val="hlink"/>
                </a:solidFill>
              </a:defRPr>
            </a:lvl6pPr>
            <a:lvl7pPr lvl="6" algn="ctr" rtl="0">
              <a:lnSpc>
                <a:spcPct val="100000"/>
              </a:lnSpc>
              <a:spcBef>
                <a:spcPts val="1600"/>
              </a:spcBef>
              <a:spcAft>
                <a:spcPts val="0"/>
              </a:spcAft>
              <a:buClr>
                <a:schemeClr val="hlink"/>
              </a:buClr>
              <a:buSzPts val="1400"/>
              <a:buNone/>
              <a:defRPr>
                <a:solidFill>
                  <a:schemeClr val="hlink"/>
                </a:solidFill>
              </a:defRPr>
            </a:lvl7pPr>
            <a:lvl8pPr lvl="7" algn="ctr" rtl="0">
              <a:lnSpc>
                <a:spcPct val="100000"/>
              </a:lnSpc>
              <a:spcBef>
                <a:spcPts val="1600"/>
              </a:spcBef>
              <a:spcAft>
                <a:spcPts val="0"/>
              </a:spcAft>
              <a:buClr>
                <a:schemeClr val="hlink"/>
              </a:buClr>
              <a:buSzPts val="1400"/>
              <a:buNone/>
              <a:defRPr>
                <a:solidFill>
                  <a:schemeClr val="hlink"/>
                </a:solidFill>
              </a:defRPr>
            </a:lvl8pPr>
            <a:lvl9pPr lvl="8" algn="ctr" rtl="0">
              <a:lnSpc>
                <a:spcPct val="100000"/>
              </a:lnSpc>
              <a:spcBef>
                <a:spcPts val="1600"/>
              </a:spcBef>
              <a:spcAft>
                <a:spcPts val="1600"/>
              </a:spcAft>
              <a:buClr>
                <a:schemeClr val="hlink"/>
              </a:buClr>
              <a:buSzPts val="1400"/>
              <a:buNone/>
              <a:defRPr>
                <a:solidFill>
                  <a:schemeClr val="hlink"/>
                </a:solidFill>
              </a:defRPr>
            </a:lvl9pPr>
          </a:lstStyle>
          <a:p>
            <a:endParaRPr/>
          </a:p>
        </p:txBody>
      </p:sp>
      <p:sp>
        <p:nvSpPr>
          <p:cNvPr id="820" name="Google Shape;820;p42"/>
          <p:cNvSpPr txBox="1">
            <a:spLocks noGrp="1"/>
          </p:cNvSpPr>
          <p:nvPr>
            <p:ph type="title" idx="6"/>
          </p:nvPr>
        </p:nvSpPr>
        <p:spPr>
          <a:xfrm>
            <a:off x="2280825" y="3808249"/>
            <a:ext cx="1460700" cy="4095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hlink"/>
              </a:buClr>
              <a:buSzPts val="2000"/>
              <a:buNone/>
              <a:defRPr sz="2000">
                <a:solidFill>
                  <a:schemeClr val="hlink"/>
                </a:solidFill>
              </a:defRPr>
            </a:lvl1pPr>
            <a:lvl2pPr lvl="1" algn="ctr" rtl="0">
              <a:spcBef>
                <a:spcPts val="0"/>
              </a:spcBef>
              <a:spcAft>
                <a:spcPts val="0"/>
              </a:spcAft>
              <a:buClr>
                <a:schemeClr val="hlink"/>
              </a:buClr>
              <a:buSzPts val="2000"/>
              <a:buNone/>
              <a:defRPr sz="2000">
                <a:solidFill>
                  <a:schemeClr val="hlink"/>
                </a:solidFill>
              </a:defRPr>
            </a:lvl2pPr>
            <a:lvl3pPr lvl="2" algn="ctr" rtl="0">
              <a:spcBef>
                <a:spcPts val="0"/>
              </a:spcBef>
              <a:spcAft>
                <a:spcPts val="0"/>
              </a:spcAft>
              <a:buClr>
                <a:schemeClr val="hlink"/>
              </a:buClr>
              <a:buSzPts val="2000"/>
              <a:buNone/>
              <a:defRPr sz="2000">
                <a:solidFill>
                  <a:schemeClr val="hlink"/>
                </a:solidFill>
              </a:defRPr>
            </a:lvl3pPr>
            <a:lvl4pPr lvl="3" algn="ctr" rtl="0">
              <a:spcBef>
                <a:spcPts val="0"/>
              </a:spcBef>
              <a:spcAft>
                <a:spcPts val="0"/>
              </a:spcAft>
              <a:buClr>
                <a:schemeClr val="hlink"/>
              </a:buClr>
              <a:buSzPts val="2000"/>
              <a:buNone/>
              <a:defRPr sz="2000">
                <a:solidFill>
                  <a:schemeClr val="hlink"/>
                </a:solidFill>
              </a:defRPr>
            </a:lvl4pPr>
            <a:lvl5pPr lvl="4" algn="ctr" rtl="0">
              <a:spcBef>
                <a:spcPts val="0"/>
              </a:spcBef>
              <a:spcAft>
                <a:spcPts val="0"/>
              </a:spcAft>
              <a:buClr>
                <a:schemeClr val="hlink"/>
              </a:buClr>
              <a:buSzPts val="2000"/>
              <a:buNone/>
              <a:defRPr sz="2000">
                <a:solidFill>
                  <a:schemeClr val="hlink"/>
                </a:solidFill>
              </a:defRPr>
            </a:lvl5pPr>
            <a:lvl6pPr lvl="5" algn="ctr" rtl="0">
              <a:spcBef>
                <a:spcPts val="0"/>
              </a:spcBef>
              <a:spcAft>
                <a:spcPts val="0"/>
              </a:spcAft>
              <a:buClr>
                <a:schemeClr val="hlink"/>
              </a:buClr>
              <a:buSzPts val="2000"/>
              <a:buNone/>
              <a:defRPr sz="2000">
                <a:solidFill>
                  <a:schemeClr val="hlink"/>
                </a:solidFill>
              </a:defRPr>
            </a:lvl6pPr>
            <a:lvl7pPr lvl="6" algn="ctr" rtl="0">
              <a:spcBef>
                <a:spcPts val="0"/>
              </a:spcBef>
              <a:spcAft>
                <a:spcPts val="0"/>
              </a:spcAft>
              <a:buClr>
                <a:schemeClr val="hlink"/>
              </a:buClr>
              <a:buSzPts val="2000"/>
              <a:buNone/>
              <a:defRPr sz="2000">
                <a:solidFill>
                  <a:schemeClr val="hlink"/>
                </a:solidFill>
              </a:defRPr>
            </a:lvl7pPr>
            <a:lvl8pPr lvl="7" algn="ctr" rtl="0">
              <a:spcBef>
                <a:spcPts val="0"/>
              </a:spcBef>
              <a:spcAft>
                <a:spcPts val="0"/>
              </a:spcAft>
              <a:buClr>
                <a:schemeClr val="hlink"/>
              </a:buClr>
              <a:buSzPts val="2000"/>
              <a:buNone/>
              <a:defRPr sz="2000">
                <a:solidFill>
                  <a:schemeClr val="hlink"/>
                </a:solidFill>
              </a:defRPr>
            </a:lvl8pPr>
            <a:lvl9pPr lvl="8" algn="ctr" rtl="0">
              <a:spcBef>
                <a:spcPts val="0"/>
              </a:spcBef>
              <a:spcAft>
                <a:spcPts val="0"/>
              </a:spcAft>
              <a:buClr>
                <a:schemeClr val="hlink"/>
              </a:buClr>
              <a:buSzPts val="2000"/>
              <a:buNone/>
              <a:defRPr sz="2000">
                <a:solidFill>
                  <a:schemeClr val="hlink"/>
                </a:solidFill>
              </a:defRPr>
            </a:lvl9pPr>
          </a:lstStyle>
          <a:p>
            <a:endParaRPr/>
          </a:p>
        </p:txBody>
      </p:sp>
      <p:sp>
        <p:nvSpPr>
          <p:cNvPr id="821" name="Google Shape;821;p42"/>
          <p:cNvSpPr txBox="1">
            <a:spLocks noGrp="1"/>
          </p:cNvSpPr>
          <p:nvPr>
            <p:ph type="subTitle" idx="7"/>
          </p:nvPr>
        </p:nvSpPr>
        <p:spPr>
          <a:xfrm>
            <a:off x="2280825" y="4335670"/>
            <a:ext cx="1460700" cy="409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hlink"/>
              </a:buClr>
              <a:buSzPts val="1400"/>
              <a:buNone/>
              <a:defRPr sz="1400">
                <a:solidFill>
                  <a:schemeClr val="hlink"/>
                </a:solidFill>
              </a:defRPr>
            </a:lvl1pPr>
            <a:lvl2pPr lvl="1" algn="ctr" rtl="0">
              <a:lnSpc>
                <a:spcPct val="100000"/>
              </a:lnSpc>
              <a:spcBef>
                <a:spcPts val="1600"/>
              </a:spcBef>
              <a:spcAft>
                <a:spcPts val="0"/>
              </a:spcAft>
              <a:buClr>
                <a:schemeClr val="hlink"/>
              </a:buClr>
              <a:buSzPts val="1400"/>
              <a:buNone/>
              <a:defRPr>
                <a:solidFill>
                  <a:schemeClr val="hlink"/>
                </a:solidFill>
              </a:defRPr>
            </a:lvl2pPr>
            <a:lvl3pPr lvl="2" algn="ctr" rtl="0">
              <a:lnSpc>
                <a:spcPct val="100000"/>
              </a:lnSpc>
              <a:spcBef>
                <a:spcPts val="1600"/>
              </a:spcBef>
              <a:spcAft>
                <a:spcPts val="0"/>
              </a:spcAft>
              <a:buClr>
                <a:schemeClr val="hlink"/>
              </a:buClr>
              <a:buSzPts val="1400"/>
              <a:buNone/>
              <a:defRPr>
                <a:solidFill>
                  <a:schemeClr val="hlink"/>
                </a:solidFill>
              </a:defRPr>
            </a:lvl3pPr>
            <a:lvl4pPr lvl="3" algn="ctr" rtl="0">
              <a:lnSpc>
                <a:spcPct val="100000"/>
              </a:lnSpc>
              <a:spcBef>
                <a:spcPts val="1600"/>
              </a:spcBef>
              <a:spcAft>
                <a:spcPts val="0"/>
              </a:spcAft>
              <a:buClr>
                <a:schemeClr val="hlink"/>
              </a:buClr>
              <a:buSzPts val="1400"/>
              <a:buNone/>
              <a:defRPr>
                <a:solidFill>
                  <a:schemeClr val="hlink"/>
                </a:solidFill>
              </a:defRPr>
            </a:lvl4pPr>
            <a:lvl5pPr lvl="4" algn="ctr" rtl="0">
              <a:lnSpc>
                <a:spcPct val="100000"/>
              </a:lnSpc>
              <a:spcBef>
                <a:spcPts val="1600"/>
              </a:spcBef>
              <a:spcAft>
                <a:spcPts val="0"/>
              </a:spcAft>
              <a:buClr>
                <a:schemeClr val="hlink"/>
              </a:buClr>
              <a:buSzPts val="1400"/>
              <a:buNone/>
              <a:defRPr>
                <a:solidFill>
                  <a:schemeClr val="hlink"/>
                </a:solidFill>
              </a:defRPr>
            </a:lvl5pPr>
            <a:lvl6pPr lvl="5" algn="ctr" rtl="0">
              <a:lnSpc>
                <a:spcPct val="100000"/>
              </a:lnSpc>
              <a:spcBef>
                <a:spcPts val="1600"/>
              </a:spcBef>
              <a:spcAft>
                <a:spcPts val="0"/>
              </a:spcAft>
              <a:buClr>
                <a:schemeClr val="hlink"/>
              </a:buClr>
              <a:buSzPts val="1400"/>
              <a:buNone/>
              <a:defRPr>
                <a:solidFill>
                  <a:schemeClr val="hlink"/>
                </a:solidFill>
              </a:defRPr>
            </a:lvl6pPr>
            <a:lvl7pPr lvl="6" algn="ctr" rtl="0">
              <a:lnSpc>
                <a:spcPct val="100000"/>
              </a:lnSpc>
              <a:spcBef>
                <a:spcPts val="1600"/>
              </a:spcBef>
              <a:spcAft>
                <a:spcPts val="0"/>
              </a:spcAft>
              <a:buClr>
                <a:schemeClr val="hlink"/>
              </a:buClr>
              <a:buSzPts val="1400"/>
              <a:buNone/>
              <a:defRPr>
                <a:solidFill>
                  <a:schemeClr val="hlink"/>
                </a:solidFill>
              </a:defRPr>
            </a:lvl7pPr>
            <a:lvl8pPr lvl="7" algn="ctr" rtl="0">
              <a:lnSpc>
                <a:spcPct val="100000"/>
              </a:lnSpc>
              <a:spcBef>
                <a:spcPts val="1600"/>
              </a:spcBef>
              <a:spcAft>
                <a:spcPts val="0"/>
              </a:spcAft>
              <a:buClr>
                <a:schemeClr val="hlink"/>
              </a:buClr>
              <a:buSzPts val="1400"/>
              <a:buNone/>
              <a:defRPr>
                <a:solidFill>
                  <a:schemeClr val="hlink"/>
                </a:solidFill>
              </a:defRPr>
            </a:lvl8pPr>
            <a:lvl9pPr lvl="8" algn="ctr" rtl="0">
              <a:lnSpc>
                <a:spcPct val="100000"/>
              </a:lnSpc>
              <a:spcBef>
                <a:spcPts val="1600"/>
              </a:spcBef>
              <a:spcAft>
                <a:spcPts val="1600"/>
              </a:spcAft>
              <a:buClr>
                <a:schemeClr val="hlink"/>
              </a:buClr>
              <a:buSzPts val="1400"/>
              <a:buNone/>
              <a:defRPr>
                <a:solidFill>
                  <a:schemeClr val="hlink"/>
                </a:solidFill>
              </a:defRPr>
            </a:lvl9pPr>
          </a:lstStyle>
          <a:p>
            <a:endParaRPr/>
          </a:p>
        </p:txBody>
      </p:sp>
      <p:sp>
        <p:nvSpPr>
          <p:cNvPr id="822" name="Google Shape;822;p42"/>
          <p:cNvSpPr txBox="1">
            <a:spLocks noGrp="1"/>
          </p:cNvSpPr>
          <p:nvPr>
            <p:ph type="title" idx="8"/>
          </p:nvPr>
        </p:nvSpPr>
        <p:spPr>
          <a:xfrm>
            <a:off x="3841650" y="2117323"/>
            <a:ext cx="1460700" cy="387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hlink"/>
              </a:buClr>
              <a:buSzPts val="2000"/>
              <a:buNone/>
              <a:defRPr sz="2000">
                <a:solidFill>
                  <a:schemeClr val="hlink"/>
                </a:solidFill>
              </a:defRPr>
            </a:lvl1pPr>
            <a:lvl2pPr lvl="1" algn="ctr" rtl="0">
              <a:spcBef>
                <a:spcPts val="0"/>
              </a:spcBef>
              <a:spcAft>
                <a:spcPts val="0"/>
              </a:spcAft>
              <a:buClr>
                <a:schemeClr val="hlink"/>
              </a:buClr>
              <a:buSzPts val="2000"/>
              <a:buNone/>
              <a:defRPr sz="2000">
                <a:solidFill>
                  <a:schemeClr val="hlink"/>
                </a:solidFill>
              </a:defRPr>
            </a:lvl2pPr>
            <a:lvl3pPr lvl="2" algn="ctr" rtl="0">
              <a:spcBef>
                <a:spcPts val="0"/>
              </a:spcBef>
              <a:spcAft>
                <a:spcPts val="0"/>
              </a:spcAft>
              <a:buClr>
                <a:schemeClr val="hlink"/>
              </a:buClr>
              <a:buSzPts val="2000"/>
              <a:buNone/>
              <a:defRPr sz="2000">
                <a:solidFill>
                  <a:schemeClr val="hlink"/>
                </a:solidFill>
              </a:defRPr>
            </a:lvl3pPr>
            <a:lvl4pPr lvl="3" algn="ctr" rtl="0">
              <a:spcBef>
                <a:spcPts val="0"/>
              </a:spcBef>
              <a:spcAft>
                <a:spcPts val="0"/>
              </a:spcAft>
              <a:buClr>
                <a:schemeClr val="hlink"/>
              </a:buClr>
              <a:buSzPts val="2000"/>
              <a:buNone/>
              <a:defRPr sz="2000">
                <a:solidFill>
                  <a:schemeClr val="hlink"/>
                </a:solidFill>
              </a:defRPr>
            </a:lvl4pPr>
            <a:lvl5pPr lvl="4" algn="ctr" rtl="0">
              <a:spcBef>
                <a:spcPts val="0"/>
              </a:spcBef>
              <a:spcAft>
                <a:spcPts val="0"/>
              </a:spcAft>
              <a:buClr>
                <a:schemeClr val="hlink"/>
              </a:buClr>
              <a:buSzPts val="2000"/>
              <a:buNone/>
              <a:defRPr sz="2000">
                <a:solidFill>
                  <a:schemeClr val="hlink"/>
                </a:solidFill>
              </a:defRPr>
            </a:lvl5pPr>
            <a:lvl6pPr lvl="5" algn="ctr" rtl="0">
              <a:spcBef>
                <a:spcPts val="0"/>
              </a:spcBef>
              <a:spcAft>
                <a:spcPts val="0"/>
              </a:spcAft>
              <a:buClr>
                <a:schemeClr val="hlink"/>
              </a:buClr>
              <a:buSzPts val="2000"/>
              <a:buNone/>
              <a:defRPr sz="2000">
                <a:solidFill>
                  <a:schemeClr val="hlink"/>
                </a:solidFill>
              </a:defRPr>
            </a:lvl6pPr>
            <a:lvl7pPr lvl="6" algn="ctr" rtl="0">
              <a:spcBef>
                <a:spcPts val="0"/>
              </a:spcBef>
              <a:spcAft>
                <a:spcPts val="0"/>
              </a:spcAft>
              <a:buClr>
                <a:schemeClr val="hlink"/>
              </a:buClr>
              <a:buSzPts val="2000"/>
              <a:buNone/>
              <a:defRPr sz="2000">
                <a:solidFill>
                  <a:schemeClr val="hlink"/>
                </a:solidFill>
              </a:defRPr>
            </a:lvl7pPr>
            <a:lvl8pPr lvl="7" algn="ctr" rtl="0">
              <a:spcBef>
                <a:spcPts val="0"/>
              </a:spcBef>
              <a:spcAft>
                <a:spcPts val="0"/>
              </a:spcAft>
              <a:buClr>
                <a:schemeClr val="hlink"/>
              </a:buClr>
              <a:buSzPts val="2000"/>
              <a:buNone/>
              <a:defRPr sz="2000">
                <a:solidFill>
                  <a:schemeClr val="hlink"/>
                </a:solidFill>
              </a:defRPr>
            </a:lvl8pPr>
            <a:lvl9pPr lvl="8" algn="ctr" rtl="0">
              <a:spcBef>
                <a:spcPts val="0"/>
              </a:spcBef>
              <a:spcAft>
                <a:spcPts val="0"/>
              </a:spcAft>
              <a:buClr>
                <a:schemeClr val="hlink"/>
              </a:buClr>
              <a:buSzPts val="2000"/>
              <a:buNone/>
              <a:defRPr sz="2000">
                <a:solidFill>
                  <a:schemeClr val="hlink"/>
                </a:solidFill>
              </a:defRPr>
            </a:lvl9pPr>
          </a:lstStyle>
          <a:p>
            <a:endParaRPr/>
          </a:p>
        </p:txBody>
      </p:sp>
      <p:sp>
        <p:nvSpPr>
          <p:cNvPr id="823" name="Google Shape;823;p42"/>
          <p:cNvSpPr txBox="1">
            <a:spLocks noGrp="1"/>
          </p:cNvSpPr>
          <p:nvPr>
            <p:ph type="subTitle" idx="9"/>
          </p:nvPr>
        </p:nvSpPr>
        <p:spPr>
          <a:xfrm>
            <a:off x="3841650" y="2633670"/>
            <a:ext cx="1460700" cy="409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hlink"/>
              </a:buClr>
              <a:buSzPts val="1400"/>
              <a:buNone/>
              <a:defRPr sz="1400">
                <a:solidFill>
                  <a:schemeClr val="hlink"/>
                </a:solidFill>
              </a:defRPr>
            </a:lvl1pPr>
            <a:lvl2pPr lvl="1" algn="ctr" rtl="0">
              <a:lnSpc>
                <a:spcPct val="100000"/>
              </a:lnSpc>
              <a:spcBef>
                <a:spcPts val="1600"/>
              </a:spcBef>
              <a:spcAft>
                <a:spcPts val="0"/>
              </a:spcAft>
              <a:buClr>
                <a:schemeClr val="hlink"/>
              </a:buClr>
              <a:buSzPts val="1400"/>
              <a:buNone/>
              <a:defRPr>
                <a:solidFill>
                  <a:schemeClr val="hlink"/>
                </a:solidFill>
              </a:defRPr>
            </a:lvl2pPr>
            <a:lvl3pPr lvl="2" algn="ctr" rtl="0">
              <a:lnSpc>
                <a:spcPct val="100000"/>
              </a:lnSpc>
              <a:spcBef>
                <a:spcPts val="1600"/>
              </a:spcBef>
              <a:spcAft>
                <a:spcPts val="0"/>
              </a:spcAft>
              <a:buClr>
                <a:schemeClr val="hlink"/>
              </a:buClr>
              <a:buSzPts val="1400"/>
              <a:buNone/>
              <a:defRPr>
                <a:solidFill>
                  <a:schemeClr val="hlink"/>
                </a:solidFill>
              </a:defRPr>
            </a:lvl3pPr>
            <a:lvl4pPr lvl="3" algn="ctr" rtl="0">
              <a:lnSpc>
                <a:spcPct val="100000"/>
              </a:lnSpc>
              <a:spcBef>
                <a:spcPts val="1600"/>
              </a:spcBef>
              <a:spcAft>
                <a:spcPts val="0"/>
              </a:spcAft>
              <a:buClr>
                <a:schemeClr val="hlink"/>
              </a:buClr>
              <a:buSzPts val="1400"/>
              <a:buNone/>
              <a:defRPr>
                <a:solidFill>
                  <a:schemeClr val="hlink"/>
                </a:solidFill>
              </a:defRPr>
            </a:lvl4pPr>
            <a:lvl5pPr lvl="4" algn="ctr" rtl="0">
              <a:lnSpc>
                <a:spcPct val="100000"/>
              </a:lnSpc>
              <a:spcBef>
                <a:spcPts val="1600"/>
              </a:spcBef>
              <a:spcAft>
                <a:spcPts val="0"/>
              </a:spcAft>
              <a:buClr>
                <a:schemeClr val="hlink"/>
              </a:buClr>
              <a:buSzPts val="1400"/>
              <a:buNone/>
              <a:defRPr>
                <a:solidFill>
                  <a:schemeClr val="hlink"/>
                </a:solidFill>
              </a:defRPr>
            </a:lvl5pPr>
            <a:lvl6pPr lvl="5" algn="ctr" rtl="0">
              <a:lnSpc>
                <a:spcPct val="100000"/>
              </a:lnSpc>
              <a:spcBef>
                <a:spcPts val="1600"/>
              </a:spcBef>
              <a:spcAft>
                <a:spcPts val="0"/>
              </a:spcAft>
              <a:buClr>
                <a:schemeClr val="hlink"/>
              </a:buClr>
              <a:buSzPts val="1400"/>
              <a:buNone/>
              <a:defRPr>
                <a:solidFill>
                  <a:schemeClr val="hlink"/>
                </a:solidFill>
              </a:defRPr>
            </a:lvl6pPr>
            <a:lvl7pPr lvl="6" algn="ctr" rtl="0">
              <a:lnSpc>
                <a:spcPct val="100000"/>
              </a:lnSpc>
              <a:spcBef>
                <a:spcPts val="1600"/>
              </a:spcBef>
              <a:spcAft>
                <a:spcPts val="0"/>
              </a:spcAft>
              <a:buClr>
                <a:schemeClr val="hlink"/>
              </a:buClr>
              <a:buSzPts val="1400"/>
              <a:buNone/>
              <a:defRPr>
                <a:solidFill>
                  <a:schemeClr val="hlink"/>
                </a:solidFill>
              </a:defRPr>
            </a:lvl7pPr>
            <a:lvl8pPr lvl="7" algn="ctr" rtl="0">
              <a:lnSpc>
                <a:spcPct val="100000"/>
              </a:lnSpc>
              <a:spcBef>
                <a:spcPts val="1600"/>
              </a:spcBef>
              <a:spcAft>
                <a:spcPts val="0"/>
              </a:spcAft>
              <a:buClr>
                <a:schemeClr val="hlink"/>
              </a:buClr>
              <a:buSzPts val="1400"/>
              <a:buNone/>
              <a:defRPr>
                <a:solidFill>
                  <a:schemeClr val="hlink"/>
                </a:solidFill>
              </a:defRPr>
            </a:lvl8pPr>
            <a:lvl9pPr lvl="8" algn="ctr" rtl="0">
              <a:lnSpc>
                <a:spcPct val="100000"/>
              </a:lnSpc>
              <a:spcBef>
                <a:spcPts val="1600"/>
              </a:spcBef>
              <a:spcAft>
                <a:spcPts val="1600"/>
              </a:spcAft>
              <a:buClr>
                <a:schemeClr val="hlink"/>
              </a:buClr>
              <a:buSzPts val="1400"/>
              <a:buNone/>
              <a:defRPr>
                <a:solidFill>
                  <a:schemeClr val="hlink"/>
                </a:solidFill>
              </a:defRPr>
            </a:lvl9pPr>
          </a:lstStyle>
          <a:p>
            <a:endParaRPr/>
          </a:p>
        </p:txBody>
      </p:sp>
      <p:sp>
        <p:nvSpPr>
          <p:cNvPr id="824" name="Google Shape;824;p42"/>
          <p:cNvSpPr txBox="1">
            <a:spLocks noGrp="1"/>
          </p:cNvSpPr>
          <p:nvPr>
            <p:ph type="title" idx="13"/>
          </p:nvPr>
        </p:nvSpPr>
        <p:spPr>
          <a:xfrm>
            <a:off x="3841650" y="3808249"/>
            <a:ext cx="1460700" cy="4095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hlink"/>
              </a:buClr>
              <a:buSzPts val="2000"/>
              <a:buNone/>
              <a:defRPr sz="2000">
                <a:solidFill>
                  <a:schemeClr val="hlink"/>
                </a:solidFill>
              </a:defRPr>
            </a:lvl1pPr>
            <a:lvl2pPr lvl="1" algn="ctr" rtl="0">
              <a:spcBef>
                <a:spcPts val="0"/>
              </a:spcBef>
              <a:spcAft>
                <a:spcPts val="0"/>
              </a:spcAft>
              <a:buClr>
                <a:schemeClr val="hlink"/>
              </a:buClr>
              <a:buSzPts val="2000"/>
              <a:buNone/>
              <a:defRPr sz="2000">
                <a:solidFill>
                  <a:schemeClr val="hlink"/>
                </a:solidFill>
              </a:defRPr>
            </a:lvl2pPr>
            <a:lvl3pPr lvl="2" algn="ctr" rtl="0">
              <a:spcBef>
                <a:spcPts val="0"/>
              </a:spcBef>
              <a:spcAft>
                <a:spcPts val="0"/>
              </a:spcAft>
              <a:buClr>
                <a:schemeClr val="hlink"/>
              </a:buClr>
              <a:buSzPts val="2000"/>
              <a:buNone/>
              <a:defRPr sz="2000">
                <a:solidFill>
                  <a:schemeClr val="hlink"/>
                </a:solidFill>
              </a:defRPr>
            </a:lvl3pPr>
            <a:lvl4pPr lvl="3" algn="ctr" rtl="0">
              <a:spcBef>
                <a:spcPts val="0"/>
              </a:spcBef>
              <a:spcAft>
                <a:spcPts val="0"/>
              </a:spcAft>
              <a:buClr>
                <a:schemeClr val="hlink"/>
              </a:buClr>
              <a:buSzPts val="2000"/>
              <a:buNone/>
              <a:defRPr sz="2000">
                <a:solidFill>
                  <a:schemeClr val="hlink"/>
                </a:solidFill>
              </a:defRPr>
            </a:lvl4pPr>
            <a:lvl5pPr lvl="4" algn="ctr" rtl="0">
              <a:spcBef>
                <a:spcPts val="0"/>
              </a:spcBef>
              <a:spcAft>
                <a:spcPts val="0"/>
              </a:spcAft>
              <a:buClr>
                <a:schemeClr val="hlink"/>
              </a:buClr>
              <a:buSzPts val="2000"/>
              <a:buNone/>
              <a:defRPr sz="2000">
                <a:solidFill>
                  <a:schemeClr val="hlink"/>
                </a:solidFill>
              </a:defRPr>
            </a:lvl5pPr>
            <a:lvl6pPr lvl="5" algn="ctr" rtl="0">
              <a:spcBef>
                <a:spcPts val="0"/>
              </a:spcBef>
              <a:spcAft>
                <a:spcPts val="0"/>
              </a:spcAft>
              <a:buClr>
                <a:schemeClr val="hlink"/>
              </a:buClr>
              <a:buSzPts val="2000"/>
              <a:buNone/>
              <a:defRPr sz="2000">
                <a:solidFill>
                  <a:schemeClr val="hlink"/>
                </a:solidFill>
              </a:defRPr>
            </a:lvl6pPr>
            <a:lvl7pPr lvl="6" algn="ctr" rtl="0">
              <a:spcBef>
                <a:spcPts val="0"/>
              </a:spcBef>
              <a:spcAft>
                <a:spcPts val="0"/>
              </a:spcAft>
              <a:buClr>
                <a:schemeClr val="hlink"/>
              </a:buClr>
              <a:buSzPts val="2000"/>
              <a:buNone/>
              <a:defRPr sz="2000">
                <a:solidFill>
                  <a:schemeClr val="hlink"/>
                </a:solidFill>
              </a:defRPr>
            </a:lvl7pPr>
            <a:lvl8pPr lvl="7" algn="ctr" rtl="0">
              <a:spcBef>
                <a:spcPts val="0"/>
              </a:spcBef>
              <a:spcAft>
                <a:spcPts val="0"/>
              </a:spcAft>
              <a:buClr>
                <a:schemeClr val="hlink"/>
              </a:buClr>
              <a:buSzPts val="2000"/>
              <a:buNone/>
              <a:defRPr sz="2000">
                <a:solidFill>
                  <a:schemeClr val="hlink"/>
                </a:solidFill>
              </a:defRPr>
            </a:lvl8pPr>
            <a:lvl9pPr lvl="8" algn="ctr" rtl="0">
              <a:spcBef>
                <a:spcPts val="0"/>
              </a:spcBef>
              <a:spcAft>
                <a:spcPts val="0"/>
              </a:spcAft>
              <a:buClr>
                <a:schemeClr val="hlink"/>
              </a:buClr>
              <a:buSzPts val="2000"/>
              <a:buNone/>
              <a:defRPr sz="2000">
                <a:solidFill>
                  <a:schemeClr val="hlink"/>
                </a:solidFill>
              </a:defRPr>
            </a:lvl9pPr>
          </a:lstStyle>
          <a:p>
            <a:endParaRPr/>
          </a:p>
        </p:txBody>
      </p:sp>
      <p:sp>
        <p:nvSpPr>
          <p:cNvPr id="825" name="Google Shape;825;p42"/>
          <p:cNvSpPr txBox="1">
            <a:spLocks noGrp="1"/>
          </p:cNvSpPr>
          <p:nvPr>
            <p:ph type="subTitle" idx="14"/>
          </p:nvPr>
        </p:nvSpPr>
        <p:spPr>
          <a:xfrm>
            <a:off x="3841650" y="4335670"/>
            <a:ext cx="1460700" cy="409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hlink"/>
              </a:buClr>
              <a:buSzPts val="1400"/>
              <a:buNone/>
              <a:defRPr sz="1400">
                <a:solidFill>
                  <a:schemeClr val="hlink"/>
                </a:solidFill>
              </a:defRPr>
            </a:lvl1pPr>
            <a:lvl2pPr lvl="1" algn="ctr" rtl="0">
              <a:lnSpc>
                <a:spcPct val="100000"/>
              </a:lnSpc>
              <a:spcBef>
                <a:spcPts val="1600"/>
              </a:spcBef>
              <a:spcAft>
                <a:spcPts val="0"/>
              </a:spcAft>
              <a:buClr>
                <a:schemeClr val="hlink"/>
              </a:buClr>
              <a:buSzPts val="1400"/>
              <a:buNone/>
              <a:defRPr>
                <a:solidFill>
                  <a:schemeClr val="hlink"/>
                </a:solidFill>
              </a:defRPr>
            </a:lvl2pPr>
            <a:lvl3pPr lvl="2" algn="ctr" rtl="0">
              <a:lnSpc>
                <a:spcPct val="100000"/>
              </a:lnSpc>
              <a:spcBef>
                <a:spcPts val="1600"/>
              </a:spcBef>
              <a:spcAft>
                <a:spcPts val="0"/>
              </a:spcAft>
              <a:buClr>
                <a:schemeClr val="hlink"/>
              </a:buClr>
              <a:buSzPts val="1400"/>
              <a:buNone/>
              <a:defRPr>
                <a:solidFill>
                  <a:schemeClr val="hlink"/>
                </a:solidFill>
              </a:defRPr>
            </a:lvl3pPr>
            <a:lvl4pPr lvl="3" algn="ctr" rtl="0">
              <a:lnSpc>
                <a:spcPct val="100000"/>
              </a:lnSpc>
              <a:spcBef>
                <a:spcPts val="1600"/>
              </a:spcBef>
              <a:spcAft>
                <a:spcPts val="0"/>
              </a:spcAft>
              <a:buClr>
                <a:schemeClr val="hlink"/>
              </a:buClr>
              <a:buSzPts val="1400"/>
              <a:buNone/>
              <a:defRPr>
                <a:solidFill>
                  <a:schemeClr val="hlink"/>
                </a:solidFill>
              </a:defRPr>
            </a:lvl4pPr>
            <a:lvl5pPr lvl="4" algn="ctr" rtl="0">
              <a:lnSpc>
                <a:spcPct val="100000"/>
              </a:lnSpc>
              <a:spcBef>
                <a:spcPts val="1600"/>
              </a:spcBef>
              <a:spcAft>
                <a:spcPts val="0"/>
              </a:spcAft>
              <a:buClr>
                <a:schemeClr val="hlink"/>
              </a:buClr>
              <a:buSzPts val="1400"/>
              <a:buNone/>
              <a:defRPr>
                <a:solidFill>
                  <a:schemeClr val="hlink"/>
                </a:solidFill>
              </a:defRPr>
            </a:lvl5pPr>
            <a:lvl6pPr lvl="5" algn="ctr" rtl="0">
              <a:lnSpc>
                <a:spcPct val="100000"/>
              </a:lnSpc>
              <a:spcBef>
                <a:spcPts val="1600"/>
              </a:spcBef>
              <a:spcAft>
                <a:spcPts val="0"/>
              </a:spcAft>
              <a:buClr>
                <a:schemeClr val="hlink"/>
              </a:buClr>
              <a:buSzPts val="1400"/>
              <a:buNone/>
              <a:defRPr>
                <a:solidFill>
                  <a:schemeClr val="hlink"/>
                </a:solidFill>
              </a:defRPr>
            </a:lvl6pPr>
            <a:lvl7pPr lvl="6" algn="ctr" rtl="0">
              <a:lnSpc>
                <a:spcPct val="100000"/>
              </a:lnSpc>
              <a:spcBef>
                <a:spcPts val="1600"/>
              </a:spcBef>
              <a:spcAft>
                <a:spcPts val="0"/>
              </a:spcAft>
              <a:buClr>
                <a:schemeClr val="hlink"/>
              </a:buClr>
              <a:buSzPts val="1400"/>
              <a:buNone/>
              <a:defRPr>
                <a:solidFill>
                  <a:schemeClr val="hlink"/>
                </a:solidFill>
              </a:defRPr>
            </a:lvl7pPr>
            <a:lvl8pPr lvl="7" algn="ctr" rtl="0">
              <a:lnSpc>
                <a:spcPct val="100000"/>
              </a:lnSpc>
              <a:spcBef>
                <a:spcPts val="1600"/>
              </a:spcBef>
              <a:spcAft>
                <a:spcPts val="0"/>
              </a:spcAft>
              <a:buClr>
                <a:schemeClr val="hlink"/>
              </a:buClr>
              <a:buSzPts val="1400"/>
              <a:buNone/>
              <a:defRPr>
                <a:solidFill>
                  <a:schemeClr val="hlink"/>
                </a:solidFill>
              </a:defRPr>
            </a:lvl8pPr>
            <a:lvl9pPr lvl="8" algn="ctr" rtl="0">
              <a:lnSpc>
                <a:spcPct val="100000"/>
              </a:lnSpc>
              <a:spcBef>
                <a:spcPts val="1600"/>
              </a:spcBef>
              <a:spcAft>
                <a:spcPts val="1600"/>
              </a:spcAft>
              <a:buClr>
                <a:schemeClr val="hlink"/>
              </a:buClr>
              <a:buSzPts val="1400"/>
              <a:buNone/>
              <a:defRPr>
                <a:solidFill>
                  <a:schemeClr val="hlink"/>
                </a:solidFill>
              </a:defRPr>
            </a:lvl9pPr>
          </a:lstStyle>
          <a:p>
            <a:endParaRPr/>
          </a:p>
        </p:txBody>
      </p:sp>
      <p:sp>
        <p:nvSpPr>
          <p:cNvPr id="826" name="Google Shape;826;p42"/>
          <p:cNvSpPr txBox="1">
            <a:spLocks noGrp="1"/>
          </p:cNvSpPr>
          <p:nvPr>
            <p:ph type="title" idx="15"/>
          </p:nvPr>
        </p:nvSpPr>
        <p:spPr>
          <a:xfrm>
            <a:off x="5402475" y="2117323"/>
            <a:ext cx="1460700" cy="387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hlink"/>
              </a:buClr>
              <a:buSzPts val="2000"/>
              <a:buNone/>
              <a:defRPr sz="2000">
                <a:solidFill>
                  <a:schemeClr val="hlink"/>
                </a:solidFill>
              </a:defRPr>
            </a:lvl1pPr>
            <a:lvl2pPr lvl="1" algn="ctr" rtl="0">
              <a:spcBef>
                <a:spcPts val="0"/>
              </a:spcBef>
              <a:spcAft>
                <a:spcPts val="0"/>
              </a:spcAft>
              <a:buClr>
                <a:schemeClr val="hlink"/>
              </a:buClr>
              <a:buSzPts val="2000"/>
              <a:buNone/>
              <a:defRPr sz="2000">
                <a:solidFill>
                  <a:schemeClr val="hlink"/>
                </a:solidFill>
              </a:defRPr>
            </a:lvl2pPr>
            <a:lvl3pPr lvl="2" algn="ctr" rtl="0">
              <a:spcBef>
                <a:spcPts val="0"/>
              </a:spcBef>
              <a:spcAft>
                <a:spcPts val="0"/>
              </a:spcAft>
              <a:buClr>
                <a:schemeClr val="hlink"/>
              </a:buClr>
              <a:buSzPts val="2000"/>
              <a:buNone/>
              <a:defRPr sz="2000">
                <a:solidFill>
                  <a:schemeClr val="hlink"/>
                </a:solidFill>
              </a:defRPr>
            </a:lvl3pPr>
            <a:lvl4pPr lvl="3" algn="ctr" rtl="0">
              <a:spcBef>
                <a:spcPts val="0"/>
              </a:spcBef>
              <a:spcAft>
                <a:spcPts val="0"/>
              </a:spcAft>
              <a:buClr>
                <a:schemeClr val="hlink"/>
              </a:buClr>
              <a:buSzPts val="2000"/>
              <a:buNone/>
              <a:defRPr sz="2000">
                <a:solidFill>
                  <a:schemeClr val="hlink"/>
                </a:solidFill>
              </a:defRPr>
            </a:lvl4pPr>
            <a:lvl5pPr lvl="4" algn="ctr" rtl="0">
              <a:spcBef>
                <a:spcPts val="0"/>
              </a:spcBef>
              <a:spcAft>
                <a:spcPts val="0"/>
              </a:spcAft>
              <a:buClr>
                <a:schemeClr val="hlink"/>
              </a:buClr>
              <a:buSzPts val="2000"/>
              <a:buNone/>
              <a:defRPr sz="2000">
                <a:solidFill>
                  <a:schemeClr val="hlink"/>
                </a:solidFill>
              </a:defRPr>
            </a:lvl5pPr>
            <a:lvl6pPr lvl="5" algn="ctr" rtl="0">
              <a:spcBef>
                <a:spcPts val="0"/>
              </a:spcBef>
              <a:spcAft>
                <a:spcPts val="0"/>
              </a:spcAft>
              <a:buClr>
                <a:schemeClr val="hlink"/>
              </a:buClr>
              <a:buSzPts val="2000"/>
              <a:buNone/>
              <a:defRPr sz="2000">
                <a:solidFill>
                  <a:schemeClr val="hlink"/>
                </a:solidFill>
              </a:defRPr>
            </a:lvl6pPr>
            <a:lvl7pPr lvl="6" algn="ctr" rtl="0">
              <a:spcBef>
                <a:spcPts val="0"/>
              </a:spcBef>
              <a:spcAft>
                <a:spcPts val="0"/>
              </a:spcAft>
              <a:buClr>
                <a:schemeClr val="hlink"/>
              </a:buClr>
              <a:buSzPts val="2000"/>
              <a:buNone/>
              <a:defRPr sz="2000">
                <a:solidFill>
                  <a:schemeClr val="hlink"/>
                </a:solidFill>
              </a:defRPr>
            </a:lvl7pPr>
            <a:lvl8pPr lvl="7" algn="ctr" rtl="0">
              <a:spcBef>
                <a:spcPts val="0"/>
              </a:spcBef>
              <a:spcAft>
                <a:spcPts val="0"/>
              </a:spcAft>
              <a:buClr>
                <a:schemeClr val="hlink"/>
              </a:buClr>
              <a:buSzPts val="2000"/>
              <a:buNone/>
              <a:defRPr sz="2000">
                <a:solidFill>
                  <a:schemeClr val="hlink"/>
                </a:solidFill>
              </a:defRPr>
            </a:lvl8pPr>
            <a:lvl9pPr lvl="8" algn="ctr" rtl="0">
              <a:spcBef>
                <a:spcPts val="0"/>
              </a:spcBef>
              <a:spcAft>
                <a:spcPts val="0"/>
              </a:spcAft>
              <a:buClr>
                <a:schemeClr val="hlink"/>
              </a:buClr>
              <a:buSzPts val="2000"/>
              <a:buNone/>
              <a:defRPr sz="2000">
                <a:solidFill>
                  <a:schemeClr val="hlink"/>
                </a:solidFill>
              </a:defRPr>
            </a:lvl9pPr>
          </a:lstStyle>
          <a:p>
            <a:endParaRPr/>
          </a:p>
        </p:txBody>
      </p:sp>
      <p:sp>
        <p:nvSpPr>
          <p:cNvPr id="827" name="Google Shape;827;p42"/>
          <p:cNvSpPr txBox="1">
            <a:spLocks noGrp="1"/>
          </p:cNvSpPr>
          <p:nvPr>
            <p:ph type="subTitle" idx="16"/>
          </p:nvPr>
        </p:nvSpPr>
        <p:spPr>
          <a:xfrm>
            <a:off x="5402475" y="2633670"/>
            <a:ext cx="1460700" cy="409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hlink"/>
              </a:buClr>
              <a:buSzPts val="1400"/>
              <a:buNone/>
              <a:defRPr sz="1400">
                <a:solidFill>
                  <a:schemeClr val="hlink"/>
                </a:solidFill>
              </a:defRPr>
            </a:lvl1pPr>
            <a:lvl2pPr lvl="1" algn="ctr" rtl="0">
              <a:lnSpc>
                <a:spcPct val="100000"/>
              </a:lnSpc>
              <a:spcBef>
                <a:spcPts val="1600"/>
              </a:spcBef>
              <a:spcAft>
                <a:spcPts val="0"/>
              </a:spcAft>
              <a:buClr>
                <a:schemeClr val="hlink"/>
              </a:buClr>
              <a:buSzPts val="1400"/>
              <a:buNone/>
              <a:defRPr>
                <a:solidFill>
                  <a:schemeClr val="hlink"/>
                </a:solidFill>
              </a:defRPr>
            </a:lvl2pPr>
            <a:lvl3pPr lvl="2" algn="ctr" rtl="0">
              <a:lnSpc>
                <a:spcPct val="100000"/>
              </a:lnSpc>
              <a:spcBef>
                <a:spcPts val="1600"/>
              </a:spcBef>
              <a:spcAft>
                <a:spcPts val="0"/>
              </a:spcAft>
              <a:buClr>
                <a:schemeClr val="hlink"/>
              </a:buClr>
              <a:buSzPts val="1400"/>
              <a:buNone/>
              <a:defRPr>
                <a:solidFill>
                  <a:schemeClr val="hlink"/>
                </a:solidFill>
              </a:defRPr>
            </a:lvl3pPr>
            <a:lvl4pPr lvl="3" algn="ctr" rtl="0">
              <a:lnSpc>
                <a:spcPct val="100000"/>
              </a:lnSpc>
              <a:spcBef>
                <a:spcPts val="1600"/>
              </a:spcBef>
              <a:spcAft>
                <a:spcPts val="0"/>
              </a:spcAft>
              <a:buClr>
                <a:schemeClr val="hlink"/>
              </a:buClr>
              <a:buSzPts val="1400"/>
              <a:buNone/>
              <a:defRPr>
                <a:solidFill>
                  <a:schemeClr val="hlink"/>
                </a:solidFill>
              </a:defRPr>
            </a:lvl4pPr>
            <a:lvl5pPr lvl="4" algn="ctr" rtl="0">
              <a:lnSpc>
                <a:spcPct val="100000"/>
              </a:lnSpc>
              <a:spcBef>
                <a:spcPts val="1600"/>
              </a:spcBef>
              <a:spcAft>
                <a:spcPts val="0"/>
              </a:spcAft>
              <a:buClr>
                <a:schemeClr val="hlink"/>
              </a:buClr>
              <a:buSzPts val="1400"/>
              <a:buNone/>
              <a:defRPr>
                <a:solidFill>
                  <a:schemeClr val="hlink"/>
                </a:solidFill>
              </a:defRPr>
            </a:lvl5pPr>
            <a:lvl6pPr lvl="5" algn="ctr" rtl="0">
              <a:lnSpc>
                <a:spcPct val="100000"/>
              </a:lnSpc>
              <a:spcBef>
                <a:spcPts val="1600"/>
              </a:spcBef>
              <a:spcAft>
                <a:spcPts val="0"/>
              </a:spcAft>
              <a:buClr>
                <a:schemeClr val="hlink"/>
              </a:buClr>
              <a:buSzPts val="1400"/>
              <a:buNone/>
              <a:defRPr>
                <a:solidFill>
                  <a:schemeClr val="hlink"/>
                </a:solidFill>
              </a:defRPr>
            </a:lvl6pPr>
            <a:lvl7pPr lvl="6" algn="ctr" rtl="0">
              <a:lnSpc>
                <a:spcPct val="100000"/>
              </a:lnSpc>
              <a:spcBef>
                <a:spcPts val="1600"/>
              </a:spcBef>
              <a:spcAft>
                <a:spcPts val="0"/>
              </a:spcAft>
              <a:buClr>
                <a:schemeClr val="hlink"/>
              </a:buClr>
              <a:buSzPts val="1400"/>
              <a:buNone/>
              <a:defRPr>
                <a:solidFill>
                  <a:schemeClr val="hlink"/>
                </a:solidFill>
              </a:defRPr>
            </a:lvl7pPr>
            <a:lvl8pPr lvl="7" algn="ctr" rtl="0">
              <a:lnSpc>
                <a:spcPct val="100000"/>
              </a:lnSpc>
              <a:spcBef>
                <a:spcPts val="1600"/>
              </a:spcBef>
              <a:spcAft>
                <a:spcPts val="0"/>
              </a:spcAft>
              <a:buClr>
                <a:schemeClr val="hlink"/>
              </a:buClr>
              <a:buSzPts val="1400"/>
              <a:buNone/>
              <a:defRPr>
                <a:solidFill>
                  <a:schemeClr val="hlink"/>
                </a:solidFill>
              </a:defRPr>
            </a:lvl8pPr>
            <a:lvl9pPr lvl="8" algn="ctr" rtl="0">
              <a:lnSpc>
                <a:spcPct val="100000"/>
              </a:lnSpc>
              <a:spcBef>
                <a:spcPts val="1600"/>
              </a:spcBef>
              <a:spcAft>
                <a:spcPts val="1600"/>
              </a:spcAft>
              <a:buClr>
                <a:schemeClr val="hlink"/>
              </a:buClr>
              <a:buSzPts val="1400"/>
              <a:buNone/>
              <a:defRPr>
                <a:solidFill>
                  <a:schemeClr val="hlink"/>
                </a:solidFill>
              </a:defRPr>
            </a:lvl9pPr>
          </a:lstStyle>
          <a:p>
            <a:endParaRPr/>
          </a:p>
        </p:txBody>
      </p:sp>
      <p:sp>
        <p:nvSpPr>
          <p:cNvPr id="828" name="Google Shape;828;p42"/>
          <p:cNvSpPr txBox="1">
            <a:spLocks noGrp="1"/>
          </p:cNvSpPr>
          <p:nvPr>
            <p:ph type="title" idx="17"/>
          </p:nvPr>
        </p:nvSpPr>
        <p:spPr>
          <a:xfrm>
            <a:off x="5402475" y="3808249"/>
            <a:ext cx="1460700" cy="4095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hlink"/>
              </a:buClr>
              <a:buSzPts val="2000"/>
              <a:buNone/>
              <a:defRPr sz="2000">
                <a:solidFill>
                  <a:schemeClr val="hlink"/>
                </a:solidFill>
              </a:defRPr>
            </a:lvl1pPr>
            <a:lvl2pPr lvl="1" algn="ctr" rtl="0">
              <a:spcBef>
                <a:spcPts val="0"/>
              </a:spcBef>
              <a:spcAft>
                <a:spcPts val="0"/>
              </a:spcAft>
              <a:buClr>
                <a:schemeClr val="hlink"/>
              </a:buClr>
              <a:buSzPts val="2000"/>
              <a:buNone/>
              <a:defRPr sz="2000">
                <a:solidFill>
                  <a:schemeClr val="hlink"/>
                </a:solidFill>
              </a:defRPr>
            </a:lvl2pPr>
            <a:lvl3pPr lvl="2" algn="ctr" rtl="0">
              <a:spcBef>
                <a:spcPts val="0"/>
              </a:spcBef>
              <a:spcAft>
                <a:spcPts val="0"/>
              </a:spcAft>
              <a:buClr>
                <a:schemeClr val="hlink"/>
              </a:buClr>
              <a:buSzPts val="2000"/>
              <a:buNone/>
              <a:defRPr sz="2000">
                <a:solidFill>
                  <a:schemeClr val="hlink"/>
                </a:solidFill>
              </a:defRPr>
            </a:lvl3pPr>
            <a:lvl4pPr lvl="3" algn="ctr" rtl="0">
              <a:spcBef>
                <a:spcPts val="0"/>
              </a:spcBef>
              <a:spcAft>
                <a:spcPts val="0"/>
              </a:spcAft>
              <a:buClr>
                <a:schemeClr val="hlink"/>
              </a:buClr>
              <a:buSzPts val="2000"/>
              <a:buNone/>
              <a:defRPr sz="2000">
                <a:solidFill>
                  <a:schemeClr val="hlink"/>
                </a:solidFill>
              </a:defRPr>
            </a:lvl4pPr>
            <a:lvl5pPr lvl="4" algn="ctr" rtl="0">
              <a:spcBef>
                <a:spcPts val="0"/>
              </a:spcBef>
              <a:spcAft>
                <a:spcPts val="0"/>
              </a:spcAft>
              <a:buClr>
                <a:schemeClr val="hlink"/>
              </a:buClr>
              <a:buSzPts val="2000"/>
              <a:buNone/>
              <a:defRPr sz="2000">
                <a:solidFill>
                  <a:schemeClr val="hlink"/>
                </a:solidFill>
              </a:defRPr>
            </a:lvl5pPr>
            <a:lvl6pPr lvl="5" algn="ctr" rtl="0">
              <a:spcBef>
                <a:spcPts val="0"/>
              </a:spcBef>
              <a:spcAft>
                <a:spcPts val="0"/>
              </a:spcAft>
              <a:buClr>
                <a:schemeClr val="hlink"/>
              </a:buClr>
              <a:buSzPts val="2000"/>
              <a:buNone/>
              <a:defRPr sz="2000">
                <a:solidFill>
                  <a:schemeClr val="hlink"/>
                </a:solidFill>
              </a:defRPr>
            </a:lvl6pPr>
            <a:lvl7pPr lvl="6" algn="ctr" rtl="0">
              <a:spcBef>
                <a:spcPts val="0"/>
              </a:spcBef>
              <a:spcAft>
                <a:spcPts val="0"/>
              </a:spcAft>
              <a:buClr>
                <a:schemeClr val="hlink"/>
              </a:buClr>
              <a:buSzPts val="2000"/>
              <a:buNone/>
              <a:defRPr sz="2000">
                <a:solidFill>
                  <a:schemeClr val="hlink"/>
                </a:solidFill>
              </a:defRPr>
            </a:lvl7pPr>
            <a:lvl8pPr lvl="7" algn="ctr" rtl="0">
              <a:spcBef>
                <a:spcPts val="0"/>
              </a:spcBef>
              <a:spcAft>
                <a:spcPts val="0"/>
              </a:spcAft>
              <a:buClr>
                <a:schemeClr val="hlink"/>
              </a:buClr>
              <a:buSzPts val="2000"/>
              <a:buNone/>
              <a:defRPr sz="2000">
                <a:solidFill>
                  <a:schemeClr val="hlink"/>
                </a:solidFill>
              </a:defRPr>
            </a:lvl8pPr>
            <a:lvl9pPr lvl="8" algn="ctr" rtl="0">
              <a:spcBef>
                <a:spcPts val="0"/>
              </a:spcBef>
              <a:spcAft>
                <a:spcPts val="0"/>
              </a:spcAft>
              <a:buClr>
                <a:schemeClr val="hlink"/>
              </a:buClr>
              <a:buSzPts val="2000"/>
              <a:buNone/>
              <a:defRPr sz="2000">
                <a:solidFill>
                  <a:schemeClr val="hlink"/>
                </a:solidFill>
              </a:defRPr>
            </a:lvl9pPr>
          </a:lstStyle>
          <a:p>
            <a:endParaRPr/>
          </a:p>
        </p:txBody>
      </p:sp>
      <p:sp>
        <p:nvSpPr>
          <p:cNvPr id="829" name="Google Shape;829;p42"/>
          <p:cNvSpPr txBox="1">
            <a:spLocks noGrp="1"/>
          </p:cNvSpPr>
          <p:nvPr>
            <p:ph type="subTitle" idx="18"/>
          </p:nvPr>
        </p:nvSpPr>
        <p:spPr>
          <a:xfrm>
            <a:off x="5402475" y="4335670"/>
            <a:ext cx="1460700" cy="409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hlink"/>
              </a:buClr>
              <a:buSzPts val="1400"/>
              <a:buNone/>
              <a:defRPr sz="1400">
                <a:solidFill>
                  <a:schemeClr val="hlink"/>
                </a:solidFill>
              </a:defRPr>
            </a:lvl1pPr>
            <a:lvl2pPr lvl="1" algn="ctr" rtl="0">
              <a:lnSpc>
                <a:spcPct val="100000"/>
              </a:lnSpc>
              <a:spcBef>
                <a:spcPts val="1600"/>
              </a:spcBef>
              <a:spcAft>
                <a:spcPts val="0"/>
              </a:spcAft>
              <a:buClr>
                <a:schemeClr val="hlink"/>
              </a:buClr>
              <a:buSzPts val="1400"/>
              <a:buNone/>
              <a:defRPr>
                <a:solidFill>
                  <a:schemeClr val="hlink"/>
                </a:solidFill>
              </a:defRPr>
            </a:lvl2pPr>
            <a:lvl3pPr lvl="2" algn="ctr" rtl="0">
              <a:lnSpc>
                <a:spcPct val="100000"/>
              </a:lnSpc>
              <a:spcBef>
                <a:spcPts val="1600"/>
              </a:spcBef>
              <a:spcAft>
                <a:spcPts val="0"/>
              </a:spcAft>
              <a:buClr>
                <a:schemeClr val="hlink"/>
              </a:buClr>
              <a:buSzPts val="1400"/>
              <a:buNone/>
              <a:defRPr>
                <a:solidFill>
                  <a:schemeClr val="hlink"/>
                </a:solidFill>
              </a:defRPr>
            </a:lvl3pPr>
            <a:lvl4pPr lvl="3" algn="ctr" rtl="0">
              <a:lnSpc>
                <a:spcPct val="100000"/>
              </a:lnSpc>
              <a:spcBef>
                <a:spcPts val="1600"/>
              </a:spcBef>
              <a:spcAft>
                <a:spcPts val="0"/>
              </a:spcAft>
              <a:buClr>
                <a:schemeClr val="hlink"/>
              </a:buClr>
              <a:buSzPts val="1400"/>
              <a:buNone/>
              <a:defRPr>
                <a:solidFill>
                  <a:schemeClr val="hlink"/>
                </a:solidFill>
              </a:defRPr>
            </a:lvl4pPr>
            <a:lvl5pPr lvl="4" algn="ctr" rtl="0">
              <a:lnSpc>
                <a:spcPct val="100000"/>
              </a:lnSpc>
              <a:spcBef>
                <a:spcPts val="1600"/>
              </a:spcBef>
              <a:spcAft>
                <a:spcPts val="0"/>
              </a:spcAft>
              <a:buClr>
                <a:schemeClr val="hlink"/>
              </a:buClr>
              <a:buSzPts val="1400"/>
              <a:buNone/>
              <a:defRPr>
                <a:solidFill>
                  <a:schemeClr val="hlink"/>
                </a:solidFill>
              </a:defRPr>
            </a:lvl5pPr>
            <a:lvl6pPr lvl="5" algn="ctr" rtl="0">
              <a:lnSpc>
                <a:spcPct val="100000"/>
              </a:lnSpc>
              <a:spcBef>
                <a:spcPts val="1600"/>
              </a:spcBef>
              <a:spcAft>
                <a:spcPts val="0"/>
              </a:spcAft>
              <a:buClr>
                <a:schemeClr val="hlink"/>
              </a:buClr>
              <a:buSzPts val="1400"/>
              <a:buNone/>
              <a:defRPr>
                <a:solidFill>
                  <a:schemeClr val="hlink"/>
                </a:solidFill>
              </a:defRPr>
            </a:lvl6pPr>
            <a:lvl7pPr lvl="6" algn="ctr" rtl="0">
              <a:lnSpc>
                <a:spcPct val="100000"/>
              </a:lnSpc>
              <a:spcBef>
                <a:spcPts val="1600"/>
              </a:spcBef>
              <a:spcAft>
                <a:spcPts val="0"/>
              </a:spcAft>
              <a:buClr>
                <a:schemeClr val="hlink"/>
              </a:buClr>
              <a:buSzPts val="1400"/>
              <a:buNone/>
              <a:defRPr>
                <a:solidFill>
                  <a:schemeClr val="hlink"/>
                </a:solidFill>
              </a:defRPr>
            </a:lvl7pPr>
            <a:lvl8pPr lvl="7" algn="ctr" rtl="0">
              <a:lnSpc>
                <a:spcPct val="100000"/>
              </a:lnSpc>
              <a:spcBef>
                <a:spcPts val="1600"/>
              </a:spcBef>
              <a:spcAft>
                <a:spcPts val="0"/>
              </a:spcAft>
              <a:buClr>
                <a:schemeClr val="hlink"/>
              </a:buClr>
              <a:buSzPts val="1400"/>
              <a:buNone/>
              <a:defRPr>
                <a:solidFill>
                  <a:schemeClr val="hlink"/>
                </a:solidFill>
              </a:defRPr>
            </a:lvl8pPr>
            <a:lvl9pPr lvl="8" algn="ctr" rtl="0">
              <a:lnSpc>
                <a:spcPct val="100000"/>
              </a:lnSpc>
              <a:spcBef>
                <a:spcPts val="1600"/>
              </a:spcBef>
              <a:spcAft>
                <a:spcPts val="1600"/>
              </a:spcAft>
              <a:buClr>
                <a:schemeClr val="hlink"/>
              </a:buClr>
              <a:buSzPts val="1400"/>
              <a:buNone/>
              <a:defRPr>
                <a:solidFill>
                  <a:schemeClr val="hlink"/>
                </a:solidFill>
              </a:defRPr>
            </a:lvl9pPr>
          </a:lstStyle>
          <a:p>
            <a:endParaRPr/>
          </a:p>
        </p:txBody>
      </p:sp>
      <p:sp>
        <p:nvSpPr>
          <p:cNvPr id="830" name="Google Shape;830;p42"/>
          <p:cNvSpPr txBox="1">
            <a:spLocks noGrp="1"/>
          </p:cNvSpPr>
          <p:nvPr>
            <p:ph type="title" idx="19"/>
          </p:nvPr>
        </p:nvSpPr>
        <p:spPr>
          <a:xfrm>
            <a:off x="6963300" y="2117323"/>
            <a:ext cx="1460700" cy="387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hlink"/>
              </a:buClr>
              <a:buSzPts val="2000"/>
              <a:buNone/>
              <a:defRPr sz="2000">
                <a:solidFill>
                  <a:schemeClr val="hlink"/>
                </a:solidFill>
              </a:defRPr>
            </a:lvl1pPr>
            <a:lvl2pPr lvl="1" algn="ctr" rtl="0">
              <a:spcBef>
                <a:spcPts val="0"/>
              </a:spcBef>
              <a:spcAft>
                <a:spcPts val="0"/>
              </a:spcAft>
              <a:buClr>
                <a:schemeClr val="hlink"/>
              </a:buClr>
              <a:buSzPts val="2000"/>
              <a:buNone/>
              <a:defRPr sz="2000">
                <a:solidFill>
                  <a:schemeClr val="hlink"/>
                </a:solidFill>
              </a:defRPr>
            </a:lvl2pPr>
            <a:lvl3pPr lvl="2" algn="ctr" rtl="0">
              <a:spcBef>
                <a:spcPts val="0"/>
              </a:spcBef>
              <a:spcAft>
                <a:spcPts val="0"/>
              </a:spcAft>
              <a:buClr>
                <a:schemeClr val="hlink"/>
              </a:buClr>
              <a:buSzPts val="2000"/>
              <a:buNone/>
              <a:defRPr sz="2000">
                <a:solidFill>
                  <a:schemeClr val="hlink"/>
                </a:solidFill>
              </a:defRPr>
            </a:lvl3pPr>
            <a:lvl4pPr lvl="3" algn="ctr" rtl="0">
              <a:spcBef>
                <a:spcPts val="0"/>
              </a:spcBef>
              <a:spcAft>
                <a:spcPts val="0"/>
              </a:spcAft>
              <a:buClr>
                <a:schemeClr val="hlink"/>
              </a:buClr>
              <a:buSzPts val="2000"/>
              <a:buNone/>
              <a:defRPr sz="2000">
                <a:solidFill>
                  <a:schemeClr val="hlink"/>
                </a:solidFill>
              </a:defRPr>
            </a:lvl4pPr>
            <a:lvl5pPr lvl="4" algn="ctr" rtl="0">
              <a:spcBef>
                <a:spcPts val="0"/>
              </a:spcBef>
              <a:spcAft>
                <a:spcPts val="0"/>
              </a:spcAft>
              <a:buClr>
                <a:schemeClr val="hlink"/>
              </a:buClr>
              <a:buSzPts val="2000"/>
              <a:buNone/>
              <a:defRPr sz="2000">
                <a:solidFill>
                  <a:schemeClr val="hlink"/>
                </a:solidFill>
              </a:defRPr>
            </a:lvl5pPr>
            <a:lvl6pPr lvl="5" algn="ctr" rtl="0">
              <a:spcBef>
                <a:spcPts val="0"/>
              </a:spcBef>
              <a:spcAft>
                <a:spcPts val="0"/>
              </a:spcAft>
              <a:buClr>
                <a:schemeClr val="hlink"/>
              </a:buClr>
              <a:buSzPts val="2000"/>
              <a:buNone/>
              <a:defRPr sz="2000">
                <a:solidFill>
                  <a:schemeClr val="hlink"/>
                </a:solidFill>
              </a:defRPr>
            </a:lvl6pPr>
            <a:lvl7pPr lvl="6" algn="ctr" rtl="0">
              <a:spcBef>
                <a:spcPts val="0"/>
              </a:spcBef>
              <a:spcAft>
                <a:spcPts val="0"/>
              </a:spcAft>
              <a:buClr>
                <a:schemeClr val="hlink"/>
              </a:buClr>
              <a:buSzPts val="2000"/>
              <a:buNone/>
              <a:defRPr sz="2000">
                <a:solidFill>
                  <a:schemeClr val="hlink"/>
                </a:solidFill>
              </a:defRPr>
            </a:lvl7pPr>
            <a:lvl8pPr lvl="7" algn="ctr" rtl="0">
              <a:spcBef>
                <a:spcPts val="0"/>
              </a:spcBef>
              <a:spcAft>
                <a:spcPts val="0"/>
              </a:spcAft>
              <a:buClr>
                <a:schemeClr val="hlink"/>
              </a:buClr>
              <a:buSzPts val="2000"/>
              <a:buNone/>
              <a:defRPr sz="2000">
                <a:solidFill>
                  <a:schemeClr val="hlink"/>
                </a:solidFill>
              </a:defRPr>
            </a:lvl8pPr>
            <a:lvl9pPr lvl="8" algn="ctr" rtl="0">
              <a:spcBef>
                <a:spcPts val="0"/>
              </a:spcBef>
              <a:spcAft>
                <a:spcPts val="0"/>
              </a:spcAft>
              <a:buClr>
                <a:schemeClr val="hlink"/>
              </a:buClr>
              <a:buSzPts val="2000"/>
              <a:buNone/>
              <a:defRPr sz="2000">
                <a:solidFill>
                  <a:schemeClr val="hlink"/>
                </a:solidFill>
              </a:defRPr>
            </a:lvl9pPr>
          </a:lstStyle>
          <a:p>
            <a:endParaRPr/>
          </a:p>
        </p:txBody>
      </p:sp>
      <p:sp>
        <p:nvSpPr>
          <p:cNvPr id="831" name="Google Shape;831;p42"/>
          <p:cNvSpPr txBox="1">
            <a:spLocks noGrp="1"/>
          </p:cNvSpPr>
          <p:nvPr>
            <p:ph type="subTitle" idx="20"/>
          </p:nvPr>
        </p:nvSpPr>
        <p:spPr>
          <a:xfrm>
            <a:off x="6963300" y="2633670"/>
            <a:ext cx="1460700" cy="409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hlink"/>
              </a:buClr>
              <a:buSzPts val="1400"/>
              <a:buNone/>
              <a:defRPr sz="1400">
                <a:solidFill>
                  <a:schemeClr val="hlink"/>
                </a:solidFill>
              </a:defRPr>
            </a:lvl1pPr>
            <a:lvl2pPr lvl="1" algn="ctr" rtl="0">
              <a:lnSpc>
                <a:spcPct val="100000"/>
              </a:lnSpc>
              <a:spcBef>
                <a:spcPts val="1600"/>
              </a:spcBef>
              <a:spcAft>
                <a:spcPts val="0"/>
              </a:spcAft>
              <a:buClr>
                <a:schemeClr val="hlink"/>
              </a:buClr>
              <a:buSzPts val="1400"/>
              <a:buNone/>
              <a:defRPr>
                <a:solidFill>
                  <a:schemeClr val="hlink"/>
                </a:solidFill>
              </a:defRPr>
            </a:lvl2pPr>
            <a:lvl3pPr lvl="2" algn="ctr" rtl="0">
              <a:lnSpc>
                <a:spcPct val="100000"/>
              </a:lnSpc>
              <a:spcBef>
                <a:spcPts val="1600"/>
              </a:spcBef>
              <a:spcAft>
                <a:spcPts val="0"/>
              </a:spcAft>
              <a:buClr>
                <a:schemeClr val="hlink"/>
              </a:buClr>
              <a:buSzPts val="1400"/>
              <a:buNone/>
              <a:defRPr>
                <a:solidFill>
                  <a:schemeClr val="hlink"/>
                </a:solidFill>
              </a:defRPr>
            </a:lvl3pPr>
            <a:lvl4pPr lvl="3" algn="ctr" rtl="0">
              <a:lnSpc>
                <a:spcPct val="100000"/>
              </a:lnSpc>
              <a:spcBef>
                <a:spcPts val="1600"/>
              </a:spcBef>
              <a:spcAft>
                <a:spcPts val="0"/>
              </a:spcAft>
              <a:buClr>
                <a:schemeClr val="hlink"/>
              </a:buClr>
              <a:buSzPts val="1400"/>
              <a:buNone/>
              <a:defRPr>
                <a:solidFill>
                  <a:schemeClr val="hlink"/>
                </a:solidFill>
              </a:defRPr>
            </a:lvl4pPr>
            <a:lvl5pPr lvl="4" algn="ctr" rtl="0">
              <a:lnSpc>
                <a:spcPct val="100000"/>
              </a:lnSpc>
              <a:spcBef>
                <a:spcPts val="1600"/>
              </a:spcBef>
              <a:spcAft>
                <a:spcPts val="0"/>
              </a:spcAft>
              <a:buClr>
                <a:schemeClr val="hlink"/>
              </a:buClr>
              <a:buSzPts val="1400"/>
              <a:buNone/>
              <a:defRPr>
                <a:solidFill>
                  <a:schemeClr val="hlink"/>
                </a:solidFill>
              </a:defRPr>
            </a:lvl5pPr>
            <a:lvl6pPr lvl="5" algn="ctr" rtl="0">
              <a:lnSpc>
                <a:spcPct val="100000"/>
              </a:lnSpc>
              <a:spcBef>
                <a:spcPts val="1600"/>
              </a:spcBef>
              <a:spcAft>
                <a:spcPts val="0"/>
              </a:spcAft>
              <a:buClr>
                <a:schemeClr val="hlink"/>
              </a:buClr>
              <a:buSzPts val="1400"/>
              <a:buNone/>
              <a:defRPr>
                <a:solidFill>
                  <a:schemeClr val="hlink"/>
                </a:solidFill>
              </a:defRPr>
            </a:lvl6pPr>
            <a:lvl7pPr lvl="6" algn="ctr" rtl="0">
              <a:lnSpc>
                <a:spcPct val="100000"/>
              </a:lnSpc>
              <a:spcBef>
                <a:spcPts val="1600"/>
              </a:spcBef>
              <a:spcAft>
                <a:spcPts val="0"/>
              </a:spcAft>
              <a:buClr>
                <a:schemeClr val="hlink"/>
              </a:buClr>
              <a:buSzPts val="1400"/>
              <a:buNone/>
              <a:defRPr>
                <a:solidFill>
                  <a:schemeClr val="hlink"/>
                </a:solidFill>
              </a:defRPr>
            </a:lvl7pPr>
            <a:lvl8pPr lvl="7" algn="ctr" rtl="0">
              <a:lnSpc>
                <a:spcPct val="100000"/>
              </a:lnSpc>
              <a:spcBef>
                <a:spcPts val="1600"/>
              </a:spcBef>
              <a:spcAft>
                <a:spcPts val="0"/>
              </a:spcAft>
              <a:buClr>
                <a:schemeClr val="hlink"/>
              </a:buClr>
              <a:buSzPts val="1400"/>
              <a:buNone/>
              <a:defRPr>
                <a:solidFill>
                  <a:schemeClr val="hlink"/>
                </a:solidFill>
              </a:defRPr>
            </a:lvl8pPr>
            <a:lvl9pPr lvl="8" algn="ctr" rtl="0">
              <a:lnSpc>
                <a:spcPct val="100000"/>
              </a:lnSpc>
              <a:spcBef>
                <a:spcPts val="1600"/>
              </a:spcBef>
              <a:spcAft>
                <a:spcPts val="1600"/>
              </a:spcAft>
              <a:buClr>
                <a:schemeClr val="hlink"/>
              </a:buClr>
              <a:buSzPts val="1400"/>
              <a:buNone/>
              <a:defRPr>
                <a:solidFill>
                  <a:schemeClr val="hlink"/>
                </a:solidFill>
              </a:defRPr>
            </a:lvl9pPr>
          </a:lstStyle>
          <a:p>
            <a:endParaRPr/>
          </a:p>
        </p:txBody>
      </p:sp>
      <p:sp>
        <p:nvSpPr>
          <p:cNvPr id="832" name="Google Shape;832;p42"/>
          <p:cNvSpPr txBox="1">
            <a:spLocks noGrp="1"/>
          </p:cNvSpPr>
          <p:nvPr>
            <p:ph type="title" idx="21"/>
          </p:nvPr>
        </p:nvSpPr>
        <p:spPr>
          <a:xfrm>
            <a:off x="6963300" y="3808249"/>
            <a:ext cx="1460700" cy="4095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hlink"/>
              </a:buClr>
              <a:buSzPts val="2000"/>
              <a:buNone/>
              <a:defRPr sz="2000">
                <a:solidFill>
                  <a:schemeClr val="hlink"/>
                </a:solidFill>
              </a:defRPr>
            </a:lvl1pPr>
            <a:lvl2pPr lvl="1" algn="ctr" rtl="0">
              <a:spcBef>
                <a:spcPts val="0"/>
              </a:spcBef>
              <a:spcAft>
                <a:spcPts val="0"/>
              </a:spcAft>
              <a:buClr>
                <a:schemeClr val="hlink"/>
              </a:buClr>
              <a:buSzPts val="2000"/>
              <a:buNone/>
              <a:defRPr sz="2000">
                <a:solidFill>
                  <a:schemeClr val="hlink"/>
                </a:solidFill>
              </a:defRPr>
            </a:lvl2pPr>
            <a:lvl3pPr lvl="2" algn="ctr" rtl="0">
              <a:spcBef>
                <a:spcPts val="0"/>
              </a:spcBef>
              <a:spcAft>
                <a:spcPts val="0"/>
              </a:spcAft>
              <a:buClr>
                <a:schemeClr val="hlink"/>
              </a:buClr>
              <a:buSzPts val="2000"/>
              <a:buNone/>
              <a:defRPr sz="2000">
                <a:solidFill>
                  <a:schemeClr val="hlink"/>
                </a:solidFill>
              </a:defRPr>
            </a:lvl3pPr>
            <a:lvl4pPr lvl="3" algn="ctr" rtl="0">
              <a:spcBef>
                <a:spcPts val="0"/>
              </a:spcBef>
              <a:spcAft>
                <a:spcPts val="0"/>
              </a:spcAft>
              <a:buClr>
                <a:schemeClr val="hlink"/>
              </a:buClr>
              <a:buSzPts val="2000"/>
              <a:buNone/>
              <a:defRPr sz="2000">
                <a:solidFill>
                  <a:schemeClr val="hlink"/>
                </a:solidFill>
              </a:defRPr>
            </a:lvl4pPr>
            <a:lvl5pPr lvl="4" algn="ctr" rtl="0">
              <a:spcBef>
                <a:spcPts val="0"/>
              </a:spcBef>
              <a:spcAft>
                <a:spcPts val="0"/>
              </a:spcAft>
              <a:buClr>
                <a:schemeClr val="hlink"/>
              </a:buClr>
              <a:buSzPts val="2000"/>
              <a:buNone/>
              <a:defRPr sz="2000">
                <a:solidFill>
                  <a:schemeClr val="hlink"/>
                </a:solidFill>
              </a:defRPr>
            </a:lvl5pPr>
            <a:lvl6pPr lvl="5" algn="ctr" rtl="0">
              <a:spcBef>
                <a:spcPts val="0"/>
              </a:spcBef>
              <a:spcAft>
                <a:spcPts val="0"/>
              </a:spcAft>
              <a:buClr>
                <a:schemeClr val="hlink"/>
              </a:buClr>
              <a:buSzPts val="2000"/>
              <a:buNone/>
              <a:defRPr sz="2000">
                <a:solidFill>
                  <a:schemeClr val="hlink"/>
                </a:solidFill>
              </a:defRPr>
            </a:lvl6pPr>
            <a:lvl7pPr lvl="6" algn="ctr" rtl="0">
              <a:spcBef>
                <a:spcPts val="0"/>
              </a:spcBef>
              <a:spcAft>
                <a:spcPts val="0"/>
              </a:spcAft>
              <a:buClr>
                <a:schemeClr val="hlink"/>
              </a:buClr>
              <a:buSzPts val="2000"/>
              <a:buNone/>
              <a:defRPr sz="2000">
                <a:solidFill>
                  <a:schemeClr val="hlink"/>
                </a:solidFill>
              </a:defRPr>
            </a:lvl7pPr>
            <a:lvl8pPr lvl="7" algn="ctr" rtl="0">
              <a:spcBef>
                <a:spcPts val="0"/>
              </a:spcBef>
              <a:spcAft>
                <a:spcPts val="0"/>
              </a:spcAft>
              <a:buClr>
                <a:schemeClr val="hlink"/>
              </a:buClr>
              <a:buSzPts val="2000"/>
              <a:buNone/>
              <a:defRPr sz="2000">
                <a:solidFill>
                  <a:schemeClr val="hlink"/>
                </a:solidFill>
              </a:defRPr>
            </a:lvl8pPr>
            <a:lvl9pPr lvl="8" algn="ctr" rtl="0">
              <a:spcBef>
                <a:spcPts val="0"/>
              </a:spcBef>
              <a:spcAft>
                <a:spcPts val="0"/>
              </a:spcAft>
              <a:buClr>
                <a:schemeClr val="hlink"/>
              </a:buClr>
              <a:buSzPts val="2000"/>
              <a:buNone/>
              <a:defRPr sz="2000">
                <a:solidFill>
                  <a:schemeClr val="hlink"/>
                </a:solidFill>
              </a:defRPr>
            </a:lvl9pPr>
          </a:lstStyle>
          <a:p>
            <a:endParaRPr/>
          </a:p>
        </p:txBody>
      </p:sp>
      <p:sp>
        <p:nvSpPr>
          <p:cNvPr id="833" name="Google Shape;833;p42"/>
          <p:cNvSpPr txBox="1">
            <a:spLocks noGrp="1"/>
          </p:cNvSpPr>
          <p:nvPr>
            <p:ph type="subTitle" idx="22"/>
          </p:nvPr>
        </p:nvSpPr>
        <p:spPr>
          <a:xfrm>
            <a:off x="6963300" y="4335670"/>
            <a:ext cx="1460700" cy="409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hlink"/>
              </a:buClr>
              <a:buSzPts val="1400"/>
              <a:buNone/>
              <a:defRPr sz="1400">
                <a:solidFill>
                  <a:schemeClr val="hlink"/>
                </a:solidFill>
              </a:defRPr>
            </a:lvl1pPr>
            <a:lvl2pPr lvl="1" algn="ctr" rtl="0">
              <a:lnSpc>
                <a:spcPct val="100000"/>
              </a:lnSpc>
              <a:spcBef>
                <a:spcPts val="1600"/>
              </a:spcBef>
              <a:spcAft>
                <a:spcPts val="0"/>
              </a:spcAft>
              <a:buClr>
                <a:schemeClr val="hlink"/>
              </a:buClr>
              <a:buSzPts val="1400"/>
              <a:buNone/>
              <a:defRPr>
                <a:solidFill>
                  <a:schemeClr val="hlink"/>
                </a:solidFill>
              </a:defRPr>
            </a:lvl2pPr>
            <a:lvl3pPr lvl="2" algn="ctr" rtl="0">
              <a:lnSpc>
                <a:spcPct val="100000"/>
              </a:lnSpc>
              <a:spcBef>
                <a:spcPts val="1600"/>
              </a:spcBef>
              <a:spcAft>
                <a:spcPts val="0"/>
              </a:spcAft>
              <a:buClr>
                <a:schemeClr val="hlink"/>
              </a:buClr>
              <a:buSzPts val="1400"/>
              <a:buNone/>
              <a:defRPr>
                <a:solidFill>
                  <a:schemeClr val="hlink"/>
                </a:solidFill>
              </a:defRPr>
            </a:lvl3pPr>
            <a:lvl4pPr lvl="3" algn="ctr" rtl="0">
              <a:lnSpc>
                <a:spcPct val="100000"/>
              </a:lnSpc>
              <a:spcBef>
                <a:spcPts val="1600"/>
              </a:spcBef>
              <a:spcAft>
                <a:spcPts val="0"/>
              </a:spcAft>
              <a:buClr>
                <a:schemeClr val="hlink"/>
              </a:buClr>
              <a:buSzPts val="1400"/>
              <a:buNone/>
              <a:defRPr>
                <a:solidFill>
                  <a:schemeClr val="hlink"/>
                </a:solidFill>
              </a:defRPr>
            </a:lvl4pPr>
            <a:lvl5pPr lvl="4" algn="ctr" rtl="0">
              <a:lnSpc>
                <a:spcPct val="100000"/>
              </a:lnSpc>
              <a:spcBef>
                <a:spcPts val="1600"/>
              </a:spcBef>
              <a:spcAft>
                <a:spcPts val="0"/>
              </a:spcAft>
              <a:buClr>
                <a:schemeClr val="hlink"/>
              </a:buClr>
              <a:buSzPts val="1400"/>
              <a:buNone/>
              <a:defRPr>
                <a:solidFill>
                  <a:schemeClr val="hlink"/>
                </a:solidFill>
              </a:defRPr>
            </a:lvl5pPr>
            <a:lvl6pPr lvl="5" algn="ctr" rtl="0">
              <a:lnSpc>
                <a:spcPct val="100000"/>
              </a:lnSpc>
              <a:spcBef>
                <a:spcPts val="1600"/>
              </a:spcBef>
              <a:spcAft>
                <a:spcPts val="0"/>
              </a:spcAft>
              <a:buClr>
                <a:schemeClr val="hlink"/>
              </a:buClr>
              <a:buSzPts val="1400"/>
              <a:buNone/>
              <a:defRPr>
                <a:solidFill>
                  <a:schemeClr val="hlink"/>
                </a:solidFill>
              </a:defRPr>
            </a:lvl6pPr>
            <a:lvl7pPr lvl="6" algn="ctr" rtl="0">
              <a:lnSpc>
                <a:spcPct val="100000"/>
              </a:lnSpc>
              <a:spcBef>
                <a:spcPts val="1600"/>
              </a:spcBef>
              <a:spcAft>
                <a:spcPts val="0"/>
              </a:spcAft>
              <a:buClr>
                <a:schemeClr val="hlink"/>
              </a:buClr>
              <a:buSzPts val="1400"/>
              <a:buNone/>
              <a:defRPr>
                <a:solidFill>
                  <a:schemeClr val="hlink"/>
                </a:solidFill>
              </a:defRPr>
            </a:lvl7pPr>
            <a:lvl8pPr lvl="7" algn="ctr" rtl="0">
              <a:lnSpc>
                <a:spcPct val="100000"/>
              </a:lnSpc>
              <a:spcBef>
                <a:spcPts val="1600"/>
              </a:spcBef>
              <a:spcAft>
                <a:spcPts val="0"/>
              </a:spcAft>
              <a:buClr>
                <a:schemeClr val="hlink"/>
              </a:buClr>
              <a:buSzPts val="1400"/>
              <a:buNone/>
              <a:defRPr>
                <a:solidFill>
                  <a:schemeClr val="hlink"/>
                </a:solidFill>
              </a:defRPr>
            </a:lvl8pPr>
            <a:lvl9pPr lvl="8" algn="ctr" rtl="0">
              <a:lnSpc>
                <a:spcPct val="100000"/>
              </a:lnSpc>
              <a:spcBef>
                <a:spcPts val="1600"/>
              </a:spcBef>
              <a:spcAft>
                <a:spcPts val="1600"/>
              </a:spcAft>
              <a:buClr>
                <a:schemeClr val="hlink"/>
              </a:buClr>
              <a:buSzPts val="1400"/>
              <a:buNone/>
              <a:defRPr>
                <a:solidFill>
                  <a:schemeClr val="hlink"/>
                </a:solidFill>
              </a:defRPr>
            </a:lvl9pPr>
          </a:lstStyle>
          <a:p>
            <a:endParaRPr/>
          </a:p>
        </p:txBody>
      </p:sp>
      <p:sp>
        <p:nvSpPr>
          <p:cNvPr id="834" name="Google Shape;834;p42"/>
          <p:cNvSpPr txBox="1">
            <a:spLocks noGrp="1"/>
          </p:cNvSpPr>
          <p:nvPr>
            <p:ph type="title" idx="23"/>
          </p:nvPr>
        </p:nvSpPr>
        <p:spPr>
          <a:xfrm>
            <a:off x="720000" y="369375"/>
            <a:ext cx="7704000" cy="5643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and ten columns 1">
  <p:cSld name="BLANK_1_1_1_1_1_2_1_1">
    <p:spTree>
      <p:nvGrpSpPr>
        <p:cNvPr id="1" name="Shape 835"/>
        <p:cNvGrpSpPr/>
        <p:nvPr/>
      </p:nvGrpSpPr>
      <p:grpSpPr>
        <a:xfrm>
          <a:off x="0" y="0"/>
          <a:ext cx="0" cy="0"/>
          <a:chOff x="0" y="0"/>
          <a:chExt cx="0" cy="0"/>
        </a:xfrm>
      </p:grpSpPr>
      <p:sp>
        <p:nvSpPr>
          <p:cNvPr id="836" name="Google Shape;836;p43"/>
          <p:cNvSpPr/>
          <p:nvPr/>
        </p:nvSpPr>
        <p:spPr>
          <a:xfrm>
            <a:off x="213850" y="1312675"/>
            <a:ext cx="8716200" cy="3632100"/>
          </a:xfrm>
          <a:prstGeom prst="rect">
            <a:avLst/>
          </a:prstGeom>
          <a:solidFill>
            <a:schemeClr val="accent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43"/>
          <p:cNvSpPr/>
          <p:nvPr/>
        </p:nvSpPr>
        <p:spPr>
          <a:xfrm>
            <a:off x="213900" y="198775"/>
            <a:ext cx="8716200" cy="905400"/>
          </a:xfrm>
          <a:prstGeom prst="rect">
            <a:avLst/>
          </a:prstGeom>
          <a:solidFill>
            <a:schemeClr val="dk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38" name="Google Shape;838;p43"/>
          <p:cNvPicPr preferRelativeResize="0"/>
          <p:nvPr/>
        </p:nvPicPr>
        <p:blipFill>
          <a:blip r:embed="rId2">
            <a:alphaModFix/>
          </a:blip>
          <a:stretch>
            <a:fillRect/>
          </a:stretch>
        </p:blipFill>
        <p:spPr>
          <a:xfrm>
            <a:off x="1" y="0"/>
            <a:ext cx="9144003" cy="5143501"/>
          </a:xfrm>
          <a:prstGeom prst="rect">
            <a:avLst/>
          </a:prstGeom>
          <a:noFill/>
          <a:ln>
            <a:noFill/>
          </a:ln>
        </p:spPr>
      </p:pic>
      <p:grpSp>
        <p:nvGrpSpPr>
          <p:cNvPr id="839" name="Google Shape;839;p43"/>
          <p:cNvGrpSpPr/>
          <p:nvPr/>
        </p:nvGrpSpPr>
        <p:grpSpPr>
          <a:xfrm>
            <a:off x="6806481" y="539994"/>
            <a:ext cx="287212" cy="222969"/>
            <a:chOff x="7283981" y="539994"/>
            <a:chExt cx="287212" cy="222969"/>
          </a:xfrm>
        </p:grpSpPr>
        <p:sp>
          <p:nvSpPr>
            <p:cNvPr id="840" name="Google Shape;840;p43"/>
            <p:cNvSpPr/>
            <p:nvPr/>
          </p:nvSpPr>
          <p:spPr>
            <a:xfrm>
              <a:off x="7435617" y="547311"/>
              <a:ext cx="32403" cy="215652"/>
            </a:xfrm>
            <a:custGeom>
              <a:avLst/>
              <a:gdLst/>
              <a:ahLst/>
              <a:cxnLst/>
              <a:rect l="l" t="t" r="r" b="b"/>
              <a:pathLst>
                <a:path w="2843" h="18921" extrusionOk="0">
                  <a:moveTo>
                    <a:pt x="2842" y="0"/>
                  </a:moveTo>
                  <a:cubicBezTo>
                    <a:pt x="2318" y="269"/>
                    <a:pt x="1827" y="622"/>
                    <a:pt x="1387" y="1061"/>
                  </a:cubicBezTo>
                  <a:lnTo>
                    <a:pt x="0" y="2450"/>
                  </a:lnTo>
                  <a:lnTo>
                    <a:pt x="0" y="18920"/>
                  </a:lnTo>
                  <a:lnTo>
                    <a:pt x="2831" y="16089"/>
                  </a:lnTo>
                  <a:lnTo>
                    <a:pt x="2639" y="15897"/>
                  </a:lnTo>
                  <a:cubicBezTo>
                    <a:pt x="2022" y="15279"/>
                    <a:pt x="1682" y="14458"/>
                    <a:pt x="1682" y="13583"/>
                  </a:cubicBezTo>
                  <a:cubicBezTo>
                    <a:pt x="1682" y="12710"/>
                    <a:pt x="2022" y="11888"/>
                    <a:pt x="2640" y="11269"/>
                  </a:cubicBezTo>
                  <a:cubicBezTo>
                    <a:pt x="2706" y="11203"/>
                    <a:pt x="2773" y="11144"/>
                    <a:pt x="2842" y="11084"/>
                  </a:cubicBezTo>
                  <a:lnTo>
                    <a:pt x="2842" y="0"/>
                  </a:lnTo>
                  <a:close/>
                </a:path>
              </a:pathLst>
            </a:custGeom>
            <a:solidFill>
              <a:schemeClr val="accent5"/>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43"/>
            <p:cNvSpPr/>
            <p:nvPr/>
          </p:nvSpPr>
          <p:spPr>
            <a:xfrm>
              <a:off x="7387177" y="547311"/>
              <a:ext cx="32380" cy="215652"/>
            </a:xfrm>
            <a:custGeom>
              <a:avLst/>
              <a:gdLst/>
              <a:ahLst/>
              <a:cxnLst/>
              <a:rect l="l" t="t" r="r" b="b"/>
              <a:pathLst>
                <a:path w="2841" h="18921" extrusionOk="0">
                  <a:moveTo>
                    <a:pt x="0" y="0"/>
                  </a:moveTo>
                  <a:lnTo>
                    <a:pt x="0" y="16079"/>
                  </a:lnTo>
                  <a:lnTo>
                    <a:pt x="2841" y="18920"/>
                  </a:lnTo>
                  <a:lnTo>
                    <a:pt x="2841" y="2448"/>
                  </a:lnTo>
                  <a:lnTo>
                    <a:pt x="1454" y="1061"/>
                  </a:lnTo>
                  <a:cubicBezTo>
                    <a:pt x="1017" y="623"/>
                    <a:pt x="525" y="270"/>
                    <a:pt x="0" y="0"/>
                  </a:cubicBezTo>
                  <a:close/>
                </a:path>
              </a:pathLst>
            </a:custGeom>
            <a:solidFill>
              <a:schemeClr val="lt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43"/>
            <p:cNvSpPr/>
            <p:nvPr/>
          </p:nvSpPr>
          <p:spPr>
            <a:xfrm>
              <a:off x="7532533" y="549420"/>
              <a:ext cx="38660" cy="116608"/>
            </a:xfrm>
            <a:custGeom>
              <a:avLst/>
              <a:gdLst/>
              <a:ahLst/>
              <a:cxnLst/>
              <a:rect l="l" t="t" r="r" b="b"/>
              <a:pathLst>
                <a:path w="3392" h="10231" extrusionOk="0">
                  <a:moveTo>
                    <a:pt x="1" y="0"/>
                  </a:moveTo>
                  <a:lnTo>
                    <a:pt x="1" y="10230"/>
                  </a:lnTo>
                  <a:lnTo>
                    <a:pt x="1122" y="9111"/>
                  </a:lnTo>
                  <a:cubicBezTo>
                    <a:pt x="3392" y="6841"/>
                    <a:pt x="3392" y="3145"/>
                    <a:pt x="1122" y="875"/>
                  </a:cubicBezTo>
                  <a:cubicBezTo>
                    <a:pt x="777" y="532"/>
                    <a:pt x="400" y="240"/>
                    <a:pt x="1" y="0"/>
                  </a:cubicBezTo>
                  <a:close/>
                </a:path>
              </a:pathLst>
            </a:custGeom>
            <a:solidFill>
              <a:schemeClr val="accen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43"/>
            <p:cNvSpPr/>
            <p:nvPr/>
          </p:nvSpPr>
          <p:spPr>
            <a:xfrm>
              <a:off x="7338690" y="539994"/>
              <a:ext cx="32392" cy="174484"/>
            </a:xfrm>
            <a:custGeom>
              <a:avLst/>
              <a:gdLst/>
              <a:ahLst/>
              <a:cxnLst/>
              <a:rect l="l" t="t" r="r" b="b"/>
              <a:pathLst>
                <a:path w="2842" h="15309" extrusionOk="0">
                  <a:moveTo>
                    <a:pt x="1586" y="0"/>
                  </a:moveTo>
                  <a:cubicBezTo>
                    <a:pt x="1052" y="0"/>
                    <a:pt x="519" y="73"/>
                    <a:pt x="1" y="218"/>
                  </a:cubicBezTo>
                  <a:lnTo>
                    <a:pt x="1" y="12467"/>
                  </a:lnTo>
                  <a:lnTo>
                    <a:pt x="2842" y="15309"/>
                  </a:lnTo>
                  <a:lnTo>
                    <a:pt x="2842" y="136"/>
                  </a:lnTo>
                  <a:cubicBezTo>
                    <a:pt x="2429" y="45"/>
                    <a:pt x="2008" y="0"/>
                    <a:pt x="1586" y="0"/>
                  </a:cubicBez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43"/>
            <p:cNvSpPr/>
            <p:nvPr/>
          </p:nvSpPr>
          <p:spPr>
            <a:xfrm>
              <a:off x="7484081" y="540005"/>
              <a:ext cx="32403" cy="133943"/>
            </a:xfrm>
            <a:custGeom>
              <a:avLst/>
              <a:gdLst/>
              <a:ahLst/>
              <a:cxnLst/>
              <a:rect l="l" t="t" r="r" b="b"/>
              <a:pathLst>
                <a:path w="2843" h="11752" extrusionOk="0">
                  <a:moveTo>
                    <a:pt x="1256" y="1"/>
                  </a:moveTo>
                  <a:cubicBezTo>
                    <a:pt x="835" y="1"/>
                    <a:pt x="414" y="46"/>
                    <a:pt x="0" y="136"/>
                  </a:cubicBezTo>
                  <a:lnTo>
                    <a:pt x="0" y="11028"/>
                  </a:lnTo>
                  <a:cubicBezTo>
                    <a:pt x="228" y="10978"/>
                    <a:pt x="462" y="10954"/>
                    <a:pt x="701" y="10954"/>
                  </a:cubicBezTo>
                  <a:cubicBezTo>
                    <a:pt x="1495" y="10954"/>
                    <a:pt x="2248" y="11237"/>
                    <a:pt x="2842" y="11752"/>
                  </a:cubicBezTo>
                  <a:lnTo>
                    <a:pt x="2842" y="219"/>
                  </a:lnTo>
                  <a:cubicBezTo>
                    <a:pt x="2324" y="73"/>
                    <a:pt x="1790" y="1"/>
                    <a:pt x="1256" y="1"/>
                  </a:cubicBezTo>
                  <a:close/>
                </a:path>
              </a:pathLst>
            </a:custGeom>
            <a:solidFill>
              <a:schemeClr val="accent4"/>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43"/>
            <p:cNvSpPr/>
            <p:nvPr/>
          </p:nvSpPr>
          <p:spPr>
            <a:xfrm>
              <a:off x="7283981" y="549420"/>
              <a:ext cx="38660" cy="116608"/>
            </a:xfrm>
            <a:custGeom>
              <a:avLst/>
              <a:gdLst/>
              <a:ahLst/>
              <a:cxnLst/>
              <a:rect l="l" t="t" r="r" b="b"/>
              <a:pathLst>
                <a:path w="3392" h="10231" extrusionOk="0">
                  <a:moveTo>
                    <a:pt x="3391" y="0"/>
                  </a:moveTo>
                  <a:cubicBezTo>
                    <a:pt x="2990" y="240"/>
                    <a:pt x="2616" y="532"/>
                    <a:pt x="2270" y="875"/>
                  </a:cubicBezTo>
                  <a:cubicBezTo>
                    <a:pt x="0" y="3145"/>
                    <a:pt x="0" y="6841"/>
                    <a:pt x="2270" y="9111"/>
                  </a:cubicBezTo>
                  <a:lnTo>
                    <a:pt x="3391" y="10230"/>
                  </a:lnTo>
                  <a:lnTo>
                    <a:pt x="3391" y="0"/>
                  </a:lnTo>
                  <a:close/>
                </a:path>
              </a:pathLst>
            </a:custGeom>
            <a:solidFill>
              <a:srgbClr val="FF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43"/>
            <p:cNvSpPr/>
            <p:nvPr/>
          </p:nvSpPr>
          <p:spPr>
            <a:xfrm>
              <a:off x="7468785" y="680905"/>
              <a:ext cx="98030" cy="76933"/>
            </a:xfrm>
            <a:custGeom>
              <a:avLst/>
              <a:gdLst/>
              <a:ahLst/>
              <a:cxnLst/>
              <a:rect l="l" t="t" r="r" b="b"/>
              <a:pathLst>
                <a:path w="8601" h="6750" extrusionOk="0">
                  <a:moveTo>
                    <a:pt x="2043" y="0"/>
                  </a:moveTo>
                  <a:cubicBezTo>
                    <a:pt x="1567" y="0"/>
                    <a:pt x="1090" y="181"/>
                    <a:pt x="728" y="546"/>
                  </a:cubicBezTo>
                  <a:cubicBezTo>
                    <a:pt x="1" y="1273"/>
                    <a:pt x="1" y="2450"/>
                    <a:pt x="728" y="3178"/>
                  </a:cubicBezTo>
                  <a:lnTo>
                    <a:pt x="4299" y="6750"/>
                  </a:lnTo>
                  <a:lnTo>
                    <a:pt x="4301" y="6748"/>
                  </a:lnTo>
                  <a:lnTo>
                    <a:pt x="4304" y="6750"/>
                  </a:lnTo>
                  <a:lnTo>
                    <a:pt x="7875" y="3178"/>
                  </a:lnTo>
                  <a:cubicBezTo>
                    <a:pt x="8601" y="2452"/>
                    <a:pt x="8601" y="1273"/>
                    <a:pt x="7875" y="546"/>
                  </a:cubicBezTo>
                  <a:cubicBezTo>
                    <a:pt x="7513" y="184"/>
                    <a:pt x="7036" y="0"/>
                    <a:pt x="6560" y="0"/>
                  </a:cubicBezTo>
                  <a:cubicBezTo>
                    <a:pt x="6083" y="0"/>
                    <a:pt x="5607" y="181"/>
                    <a:pt x="5244" y="546"/>
                  </a:cubicBezTo>
                  <a:lnTo>
                    <a:pt x="4301" y="1488"/>
                  </a:lnTo>
                  <a:lnTo>
                    <a:pt x="3359" y="546"/>
                  </a:lnTo>
                  <a:cubicBezTo>
                    <a:pt x="2996" y="184"/>
                    <a:pt x="2520" y="0"/>
                    <a:pt x="2043" y="0"/>
                  </a:cubicBezTo>
                  <a:close/>
                </a:path>
              </a:pathLst>
            </a:custGeom>
            <a:solidFill>
              <a:schemeClr val="l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7" name="Google Shape;847;p43"/>
          <p:cNvGrpSpPr/>
          <p:nvPr/>
        </p:nvGrpSpPr>
        <p:grpSpPr>
          <a:xfrm>
            <a:off x="7300250" y="406938"/>
            <a:ext cx="629975" cy="489075"/>
            <a:chOff x="7300250" y="406938"/>
            <a:chExt cx="629975" cy="489075"/>
          </a:xfrm>
        </p:grpSpPr>
        <p:sp>
          <p:nvSpPr>
            <p:cNvPr id="848" name="Google Shape;848;p43"/>
            <p:cNvSpPr/>
            <p:nvPr/>
          </p:nvSpPr>
          <p:spPr>
            <a:xfrm>
              <a:off x="7632850" y="422988"/>
              <a:ext cx="71075" cy="473025"/>
            </a:xfrm>
            <a:custGeom>
              <a:avLst/>
              <a:gdLst/>
              <a:ahLst/>
              <a:cxnLst/>
              <a:rect l="l" t="t" r="r" b="b"/>
              <a:pathLst>
                <a:path w="2843" h="18921" extrusionOk="0">
                  <a:moveTo>
                    <a:pt x="2842" y="0"/>
                  </a:moveTo>
                  <a:cubicBezTo>
                    <a:pt x="2318" y="269"/>
                    <a:pt x="1827" y="622"/>
                    <a:pt x="1387" y="1061"/>
                  </a:cubicBezTo>
                  <a:lnTo>
                    <a:pt x="0" y="2450"/>
                  </a:lnTo>
                  <a:lnTo>
                    <a:pt x="0" y="18920"/>
                  </a:lnTo>
                  <a:lnTo>
                    <a:pt x="2831" y="16089"/>
                  </a:lnTo>
                  <a:lnTo>
                    <a:pt x="2639" y="15897"/>
                  </a:lnTo>
                  <a:cubicBezTo>
                    <a:pt x="2022" y="15279"/>
                    <a:pt x="1682" y="14458"/>
                    <a:pt x="1682" y="13583"/>
                  </a:cubicBezTo>
                  <a:cubicBezTo>
                    <a:pt x="1682" y="12710"/>
                    <a:pt x="2022" y="11888"/>
                    <a:pt x="2640" y="11269"/>
                  </a:cubicBezTo>
                  <a:cubicBezTo>
                    <a:pt x="2706" y="11203"/>
                    <a:pt x="2773" y="11144"/>
                    <a:pt x="2842" y="11084"/>
                  </a:cubicBezTo>
                  <a:lnTo>
                    <a:pt x="2842" y="0"/>
                  </a:lnTo>
                  <a:close/>
                </a:path>
              </a:pathLst>
            </a:custGeom>
            <a:solidFill>
              <a:schemeClr val="accent5"/>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43"/>
            <p:cNvSpPr/>
            <p:nvPr/>
          </p:nvSpPr>
          <p:spPr>
            <a:xfrm>
              <a:off x="7526600" y="422988"/>
              <a:ext cx="71025" cy="473025"/>
            </a:xfrm>
            <a:custGeom>
              <a:avLst/>
              <a:gdLst/>
              <a:ahLst/>
              <a:cxnLst/>
              <a:rect l="l" t="t" r="r" b="b"/>
              <a:pathLst>
                <a:path w="2841" h="18921" extrusionOk="0">
                  <a:moveTo>
                    <a:pt x="0" y="0"/>
                  </a:moveTo>
                  <a:lnTo>
                    <a:pt x="0" y="16079"/>
                  </a:lnTo>
                  <a:lnTo>
                    <a:pt x="2841" y="18920"/>
                  </a:lnTo>
                  <a:lnTo>
                    <a:pt x="2841" y="2448"/>
                  </a:lnTo>
                  <a:lnTo>
                    <a:pt x="1454" y="1061"/>
                  </a:lnTo>
                  <a:cubicBezTo>
                    <a:pt x="1017" y="623"/>
                    <a:pt x="525" y="270"/>
                    <a:pt x="0" y="0"/>
                  </a:cubicBezTo>
                  <a:close/>
                </a:path>
              </a:pathLst>
            </a:custGeom>
            <a:solidFill>
              <a:schemeClr val="lt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43"/>
            <p:cNvSpPr/>
            <p:nvPr/>
          </p:nvSpPr>
          <p:spPr>
            <a:xfrm>
              <a:off x="7845425" y="427613"/>
              <a:ext cx="84800" cy="255775"/>
            </a:xfrm>
            <a:custGeom>
              <a:avLst/>
              <a:gdLst/>
              <a:ahLst/>
              <a:cxnLst/>
              <a:rect l="l" t="t" r="r" b="b"/>
              <a:pathLst>
                <a:path w="3392" h="10231" extrusionOk="0">
                  <a:moveTo>
                    <a:pt x="1" y="0"/>
                  </a:moveTo>
                  <a:lnTo>
                    <a:pt x="1" y="10230"/>
                  </a:lnTo>
                  <a:lnTo>
                    <a:pt x="1122" y="9111"/>
                  </a:lnTo>
                  <a:cubicBezTo>
                    <a:pt x="3392" y="6841"/>
                    <a:pt x="3392" y="3145"/>
                    <a:pt x="1122" y="875"/>
                  </a:cubicBezTo>
                  <a:cubicBezTo>
                    <a:pt x="777" y="532"/>
                    <a:pt x="400" y="240"/>
                    <a:pt x="1" y="0"/>
                  </a:cubicBezTo>
                  <a:close/>
                </a:path>
              </a:pathLst>
            </a:custGeom>
            <a:solidFill>
              <a:schemeClr val="accen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43"/>
            <p:cNvSpPr/>
            <p:nvPr/>
          </p:nvSpPr>
          <p:spPr>
            <a:xfrm>
              <a:off x="7420250" y="406938"/>
              <a:ext cx="71050" cy="382725"/>
            </a:xfrm>
            <a:custGeom>
              <a:avLst/>
              <a:gdLst/>
              <a:ahLst/>
              <a:cxnLst/>
              <a:rect l="l" t="t" r="r" b="b"/>
              <a:pathLst>
                <a:path w="2842" h="15309" extrusionOk="0">
                  <a:moveTo>
                    <a:pt x="1586" y="0"/>
                  </a:moveTo>
                  <a:cubicBezTo>
                    <a:pt x="1052" y="0"/>
                    <a:pt x="519" y="73"/>
                    <a:pt x="1" y="218"/>
                  </a:cubicBezTo>
                  <a:lnTo>
                    <a:pt x="1" y="12467"/>
                  </a:lnTo>
                  <a:lnTo>
                    <a:pt x="2842" y="15309"/>
                  </a:lnTo>
                  <a:lnTo>
                    <a:pt x="2842" y="136"/>
                  </a:lnTo>
                  <a:cubicBezTo>
                    <a:pt x="2429" y="45"/>
                    <a:pt x="2008" y="0"/>
                    <a:pt x="1586" y="0"/>
                  </a:cubicBez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43"/>
            <p:cNvSpPr/>
            <p:nvPr/>
          </p:nvSpPr>
          <p:spPr>
            <a:xfrm>
              <a:off x="7739150" y="406963"/>
              <a:ext cx="71075" cy="293800"/>
            </a:xfrm>
            <a:custGeom>
              <a:avLst/>
              <a:gdLst/>
              <a:ahLst/>
              <a:cxnLst/>
              <a:rect l="l" t="t" r="r" b="b"/>
              <a:pathLst>
                <a:path w="2843" h="11752" extrusionOk="0">
                  <a:moveTo>
                    <a:pt x="1256" y="1"/>
                  </a:moveTo>
                  <a:cubicBezTo>
                    <a:pt x="835" y="1"/>
                    <a:pt x="414" y="46"/>
                    <a:pt x="0" y="136"/>
                  </a:cubicBezTo>
                  <a:lnTo>
                    <a:pt x="0" y="11028"/>
                  </a:lnTo>
                  <a:cubicBezTo>
                    <a:pt x="228" y="10978"/>
                    <a:pt x="462" y="10954"/>
                    <a:pt x="701" y="10954"/>
                  </a:cubicBezTo>
                  <a:cubicBezTo>
                    <a:pt x="1495" y="10954"/>
                    <a:pt x="2248" y="11237"/>
                    <a:pt x="2842" y="11752"/>
                  </a:cubicBezTo>
                  <a:lnTo>
                    <a:pt x="2842" y="219"/>
                  </a:lnTo>
                  <a:cubicBezTo>
                    <a:pt x="2324" y="73"/>
                    <a:pt x="1790" y="1"/>
                    <a:pt x="1256" y="1"/>
                  </a:cubicBezTo>
                  <a:close/>
                </a:path>
              </a:pathLst>
            </a:custGeom>
            <a:solidFill>
              <a:schemeClr val="accent4"/>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43"/>
            <p:cNvSpPr/>
            <p:nvPr/>
          </p:nvSpPr>
          <p:spPr>
            <a:xfrm>
              <a:off x="7300250" y="427613"/>
              <a:ext cx="84800" cy="255775"/>
            </a:xfrm>
            <a:custGeom>
              <a:avLst/>
              <a:gdLst/>
              <a:ahLst/>
              <a:cxnLst/>
              <a:rect l="l" t="t" r="r" b="b"/>
              <a:pathLst>
                <a:path w="3392" h="10231" extrusionOk="0">
                  <a:moveTo>
                    <a:pt x="3391" y="0"/>
                  </a:moveTo>
                  <a:cubicBezTo>
                    <a:pt x="2990" y="240"/>
                    <a:pt x="2616" y="532"/>
                    <a:pt x="2270" y="875"/>
                  </a:cubicBezTo>
                  <a:cubicBezTo>
                    <a:pt x="0" y="3145"/>
                    <a:pt x="0" y="6841"/>
                    <a:pt x="2270" y="9111"/>
                  </a:cubicBezTo>
                  <a:lnTo>
                    <a:pt x="3391" y="10230"/>
                  </a:lnTo>
                  <a:lnTo>
                    <a:pt x="3391" y="0"/>
                  </a:lnTo>
                  <a:close/>
                </a:path>
              </a:pathLst>
            </a:custGeom>
            <a:solidFill>
              <a:srgbClr val="FF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43"/>
            <p:cNvSpPr/>
            <p:nvPr/>
          </p:nvSpPr>
          <p:spPr>
            <a:xfrm>
              <a:off x="7705600" y="716013"/>
              <a:ext cx="215025" cy="168750"/>
            </a:xfrm>
            <a:custGeom>
              <a:avLst/>
              <a:gdLst/>
              <a:ahLst/>
              <a:cxnLst/>
              <a:rect l="l" t="t" r="r" b="b"/>
              <a:pathLst>
                <a:path w="8601" h="6750" extrusionOk="0">
                  <a:moveTo>
                    <a:pt x="2043" y="0"/>
                  </a:moveTo>
                  <a:cubicBezTo>
                    <a:pt x="1567" y="0"/>
                    <a:pt x="1090" y="181"/>
                    <a:pt x="728" y="546"/>
                  </a:cubicBezTo>
                  <a:cubicBezTo>
                    <a:pt x="1" y="1273"/>
                    <a:pt x="1" y="2450"/>
                    <a:pt x="728" y="3178"/>
                  </a:cubicBezTo>
                  <a:lnTo>
                    <a:pt x="4299" y="6750"/>
                  </a:lnTo>
                  <a:lnTo>
                    <a:pt x="4301" y="6748"/>
                  </a:lnTo>
                  <a:lnTo>
                    <a:pt x="4304" y="6750"/>
                  </a:lnTo>
                  <a:lnTo>
                    <a:pt x="7875" y="3178"/>
                  </a:lnTo>
                  <a:cubicBezTo>
                    <a:pt x="8601" y="2452"/>
                    <a:pt x="8601" y="1273"/>
                    <a:pt x="7875" y="546"/>
                  </a:cubicBezTo>
                  <a:cubicBezTo>
                    <a:pt x="7513" y="184"/>
                    <a:pt x="7036" y="0"/>
                    <a:pt x="6560" y="0"/>
                  </a:cubicBezTo>
                  <a:cubicBezTo>
                    <a:pt x="6083" y="0"/>
                    <a:pt x="5607" y="181"/>
                    <a:pt x="5244" y="546"/>
                  </a:cubicBezTo>
                  <a:lnTo>
                    <a:pt x="4301" y="1488"/>
                  </a:lnTo>
                  <a:lnTo>
                    <a:pt x="3359" y="546"/>
                  </a:lnTo>
                  <a:cubicBezTo>
                    <a:pt x="2996" y="184"/>
                    <a:pt x="2520" y="0"/>
                    <a:pt x="2043" y="0"/>
                  </a:cubicBezTo>
                  <a:close/>
                </a:path>
              </a:pathLst>
            </a:custGeom>
            <a:solidFill>
              <a:schemeClr val="l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5" name="Google Shape;855;p43"/>
          <p:cNvGrpSpPr/>
          <p:nvPr/>
        </p:nvGrpSpPr>
        <p:grpSpPr>
          <a:xfrm>
            <a:off x="8136781" y="539994"/>
            <a:ext cx="287212" cy="222969"/>
            <a:chOff x="7283981" y="539994"/>
            <a:chExt cx="287212" cy="222969"/>
          </a:xfrm>
        </p:grpSpPr>
        <p:sp>
          <p:nvSpPr>
            <p:cNvPr id="856" name="Google Shape;856;p43"/>
            <p:cNvSpPr/>
            <p:nvPr/>
          </p:nvSpPr>
          <p:spPr>
            <a:xfrm>
              <a:off x="7435617" y="547311"/>
              <a:ext cx="32403" cy="215652"/>
            </a:xfrm>
            <a:custGeom>
              <a:avLst/>
              <a:gdLst/>
              <a:ahLst/>
              <a:cxnLst/>
              <a:rect l="l" t="t" r="r" b="b"/>
              <a:pathLst>
                <a:path w="2843" h="18921" extrusionOk="0">
                  <a:moveTo>
                    <a:pt x="2842" y="0"/>
                  </a:moveTo>
                  <a:cubicBezTo>
                    <a:pt x="2318" y="269"/>
                    <a:pt x="1827" y="622"/>
                    <a:pt x="1387" y="1061"/>
                  </a:cubicBezTo>
                  <a:lnTo>
                    <a:pt x="0" y="2450"/>
                  </a:lnTo>
                  <a:lnTo>
                    <a:pt x="0" y="18920"/>
                  </a:lnTo>
                  <a:lnTo>
                    <a:pt x="2831" y="16089"/>
                  </a:lnTo>
                  <a:lnTo>
                    <a:pt x="2639" y="15897"/>
                  </a:lnTo>
                  <a:cubicBezTo>
                    <a:pt x="2022" y="15279"/>
                    <a:pt x="1682" y="14458"/>
                    <a:pt x="1682" y="13583"/>
                  </a:cubicBezTo>
                  <a:cubicBezTo>
                    <a:pt x="1682" y="12710"/>
                    <a:pt x="2022" y="11888"/>
                    <a:pt x="2640" y="11269"/>
                  </a:cubicBezTo>
                  <a:cubicBezTo>
                    <a:pt x="2706" y="11203"/>
                    <a:pt x="2773" y="11144"/>
                    <a:pt x="2842" y="11084"/>
                  </a:cubicBezTo>
                  <a:lnTo>
                    <a:pt x="2842" y="0"/>
                  </a:lnTo>
                  <a:close/>
                </a:path>
              </a:pathLst>
            </a:custGeom>
            <a:solidFill>
              <a:schemeClr val="accent5"/>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43"/>
            <p:cNvSpPr/>
            <p:nvPr/>
          </p:nvSpPr>
          <p:spPr>
            <a:xfrm>
              <a:off x="7387177" y="547311"/>
              <a:ext cx="32380" cy="215652"/>
            </a:xfrm>
            <a:custGeom>
              <a:avLst/>
              <a:gdLst/>
              <a:ahLst/>
              <a:cxnLst/>
              <a:rect l="l" t="t" r="r" b="b"/>
              <a:pathLst>
                <a:path w="2841" h="18921" extrusionOk="0">
                  <a:moveTo>
                    <a:pt x="0" y="0"/>
                  </a:moveTo>
                  <a:lnTo>
                    <a:pt x="0" y="16079"/>
                  </a:lnTo>
                  <a:lnTo>
                    <a:pt x="2841" y="18920"/>
                  </a:lnTo>
                  <a:lnTo>
                    <a:pt x="2841" y="2448"/>
                  </a:lnTo>
                  <a:lnTo>
                    <a:pt x="1454" y="1061"/>
                  </a:lnTo>
                  <a:cubicBezTo>
                    <a:pt x="1017" y="623"/>
                    <a:pt x="525" y="270"/>
                    <a:pt x="0" y="0"/>
                  </a:cubicBezTo>
                  <a:close/>
                </a:path>
              </a:pathLst>
            </a:custGeom>
            <a:solidFill>
              <a:schemeClr val="lt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43"/>
            <p:cNvSpPr/>
            <p:nvPr/>
          </p:nvSpPr>
          <p:spPr>
            <a:xfrm>
              <a:off x="7532533" y="549420"/>
              <a:ext cx="38660" cy="116608"/>
            </a:xfrm>
            <a:custGeom>
              <a:avLst/>
              <a:gdLst/>
              <a:ahLst/>
              <a:cxnLst/>
              <a:rect l="l" t="t" r="r" b="b"/>
              <a:pathLst>
                <a:path w="3392" h="10231" extrusionOk="0">
                  <a:moveTo>
                    <a:pt x="1" y="0"/>
                  </a:moveTo>
                  <a:lnTo>
                    <a:pt x="1" y="10230"/>
                  </a:lnTo>
                  <a:lnTo>
                    <a:pt x="1122" y="9111"/>
                  </a:lnTo>
                  <a:cubicBezTo>
                    <a:pt x="3392" y="6841"/>
                    <a:pt x="3392" y="3145"/>
                    <a:pt x="1122" y="875"/>
                  </a:cubicBezTo>
                  <a:cubicBezTo>
                    <a:pt x="777" y="532"/>
                    <a:pt x="400" y="240"/>
                    <a:pt x="1" y="0"/>
                  </a:cubicBezTo>
                  <a:close/>
                </a:path>
              </a:pathLst>
            </a:custGeom>
            <a:solidFill>
              <a:schemeClr val="accen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43"/>
            <p:cNvSpPr/>
            <p:nvPr/>
          </p:nvSpPr>
          <p:spPr>
            <a:xfrm>
              <a:off x="7338690" y="539994"/>
              <a:ext cx="32392" cy="174484"/>
            </a:xfrm>
            <a:custGeom>
              <a:avLst/>
              <a:gdLst/>
              <a:ahLst/>
              <a:cxnLst/>
              <a:rect l="l" t="t" r="r" b="b"/>
              <a:pathLst>
                <a:path w="2842" h="15309" extrusionOk="0">
                  <a:moveTo>
                    <a:pt x="1586" y="0"/>
                  </a:moveTo>
                  <a:cubicBezTo>
                    <a:pt x="1052" y="0"/>
                    <a:pt x="519" y="73"/>
                    <a:pt x="1" y="218"/>
                  </a:cubicBezTo>
                  <a:lnTo>
                    <a:pt x="1" y="12467"/>
                  </a:lnTo>
                  <a:lnTo>
                    <a:pt x="2842" y="15309"/>
                  </a:lnTo>
                  <a:lnTo>
                    <a:pt x="2842" y="136"/>
                  </a:lnTo>
                  <a:cubicBezTo>
                    <a:pt x="2429" y="45"/>
                    <a:pt x="2008" y="0"/>
                    <a:pt x="1586" y="0"/>
                  </a:cubicBez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43"/>
            <p:cNvSpPr/>
            <p:nvPr/>
          </p:nvSpPr>
          <p:spPr>
            <a:xfrm>
              <a:off x="7484081" y="540005"/>
              <a:ext cx="32403" cy="133943"/>
            </a:xfrm>
            <a:custGeom>
              <a:avLst/>
              <a:gdLst/>
              <a:ahLst/>
              <a:cxnLst/>
              <a:rect l="l" t="t" r="r" b="b"/>
              <a:pathLst>
                <a:path w="2843" h="11752" extrusionOk="0">
                  <a:moveTo>
                    <a:pt x="1256" y="1"/>
                  </a:moveTo>
                  <a:cubicBezTo>
                    <a:pt x="835" y="1"/>
                    <a:pt x="414" y="46"/>
                    <a:pt x="0" y="136"/>
                  </a:cubicBezTo>
                  <a:lnTo>
                    <a:pt x="0" y="11028"/>
                  </a:lnTo>
                  <a:cubicBezTo>
                    <a:pt x="228" y="10978"/>
                    <a:pt x="462" y="10954"/>
                    <a:pt x="701" y="10954"/>
                  </a:cubicBezTo>
                  <a:cubicBezTo>
                    <a:pt x="1495" y="10954"/>
                    <a:pt x="2248" y="11237"/>
                    <a:pt x="2842" y="11752"/>
                  </a:cubicBezTo>
                  <a:lnTo>
                    <a:pt x="2842" y="219"/>
                  </a:lnTo>
                  <a:cubicBezTo>
                    <a:pt x="2324" y="73"/>
                    <a:pt x="1790" y="1"/>
                    <a:pt x="1256" y="1"/>
                  </a:cubicBezTo>
                  <a:close/>
                </a:path>
              </a:pathLst>
            </a:custGeom>
            <a:solidFill>
              <a:schemeClr val="accent4"/>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43"/>
            <p:cNvSpPr/>
            <p:nvPr/>
          </p:nvSpPr>
          <p:spPr>
            <a:xfrm>
              <a:off x="7283981" y="549420"/>
              <a:ext cx="38660" cy="116608"/>
            </a:xfrm>
            <a:custGeom>
              <a:avLst/>
              <a:gdLst/>
              <a:ahLst/>
              <a:cxnLst/>
              <a:rect l="l" t="t" r="r" b="b"/>
              <a:pathLst>
                <a:path w="3392" h="10231" extrusionOk="0">
                  <a:moveTo>
                    <a:pt x="3391" y="0"/>
                  </a:moveTo>
                  <a:cubicBezTo>
                    <a:pt x="2990" y="240"/>
                    <a:pt x="2616" y="532"/>
                    <a:pt x="2270" y="875"/>
                  </a:cubicBezTo>
                  <a:cubicBezTo>
                    <a:pt x="0" y="3145"/>
                    <a:pt x="0" y="6841"/>
                    <a:pt x="2270" y="9111"/>
                  </a:cubicBezTo>
                  <a:lnTo>
                    <a:pt x="3391" y="10230"/>
                  </a:lnTo>
                  <a:lnTo>
                    <a:pt x="3391" y="0"/>
                  </a:lnTo>
                  <a:close/>
                </a:path>
              </a:pathLst>
            </a:custGeom>
            <a:solidFill>
              <a:srgbClr val="FF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43"/>
            <p:cNvSpPr/>
            <p:nvPr/>
          </p:nvSpPr>
          <p:spPr>
            <a:xfrm>
              <a:off x="7468785" y="680905"/>
              <a:ext cx="98030" cy="76933"/>
            </a:xfrm>
            <a:custGeom>
              <a:avLst/>
              <a:gdLst/>
              <a:ahLst/>
              <a:cxnLst/>
              <a:rect l="l" t="t" r="r" b="b"/>
              <a:pathLst>
                <a:path w="8601" h="6750" extrusionOk="0">
                  <a:moveTo>
                    <a:pt x="2043" y="0"/>
                  </a:moveTo>
                  <a:cubicBezTo>
                    <a:pt x="1567" y="0"/>
                    <a:pt x="1090" y="181"/>
                    <a:pt x="728" y="546"/>
                  </a:cubicBezTo>
                  <a:cubicBezTo>
                    <a:pt x="1" y="1273"/>
                    <a:pt x="1" y="2450"/>
                    <a:pt x="728" y="3178"/>
                  </a:cubicBezTo>
                  <a:lnTo>
                    <a:pt x="4299" y="6750"/>
                  </a:lnTo>
                  <a:lnTo>
                    <a:pt x="4301" y="6748"/>
                  </a:lnTo>
                  <a:lnTo>
                    <a:pt x="4304" y="6750"/>
                  </a:lnTo>
                  <a:lnTo>
                    <a:pt x="7875" y="3178"/>
                  </a:lnTo>
                  <a:cubicBezTo>
                    <a:pt x="8601" y="2452"/>
                    <a:pt x="8601" y="1273"/>
                    <a:pt x="7875" y="546"/>
                  </a:cubicBezTo>
                  <a:cubicBezTo>
                    <a:pt x="7513" y="184"/>
                    <a:pt x="7036" y="0"/>
                    <a:pt x="6560" y="0"/>
                  </a:cubicBezTo>
                  <a:cubicBezTo>
                    <a:pt x="6083" y="0"/>
                    <a:pt x="5607" y="181"/>
                    <a:pt x="5244" y="546"/>
                  </a:cubicBezTo>
                  <a:lnTo>
                    <a:pt x="4301" y="1488"/>
                  </a:lnTo>
                  <a:lnTo>
                    <a:pt x="3359" y="546"/>
                  </a:lnTo>
                  <a:cubicBezTo>
                    <a:pt x="2996" y="184"/>
                    <a:pt x="2520" y="0"/>
                    <a:pt x="2043" y="0"/>
                  </a:cubicBezTo>
                  <a:close/>
                </a:path>
              </a:pathLst>
            </a:custGeom>
            <a:solidFill>
              <a:schemeClr val="l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63" name="Google Shape;863;p43"/>
          <p:cNvSpPr txBox="1">
            <a:spLocks noGrp="1"/>
          </p:cNvSpPr>
          <p:nvPr>
            <p:ph type="title"/>
          </p:nvPr>
        </p:nvSpPr>
        <p:spPr>
          <a:xfrm>
            <a:off x="1355100" y="4069900"/>
            <a:ext cx="1232400" cy="4095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hlink"/>
              </a:buClr>
              <a:buSzPts val="2000"/>
              <a:buNone/>
              <a:defRPr sz="2000">
                <a:solidFill>
                  <a:schemeClr val="hlink"/>
                </a:solidFill>
              </a:defRPr>
            </a:lvl1pPr>
            <a:lvl2pPr lvl="1" algn="r" rtl="0">
              <a:spcBef>
                <a:spcPts val="0"/>
              </a:spcBef>
              <a:spcAft>
                <a:spcPts val="0"/>
              </a:spcAft>
              <a:buClr>
                <a:schemeClr val="hlink"/>
              </a:buClr>
              <a:buSzPts val="2000"/>
              <a:buNone/>
              <a:defRPr sz="2000">
                <a:solidFill>
                  <a:schemeClr val="hlink"/>
                </a:solidFill>
              </a:defRPr>
            </a:lvl2pPr>
            <a:lvl3pPr lvl="2" algn="r" rtl="0">
              <a:spcBef>
                <a:spcPts val="0"/>
              </a:spcBef>
              <a:spcAft>
                <a:spcPts val="0"/>
              </a:spcAft>
              <a:buClr>
                <a:schemeClr val="hlink"/>
              </a:buClr>
              <a:buSzPts val="2000"/>
              <a:buNone/>
              <a:defRPr sz="2000">
                <a:solidFill>
                  <a:schemeClr val="hlink"/>
                </a:solidFill>
              </a:defRPr>
            </a:lvl3pPr>
            <a:lvl4pPr lvl="3" algn="r" rtl="0">
              <a:spcBef>
                <a:spcPts val="0"/>
              </a:spcBef>
              <a:spcAft>
                <a:spcPts val="0"/>
              </a:spcAft>
              <a:buClr>
                <a:schemeClr val="hlink"/>
              </a:buClr>
              <a:buSzPts val="2000"/>
              <a:buNone/>
              <a:defRPr sz="2000">
                <a:solidFill>
                  <a:schemeClr val="hlink"/>
                </a:solidFill>
              </a:defRPr>
            </a:lvl4pPr>
            <a:lvl5pPr lvl="4" algn="r" rtl="0">
              <a:spcBef>
                <a:spcPts val="0"/>
              </a:spcBef>
              <a:spcAft>
                <a:spcPts val="0"/>
              </a:spcAft>
              <a:buClr>
                <a:schemeClr val="hlink"/>
              </a:buClr>
              <a:buSzPts val="2000"/>
              <a:buNone/>
              <a:defRPr sz="2000">
                <a:solidFill>
                  <a:schemeClr val="hlink"/>
                </a:solidFill>
              </a:defRPr>
            </a:lvl5pPr>
            <a:lvl6pPr lvl="5" algn="r" rtl="0">
              <a:spcBef>
                <a:spcPts val="0"/>
              </a:spcBef>
              <a:spcAft>
                <a:spcPts val="0"/>
              </a:spcAft>
              <a:buClr>
                <a:schemeClr val="hlink"/>
              </a:buClr>
              <a:buSzPts val="2000"/>
              <a:buNone/>
              <a:defRPr sz="2000">
                <a:solidFill>
                  <a:schemeClr val="hlink"/>
                </a:solidFill>
              </a:defRPr>
            </a:lvl6pPr>
            <a:lvl7pPr lvl="6" algn="r" rtl="0">
              <a:spcBef>
                <a:spcPts val="0"/>
              </a:spcBef>
              <a:spcAft>
                <a:spcPts val="0"/>
              </a:spcAft>
              <a:buClr>
                <a:schemeClr val="hlink"/>
              </a:buClr>
              <a:buSzPts val="2000"/>
              <a:buNone/>
              <a:defRPr sz="2000">
                <a:solidFill>
                  <a:schemeClr val="hlink"/>
                </a:solidFill>
              </a:defRPr>
            </a:lvl7pPr>
            <a:lvl8pPr lvl="7" algn="r" rtl="0">
              <a:spcBef>
                <a:spcPts val="0"/>
              </a:spcBef>
              <a:spcAft>
                <a:spcPts val="0"/>
              </a:spcAft>
              <a:buClr>
                <a:schemeClr val="hlink"/>
              </a:buClr>
              <a:buSzPts val="2000"/>
              <a:buNone/>
              <a:defRPr sz="2000">
                <a:solidFill>
                  <a:schemeClr val="hlink"/>
                </a:solidFill>
              </a:defRPr>
            </a:lvl8pPr>
            <a:lvl9pPr lvl="8" algn="r" rtl="0">
              <a:spcBef>
                <a:spcPts val="0"/>
              </a:spcBef>
              <a:spcAft>
                <a:spcPts val="0"/>
              </a:spcAft>
              <a:buClr>
                <a:schemeClr val="hlink"/>
              </a:buClr>
              <a:buSzPts val="2000"/>
              <a:buNone/>
              <a:defRPr sz="2000">
                <a:solidFill>
                  <a:schemeClr val="hlink"/>
                </a:solidFill>
              </a:defRPr>
            </a:lvl9pPr>
          </a:lstStyle>
          <a:p>
            <a:endParaRPr/>
          </a:p>
        </p:txBody>
      </p:sp>
      <p:sp>
        <p:nvSpPr>
          <p:cNvPr id="864" name="Google Shape;864;p43"/>
          <p:cNvSpPr txBox="1">
            <a:spLocks noGrp="1"/>
          </p:cNvSpPr>
          <p:nvPr>
            <p:ph type="subTitle" idx="1"/>
          </p:nvPr>
        </p:nvSpPr>
        <p:spPr>
          <a:xfrm>
            <a:off x="2815800" y="4069900"/>
            <a:ext cx="1531200" cy="409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hlink"/>
              </a:buClr>
              <a:buSzPts val="1400"/>
              <a:buNone/>
              <a:defRPr sz="1400">
                <a:solidFill>
                  <a:schemeClr val="hlink"/>
                </a:solidFill>
              </a:defRPr>
            </a:lvl1pPr>
            <a:lvl2pPr lvl="1" rtl="0">
              <a:lnSpc>
                <a:spcPct val="100000"/>
              </a:lnSpc>
              <a:spcBef>
                <a:spcPts val="1600"/>
              </a:spcBef>
              <a:spcAft>
                <a:spcPts val="0"/>
              </a:spcAft>
              <a:buClr>
                <a:schemeClr val="hlink"/>
              </a:buClr>
              <a:buSzPts val="1400"/>
              <a:buNone/>
              <a:defRPr>
                <a:solidFill>
                  <a:schemeClr val="hlink"/>
                </a:solidFill>
              </a:defRPr>
            </a:lvl2pPr>
            <a:lvl3pPr lvl="2" rtl="0">
              <a:lnSpc>
                <a:spcPct val="100000"/>
              </a:lnSpc>
              <a:spcBef>
                <a:spcPts val="1600"/>
              </a:spcBef>
              <a:spcAft>
                <a:spcPts val="0"/>
              </a:spcAft>
              <a:buClr>
                <a:schemeClr val="hlink"/>
              </a:buClr>
              <a:buSzPts val="1400"/>
              <a:buNone/>
              <a:defRPr>
                <a:solidFill>
                  <a:schemeClr val="hlink"/>
                </a:solidFill>
              </a:defRPr>
            </a:lvl3pPr>
            <a:lvl4pPr lvl="3" rtl="0">
              <a:lnSpc>
                <a:spcPct val="100000"/>
              </a:lnSpc>
              <a:spcBef>
                <a:spcPts val="1600"/>
              </a:spcBef>
              <a:spcAft>
                <a:spcPts val="0"/>
              </a:spcAft>
              <a:buClr>
                <a:schemeClr val="hlink"/>
              </a:buClr>
              <a:buSzPts val="1400"/>
              <a:buNone/>
              <a:defRPr>
                <a:solidFill>
                  <a:schemeClr val="hlink"/>
                </a:solidFill>
              </a:defRPr>
            </a:lvl4pPr>
            <a:lvl5pPr lvl="4" rtl="0">
              <a:lnSpc>
                <a:spcPct val="100000"/>
              </a:lnSpc>
              <a:spcBef>
                <a:spcPts val="1600"/>
              </a:spcBef>
              <a:spcAft>
                <a:spcPts val="0"/>
              </a:spcAft>
              <a:buClr>
                <a:schemeClr val="hlink"/>
              </a:buClr>
              <a:buSzPts val="1400"/>
              <a:buNone/>
              <a:defRPr>
                <a:solidFill>
                  <a:schemeClr val="hlink"/>
                </a:solidFill>
              </a:defRPr>
            </a:lvl5pPr>
            <a:lvl6pPr lvl="5" rtl="0">
              <a:lnSpc>
                <a:spcPct val="100000"/>
              </a:lnSpc>
              <a:spcBef>
                <a:spcPts val="1600"/>
              </a:spcBef>
              <a:spcAft>
                <a:spcPts val="0"/>
              </a:spcAft>
              <a:buClr>
                <a:schemeClr val="hlink"/>
              </a:buClr>
              <a:buSzPts val="1400"/>
              <a:buNone/>
              <a:defRPr>
                <a:solidFill>
                  <a:schemeClr val="hlink"/>
                </a:solidFill>
              </a:defRPr>
            </a:lvl6pPr>
            <a:lvl7pPr lvl="6" rtl="0">
              <a:lnSpc>
                <a:spcPct val="100000"/>
              </a:lnSpc>
              <a:spcBef>
                <a:spcPts val="1600"/>
              </a:spcBef>
              <a:spcAft>
                <a:spcPts val="0"/>
              </a:spcAft>
              <a:buClr>
                <a:schemeClr val="hlink"/>
              </a:buClr>
              <a:buSzPts val="1400"/>
              <a:buNone/>
              <a:defRPr>
                <a:solidFill>
                  <a:schemeClr val="hlink"/>
                </a:solidFill>
              </a:defRPr>
            </a:lvl7pPr>
            <a:lvl8pPr lvl="7" rtl="0">
              <a:lnSpc>
                <a:spcPct val="100000"/>
              </a:lnSpc>
              <a:spcBef>
                <a:spcPts val="1600"/>
              </a:spcBef>
              <a:spcAft>
                <a:spcPts val="0"/>
              </a:spcAft>
              <a:buClr>
                <a:schemeClr val="hlink"/>
              </a:buClr>
              <a:buSzPts val="1400"/>
              <a:buNone/>
              <a:defRPr>
                <a:solidFill>
                  <a:schemeClr val="hlink"/>
                </a:solidFill>
              </a:defRPr>
            </a:lvl8pPr>
            <a:lvl9pPr lvl="8" rtl="0">
              <a:lnSpc>
                <a:spcPct val="100000"/>
              </a:lnSpc>
              <a:spcBef>
                <a:spcPts val="1600"/>
              </a:spcBef>
              <a:spcAft>
                <a:spcPts val="1600"/>
              </a:spcAft>
              <a:buClr>
                <a:schemeClr val="hlink"/>
              </a:buClr>
              <a:buSzPts val="1400"/>
              <a:buNone/>
              <a:defRPr>
                <a:solidFill>
                  <a:schemeClr val="hlink"/>
                </a:solidFill>
              </a:defRPr>
            </a:lvl9pPr>
          </a:lstStyle>
          <a:p>
            <a:endParaRPr/>
          </a:p>
        </p:txBody>
      </p:sp>
      <p:sp>
        <p:nvSpPr>
          <p:cNvPr id="865" name="Google Shape;865;p43"/>
          <p:cNvSpPr txBox="1">
            <a:spLocks noGrp="1"/>
          </p:cNvSpPr>
          <p:nvPr>
            <p:ph type="title" idx="2"/>
          </p:nvPr>
        </p:nvSpPr>
        <p:spPr>
          <a:xfrm>
            <a:off x="1355100" y="3506700"/>
            <a:ext cx="1232400" cy="4095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hlink"/>
              </a:buClr>
              <a:buSzPts val="2000"/>
              <a:buNone/>
              <a:defRPr sz="2000">
                <a:solidFill>
                  <a:schemeClr val="hlink"/>
                </a:solidFill>
              </a:defRPr>
            </a:lvl1pPr>
            <a:lvl2pPr lvl="1" algn="r" rtl="0">
              <a:spcBef>
                <a:spcPts val="0"/>
              </a:spcBef>
              <a:spcAft>
                <a:spcPts val="0"/>
              </a:spcAft>
              <a:buClr>
                <a:schemeClr val="hlink"/>
              </a:buClr>
              <a:buSzPts val="2000"/>
              <a:buNone/>
              <a:defRPr sz="2000">
                <a:solidFill>
                  <a:schemeClr val="hlink"/>
                </a:solidFill>
              </a:defRPr>
            </a:lvl2pPr>
            <a:lvl3pPr lvl="2" algn="r" rtl="0">
              <a:spcBef>
                <a:spcPts val="0"/>
              </a:spcBef>
              <a:spcAft>
                <a:spcPts val="0"/>
              </a:spcAft>
              <a:buClr>
                <a:schemeClr val="hlink"/>
              </a:buClr>
              <a:buSzPts val="2000"/>
              <a:buNone/>
              <a:defRPr sz="2000">
                <a:solidFill>
                  <a:schemeClr val="hlink"/>
                </a:solidFill>
              </a:defRPr>
            </a:lvl3pPr>
            <a:lvl4pPr lvl="3" algn="r" rtl="0">
              <a:spcBef>
                <a:spcPts val="0"/>
              </a:spcBef>
              <a:spcAft>
                <a:spcPts val="0"/>
              </a:spcAft>
              <a:buClr>
                <a:schemeClr val="hlink"/>
              </a:buClr>
              <a:buSzPts val="2000"/>
              <a:buNone/>
              <a:defRPr sz="2000">
                <a:solidFill>
                  <a:schemeClr val="hlink"/>
                </a:solidFill>
              </a:defRPr>
            </a:lvl4pPr>
            <a:lvl5pPr lvl="4" algn="r" rtl="0">
              <a:spcBef>
                <a:spcPts val="0"/>
              </a:spcBef>
              <a:spcAft>
                <a:spcPts val="0"/>
              </a:spcAft>
              <a:buClr>
                <a:schemeClr val="hlink"/>
              </a:buClr>
              <a:buSzPts val="2000"/>
              <a:buNone/>
              <a:defRPr sz="2000">
                <a:solidFill>
                  <a:schemeClr val="hlink"/>
                </a:solidFill>
              </a:defRPr>
            </a:lvl5pPr>
            <a:lvl6pPr lvl="5" algn="r" rtl="0">
              <a:spcBef>
                <a:spcPts val="0"/>
              </a:spcBef>
              <a:spcAft>
                <a:spcPts val="0"/>
              </a:spcAft>
              <a:buClr>
                <a:schemeClr val="hlink"/>
              </a:buClr>
              <a:buSzPts val="2000"/>
              <a:buNone/>
              <a:defRPr sz="2000">
                <a:solidFill>
                  <a:schemeClr val="hlink"/>
                </a:solidFill>
              </a:defRPr>
            </a:lvl6pPr>
            <a:lvl7pPr lvl="6" algn="r" rtl="0">
              <a:spcBef>
                <a:spcPts val="0"/>
              </a:spcBef>
              <a:spcAft>
                <a:spcPts val="0"/>
              </a:spcAft>
              <a:buClr>
                <a:schemeClr val="hlink"/>
              </a:buClr>
              <a:buSzPts val="2000"/>
              <a:buNone/>
              <a:defRPr sz="2000">
                <a:solidFill>
                  <a:schemeClr val="hlink"/>
                </a:solidFill>
              </a:defRPr>
            </a:lvl7pPr>
            <a:lvl8pPr lvl="7" algn="r" rtl="0">
              <a:spcBef>
                <a:spcPts val="0"/>
              </a:spcBef>
              <a:spcAft>
                <a:spcPts val="0"/>
              </a:spcAft>
              <a:buClr>
                <a:schemeClr val="hlink"/>
              </a:buClr>
              <a:buSzPts val="2000"/>
              <a:buNone/>
              <a:defRPr sz="2000">
                <a:solidFill>
                  <a:schemeClr val="hlink"/>
                </a:solidFill>
              </a:defRPr>
            </a:lvl8pPr>
            <a:lvl9pPr lvl="8" algn="r" rtl="0">
              <a:spcBef>
                <a:spcPts val="0"/>
              </a:spcBef>
              <a:spcAft>
                <a:spcPts val="0"/>
              </a:spcAft>
              <a:buClr>
                <a:schemeClr val="hlink"/>
              </a:buClr>
              <a:buSzPts val="2000"/>
              <a:buNone/>
              <a:defRPr sz="2000">
                <a:solidFill>
                  <a:schemeClr val="hlink"/>
                </a:solidFill>
              </a:defRPr>
            </a:lvl9pPr>
          </a:lstStyle>
          <a:p>
            <a:endParaRPr/>
          </a:p>
        </p:txBody>
      </p:sp>
      <p:sp>
        <p:nvSpPr>
          <p:cNvPr id="866" name="Google Shape;866;p43"/>
          <p:cNvSpPr txBox="1">
            <a:spLocks noGrp="1"/>
          </p:cNvSpPr>
          <p:nvPr>
            <p:ph type="subTitle" idx="3"/>
          </p:nvPr>
        </p:nvSpPr>
        <p:spPr>
          <a:xfrm>
            <a:off x="2815800" y="3506700"/>
            <a:ext cx="1531200" cy="409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hlink"/>
              </a:buClr>
              <a:buSzPts val="1400"/>
              <a:buNone/>
              <a:defRPr sz="1400">
                <a:solidFill>
                  <a:schemeClr val="hlink"/>
                </a:solidFill>
              </a:defRPr>
            </a:lvl1pPr>
            <a:lvl2pPr lvl="1" rtl="0">
              <a:lnSpc>
                <a:spcPct val="100000"/>
              </a:lnSpc>
              <a:spcBef>
                <a:spcPts val="1600"/>
              </a:spcBef>
              <a:spcAft>
                <a:spcPts val="0"/>
              </a:spcAft>
              <a:buClr>
                <a:schemeClr val="hlink"/>
              </a:buClr>
              <a:buSzPts val="1400"/>
              <a:buNone/>
              <a:defRPr>
                <a:solidFill>
                  <a:schemeClr val="hlink"/>
                </a:solidFill>
              </a:defRPr>
            </a:lvl2pPr>
            <a:lvl3pPr lvl="2" rtl="0">
              <a:lnSpc>
                <a:spcPct val="100000"/>
              </a:lnSpc>
              <a:spcBef>
                <a:spcPts val="1600"/>
              </a:spcBef>
              <a:spcAft>
                <a:spcPts val="0"/>
              </a:spcAft>
              <a:buClr>
                <a:schemeClr val="hlink"/>
              </a:buClr>
              <a:buSzPts val="1400"/>
              <a:buNone/>
              <a:defRPr>
                <a:solidFill>
                  <a:schemeClr val="hlink"/>
                </a:solidFill>
              </a:defRPr>
            </a:lvl3pPr>
            <a:lvl4pPr lvl="3" rtl="0">
              <a:lnSpc>
                <a:spcPct val="100000"/>
              </a:lnSpc>
              <a:spcBef>
                <a:spcPts val="1600"/>
              </a:spcBef>
              <a:spcAft>
                <a:spcPts val="0"/>
              </a:spcAft>
              <a:buClr>
                <a:schemeClr val="hlink"/>
              </a:buClr>
              <a:buSzPts val="1400"/>
              <a:buNone/>
              <a:defRPr>
                <a:solidFill>
                  <a:schemeClr val="hlink"/>
                </a:solidFill>
              </a:defRPr>
            </a:lvl4pPr>
            <a:lvl5pPr lvl="4" rtl="0">
              <a:lnSpc>
                <a:spcPct val="100000"/>
              </a:lnSpc>
              <a:spcBef>
                <a:spcPts val="1600"/>
              </a:spcBef>
              <a:spcAft>
                <a:spcPts val="0"/>
              </a:spcAft>
              <a:buClr>
                <a:schemeClr val="hlink"/>
              </a:buClr>
              <a:buSzPts val="1400"/>
              <a:buNone/>
              <a:defRPr>
                <a:solidFill>
                  <a:schemeClr val="hlink"/>
                </a:solidFill>
              </a:defRPr>
            </a:lvl5pPr>
            <a:lvl6pPr lvl="5" rtl="0">
              <a:lnSpc>
                <a:spcPct val="100000"/>
              </a:lnSpc>
              <a:spcBef>
                <a:spcPts val="1600"/>
              </a:spcBef>
              <a:spcAft>
                <a:spcPts val="0"/>
              </a:spcAft>
              <a:buClr>
                <a:schemeClr val="hlink"/>
              </a:buClr>
              <a:buSzPts val="1400"/>
              <a:buNone/>
              <a:defRPr>
                <a:solidFill>
                  <a:schemeClr val="hlink"/>
                </a:solidFill>
              </a:defRPr>
            </a:lvl6pPr>
            <a:lvl7pPr lvl="6" rtl="0">
              <a:lnSpc>
                <a:spcPct val="100000"/>
              </a:lnSpc>
              <a:spcBef>
                <a:spcPts val="1600"/>
              </a:spcBef>
              <a:spcAft>
                <a:spcPts val="0"/>
              </a:spcAft>
              <a:buClr>
                <a:schemeClr val="hlink"/>
              </a:buClr>
              <a:buSzPts val="1400"/>
              <a:buNone/>
              <a:defRPr>
                <a:solidFill>
                  <a:schemeClr val="hlink"/>
                </a:solidFill>
              </a:defRPr>
            </a:lvl7pPr>
            <a:lvl8pPr lvl="7" rtl="0">
              <a:lnSpc>
                <a:spcPct val="100000"/>
              </a:lnSpc>
              <a:spcBef>
                <a:spcPts val="1600"/>
              </a:spcBef>
              <a:spcAft>
                <a:spcPts val="0"/>
              </a:spcAft>
              <a:buClr>
                <a:schemeClr val="hlink"/>
              </a:buClr>
              <a:buSzPts val="1400"/>
              <a:buNone/>
              <a:defRPr>
                <a:solidFill>
                  <a:schemeClr val="hlink"/>
                </a:solidFill>
              </a:defRPr>
            </a:lvl8pPr>
            <a:lvl9pPr lvl="8" rtl="0">
              <a:lnSpc>
                <a:spcPct val="100000"/>
              </a:lnSpc>
              <a:spcBef>
                <a:spcPts val="1600"/>
              </a:spcBef>
              <a:spcAft>
                <a:spcPts val="1600"/>
              </a:spcAft>
              <a:buClr>
                <a:schemeClr val="hlink"/>
              </a:buClr>
              <a:buSzPts val="1400"/>
              <a:buNone/>
              <a:defRPr>
                <a:solidFill>
                  <a:schemeClr val="hlink"/>
                </a:solidFill>
              </a:defRPr>
            </a:lvl9pPr>
          </a:lstStyle>
          <a:p>
            <a:endParaRPr/>
          </a:p>
        </p:txBody>
      </p:sp>
      <p:sp>
        <p:nvSpPr>
          <p:cNvPr id="867" name="Google Shape;867;p43"/>
          <p:cNvSpPr txBox="1">
            <a:spLocks noGrp="1"/>
          </p:cNvSpPr>
          <p:nvPr>
            <p:ph type="title" idx="4"/>
          </p:nvPr>
        </p:nvSpPr>
        <p:spPr>
          <a:xfrm>
            <a:off x="1355100" y="2943500"/>
            <a:ext cx="1232400" cy="4095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hlink"/>
              </a:buClr>
              <a:buSzPts val="2000"/>
              <a:buNone/>
              <a:defRPr sz="2000">
                <a:solidFill>
                  <a:schemeClr val="hlink"/>
                </a:solidFill>
              </a:defRPr>
            </a:lvl1pPr>
            <a:lvl2pPr lvl="1" algn="r" rtl="0">
              <a:spcBef>
                <a:spcPts val="0"/>
              </a:spcBef>
              <a:spcAft>
                <a:spcPts val="0"/>
              </a:spcAft>
              <a:buClr>
                <a:schemeClr val="hlink"/>
              </a:buClr>
              <a:buSzPts val="2000"/>
              <a:buNone/>
              <a:defRPr sz="2000">
                <a:solidFill>
                  <a:schemeClr val="hlink"/>
                </a:solidFill>
              </a:defRPr>
            </a:lvl2pPr>
            <a:lvl3pPr lvl="2" algn="r" rtl="0">
              <a:spcBef>
                <a:spcPts val="0"/>
              </a:spcBef>
              <a:spcAft>
                <a:spcPts val="0"/>
              </a:spcAft>
              <a:buClr>
                <a:schemeClr val="hlink"/>
              </a:buClr>
              <a:buSzPts val="2000"/>
              <a:buNone/>
              <a:defRPr sz="2000">
                <a:solidFill>
                  <a:schemeClr val="hlink"/>
                </a:solidFill>
              </a:defRPr>
            </a:lvl3pPr>
            <a:lvl4pPr lvl="3" algn="r" rtl="0">
              <a:spcBef>
                <a:spcPts val="0"/>
              </a:spcBef>
              <a:spcAft>
                <a:spcPts val="0"/>
              </a:spcAft>
              <a:buClr>
                <a:schemeClr val="hlink"/>
              </a:buClr>
              <a:buSzPts val="2000"/>
              <a:buNone/>
              <a:defRPr sz="2000">
                <a:solidFill>
                  <a:schemeClr val="hlink"/>
                </a:solidFill>
              </a:defRPr>
            </a:lvl4pPr>
            <a:lvl5pPr lvl="4" algn="r" rtl="0">
              <a:spcBef>
                <a:spcPts val="0"/>
              </a:spcBef>
              <a:spcAft>
                <a:spcPts val="0"/>
              </a:spcAft>
              <a:buClr>
                <a:schemeClr val="hlink"/>
              </a:buClr>
              <a:buSzPts val="2000"/>
              <a:buNone/>
              <a:defRPr sz="2000">
                <a:solidFill>
                  <a:schemeClr val="hlink"/>
                </a:solidFill>
              </a:defRPr>
            </a:lvl5pPr>
            <a:lvl6pPr lvl="5" algn="r" rtl="0">
              <a:spcBef>
                <a:spcPts val="0"/>
              </a:spcBef>
              <a:spcAft>
                <a:spcPts val="0"/>
              </a:spcAft>
              <a:buClr>
                <a:schemeClr val="hlink"/>
              </a:buClr>
              <a:buSzPts val="2000"/>
              <a:buNone/>
              <a:defRPr sz="2000">
                <a:solidFill>
                  <a:schemeClr val="hlink"/>
                </a:solidFill>
              </a:defRPr>
            </a:lvl6pPr>
            <a:lvl7pPr lvl="6" algn="r" rtl="0">
              <a:spcBef>
                <a:spcPts val="0"/>
              </a:spcBef>
              <a:spcAft>
                <a:spcPts val="0"/>
              </a:spcAft>
              <a:buClr>
                <a:schemeClr val="hlink"/>
              </a:buClr>
              <a:buSzPts val="2000"/>
              <a:buNone/>
              <a:defRPr sz="2000">
                <a:solidFill>
                  <a:schemeClr val="hlink"/>
                </a:solidFill>
              </a:defRPr>
            </a:lvl7pPr>
            <a:lvl8pPr lvl="7" algn="r" rtl="0">
              <a:spcBef>
                <a:spcPts val="0"/>
              </a:spcBef>
              <a:spcAft>
                <a:spcPts val="0"/>
              </a:spcAft>
              <a:buClr>
                <a:schemeClr val="hlink"/>
              </a:buClr>
              <a:buSzPts val="2000"/>
              <a:buNone/>
              <a:defRPr sz="2000">
                <a:solidFill>
                  <a:schemeClr val="hlink"/>
                </a:solidFill>
              </a:defRPr>
            </a:lvl8pPr>
            <a:lvl9pPr lvl="8" algn="r" rtl="0">
              <a:spcBef>
                <a:spcPts val="0"/>
              </a:spcBef>
              <a:spcAft>
                <a:spcPts val="0"/>
              </a:spcAft>
              <a:buClr>
                <a:schemeClr val="hlink"/>
              </a:buClr>
              <a:buSzPts val="2000"/>
              <a:buNone/>
              <a:defRPr sz="2000">
                <a:solidFill>
                  <a:schemeClr val="hlink"/>
                </a:solidFill>
              </a:defRPr>
            </a:lvl9pPr>
          </a:lstStyle>
          <a:p>
            <a:endParaRPr/>
          </a:p>
        </p:txBody>
      </p:sp>
      <p:sp>
        <p:nvSpPr>
          <p:cNvPr id="868" name="Google Shape;868;p43"/>
          <p:cNvSpPr txBox="1">
            <a:spLocks noGrp="1"/>
          </p:cNvSpPr>
          <p:nvPr>
            <p:ph type="subTitle" idx="5"/>
          </p:nvPr>
        </p:nvSpPr>
        <p:spPr>
          <a:xfrm>
            <a:off x="2815800" y="2943500"/>
            <a:ext cx="1531200" cy="409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hlink"/>
              </a:buClr>
              <a:buSzPts val="1400"/>
              <a:buNone/>
              <a:defRPr sz="1400">
                <a:solidFill>
                  <a:schemeClr val="hlink"/>
                </a:solidFill>
              </a:defRPr>
            </a:lvl1pPr>
            <a:lvl2pPr lvl="1" rtl="0">
              <a:lnSpc>
                <a:spcPct val="100000"/>
              </a:lnSpc>
              <a:spcBef>
                <a:spcPts val="1600"/>
              </a:spcBef>
              <a:spcAft>
                <a:spcPts val="0"/>
              </a:spcAft>
              <a:buClr>
                <a:schemeClr val="hlink"/>
              </a:buClr>
              <a:buSzPts val="1400"/>
              <a:buNone/>
              <a:defRPr>
                <a:solidFill>
                  <a:schemeClr val="hlink"/>
                </a:solidFill>
              </a:defRPr>
            </a:lvl2pPr>
            <a:lvl3pPr lvl="2" rtl="0">
              <a:lnSpc>
                <a:spcPct val="100000"/>
              </a:lnSpc>
              <a:spcBef>
                <a:spcPts val="1600"/>
              </a:spcBef>
              <a:spcAft>
                <a:spcPts val="0"/>
              </a:spcAft>
              <a:buClr>
                <a:schemeClr val="hlink"/>
              </a:buClr>
              <a:buSzPts val="1400"/>
              <a:buNone/>
              <a:defRPr>
                <a:solidFill>
                  <a:schemeClr val="hlink"/>
                </a:solidFill>
              </a:defRPr>
            </a:lvl3pPr>
            <a:lvl4pPr lvl="3" rtl="0">
              <a:lnSpc>
                <a:spcPct val="100000"/>
              </a:lnSpc>
              <a:spcBef>
                <a:spcPts val="1600"/>
              </a:spcBef>
              <a:spcAft>
                <a:spcPts val="0"/>
              </a:spcAft>
              <a:buClr>
                <a:schemeClr val="hlink"/>
              </a:buClr>
              <a:buSzPts val="1400"/>
              <a:buNone/>
              <a:defRPr>
                <a:solidFill>
                  <a:schemeClr val="hlink"/>
                </a:solidFill>
              </a:defRPr>
            </a:lvl4pPr>
            <a:lvl5pPr lvl="4" rtl="0">
              <a:lnSpc>
                <a:spcPct val="100000"/>
              </a:lnSpc>
              <a:spcBef>
                <a:spcPts val="1600"/>
              </a:spcBef>
              <a:spcAft>
                <a:spcPts val="0"/>
              </a:spcAft>
              <a:buClr>
                <a:schemeClr val="hlink"/>
              </a:buClr>
              <a:buSzPts val="1400"/>
              <a:buNone/>
              <a:defRPr>
                <a:solidFill>
                  <a:schemeClr val="hlink"/>
                </a:solidFill>
              </a:defRPr>
            </a:lvl5pPr>
            <a:lvl6pPr lvl="5" rtl="0">
              <a:lnSpc>
                <a:spcPct val="100000"/>
              </a:lnSpc>
              <a:spcBef>
                <a:spcPts val="1600"/>
              </a:spcBef>
              <a:spcAft>
                <a:spcPts val="0"/>
              </a:spcAft>
              <a:buClr>
                <a:schemeClr val="hlink"/>
              </a:buClr>
              <a:buSzPts val="1400"/>
              <a:buNone/>
              <a:defRPr>
                <a:solidFill>
                  <a:schemeClr val="hlink"/>
                </a:solidFill>
              </a:defRPr>
            </a:lvl6pPr>
            <a:lvl7pPr lvl="6" rtl="0">
              <a:lnSpc>
                <a:spcPct val="100000"/>
              </a:lnSpc>
              <a:spcBef>
                <a:spcPts val="1600"/>
              </a:spcBef>
              <a:spcAft>
                <a:spcPts val="0"/>
              </a:spcAft>
              <a:buClr>
                <a:schemeClr val="hlink"/>
              </a:buClr>
              <a:buSzPts val="1400"/>
              <a:buNone/>
              <a:defRPr>
                <a:solidFill>
                  <a:schemeClr val="hlink"/>
                </a:solidFill>
              </a:defRPr>
            </a:lvl7pPr>
            <a:lvl8pPr lvl="7" rtl="0">
              <a:lnSpc>
                <a:spcPct val="100000"/>
              </a:lnSpc>
              <a:spcBef>
                <a:spcPts val="1600"/>
              </a:spcBef>
              <a:spcAft>
                <a:spcPts val="0"/>
              </a:spcAft>
              <a:buClr>
                <a:schemeClr val="hlink"/>
              </a:buClr>
              <a:buSzPts val="1400"/>
              <a:buNone/>
              <a:defRPr>
                <a:solidFill>
                  <a:schemeClr val="hlink"/>
                </a:solidFill>
              </a:defRPr>
            </a:lvl8pPr>
            <a:lvl9pPr lvl="8" rtl="0">
              <a:lnSpc>
                <a:spcPct val="100000"/>
              </a:lnSpc>
              <a:spcBef>
                <a:spcPts val="1600"/>
              </a:spcBef>
              <a:spcAft>
                <a:spcPts val="1600"/>
              </a:spcAft>
              <a:buClr>
                <a:schemeClr val="hlink"/>
              </a:buClr>
              <a:buSzPts val="1400"/>
              <a:buNone/>
              <a:defRPr>
                <a:solidFill>
                  <a:schemeClr val="hlink"/>
                </a:solidFill>
              </a:defRPr>
            </a:lvl9pPr>
          </a:lstStyle>
          <a:p>
            <a:endParaRPr/>
          </a:p>
        </p:txBody>
      </p:sp>
      <p:sp>
        <p:nvSpPr>
          <p:cNvPr id="869" name="Google Shape;869;p43"/>
          <p:cNvSpPr txBox="1">
            <a:spLocks noGrp="1"/>
          </p:cNvSpPr>
          <p:nvPr>
            <p:ph type="title" idx="6"/>
          </p:nvPr>
        </p:nvSpPr>
        <p:spPr>
          <a:xfrm>
            <a:off x="1355100" y="2380300"/>
            <a:ext cx="1232400" cy="4095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hlink"/>
              </a:buClr>
              <a:buSzPts val="2000"/>
              <a:buNone/>
              <a:defRPr sz="2000">
                <a:solidFill>
                  <a:schemeClr val="hlink"/>
                </a:solidFill>
              </a:defRPr>
            </a:lvl1pPr>
            <a:lvl2pPr lvl="1" algn="r" rtl="0">
              <a:spcBef>
                <a:spcPts val="0"/>
              </a:spcBef>
              <a:spcAft>
                <a:spcPts val="0"/>
              </a:spcAft>
              <a:buClr>
                <a:schemeClr val="hlink"/>
              </a:buClr>
              <a:buSzPts val="2000"/>
              <a:buNone/>
              <a:defRPr sz="2000">
                <a:solidFill>
                  <a:schemeClr val="hlink"/>
                </a:solidFill>
              </a:defRPr>
            </a:lvl2pPr>
            <a:lvl3pPr lvl="2" algn="r" rtl="0">
              <a:spcBef>
                <a:spcPts val="0"/>
              </a:spcBef>
              <a:spcAft>
                <a:spcPts val="0"/>
              </a:spcAft>
              <a:buClr>
                <a:schemeClr val="hlink"/>
              </a:buClr>
              <a:buSzPts val="2000"/>
              <a:buNone/>
              <a:defRPr sz="2000">
                <a:solidFill>
                  <a:schemeClr val="hlink"/>
                </a:solidFill>
              </a:defRPr>
            </a:lvl3pPr>
            <a:lvl4pPr lvl="3" algn="r" rtl="0">
              <a:spcBef>
                <a:spcPts val="0"/>
              </a:spcBef>
              <a:spcAft>
                <a:spcPts val="0"/>
              </a:spcAft>
              <a:buClr>
                <a:schemeClr val="hlink"/>
              </a:buClr>
              <a:buSzPts val="2000"/>
              <a:buNone/>
              <a:defRPr sz="2000">
                <a:solidFill>
                  <a:schemeClr val="hlink"/>
                </a:solidFill>
              </a:defRPr>
            </a:lvl4pPr>
            <a:lvl5pPr lvl="4" algn="r" rtl="0">
              <a:spcBef>
                <a:spcPts val="0"/>
              </a:spcBef>
              <a:spcAft>
                <a:spcPts val="0"/>
              </a:spcAft>
              <a:buClr>
                <a:schemeClr val="hlink"/>
              </a:buClr>
              <a:buSzPts val="2000"/>
              <a:buNone/>
              <a:defRPr sz="2000">
                <a:solidFill>
                  <a:schemeClr val="hlink"/>
                </a:solidFill>
              </a:defRPr>
            </a:lvl5pPr>
            <a:lvl6pPr lvl="5" algn="r" rtl="0">
              <a:spcBef>
                <a:spcPts val="0"/>
              </a:spcBef>
              <a:spcAft>
                <a:spcPts val="0"/>
              </a:spcAft>
              <a:buClr>
                <a:schemeClr val="hlink"/>
              </a:buClr>
              <a:buSzPts val="2000"/>
              <a:buNone/>
              <a:defRPr sz="2000">
                <a:solidFill>
                  <a:schemeClr val="hlink"/>
                </a:solidFill>
              </a:defRPr>
            </a:lvl6pPr>
            <a:lvl7pPr lvl="6" algn="r" rtl="0">
              <a:spcBef>
                <a:spcPts val="0"/>
              </a:spcBef>
              <a:spcAft>
                <a:spcPts val="0"/>
              </a:spcAft>
              <a:buClr>
                <a:schemeClr val="hlink"/>
              </a:buClr>
              <a:buSzPts val="2000"/>
              <a:buNone/>
              <a:defRPr sz="2000">
                <a:solidFill>
                  <a:schemeClr val="hlink"/>
                </a:solidFill>
              </a:defRPr>
            </a:lvl7pPr>
            <a:lvl8pPr lvl="7" algn="r" rtl="0">
              <a:spcBef>
                <a:spcPts val="0"/>
              </a:spcBef>
              <a:spcAft>
                <a:spcPts val="0"/>
              </a:spcAft>
              <a:buClr>
                <a:schemeClr val="hlink"/>
              </a:buClr>
              <a:buSzPts val="2000"/>
              <a:buNone/>
              <a:defRPr sz="2000">
                <a:solidFill>
                  <a:schemeClr val="hlink"/>
                </a:solidFill>
              </a:defRPr>
            </a:lvl8pPr>
            <a:lvl9pPr lvl="8" algn="r" rtl="0">
              <a:spcBef>
                <a:spcPts val="0"/>
              </a:spcBef>
              <a:spcAft>
                <a:spcPts val="0"/>
              </a:spcAft>
              <a:buClr>
                <a:schemeClr val="hlink"/>
              </a:buClr>
              <a:buSzPts val="2000"/>
              <a:buNone/>
              <a:defRPr sz="2000">
                <a:solidFill>
                  <a:schemeClr val="hlink"/>
                </a:solidFill>
              </a:defRPr>
            </a:lvl9pPr>
          </a:lstStyle>
          <a:p>
            <a:endParaRPr/>
          </a:p>
        </p:txBody>
      </p:sp>
      <p:sp>
        <p:nvSpPr>
          <p:cNvPr id="870" name="Google Shape;870;p43"/>
          <p:cNvSpPr txBox="1">
            <a:spLocks noGrp="1"/>
          </p:cNvSpPr>
          <p:nvPr>
            <p:ph type="subTitle" idx="7"/>
          </p:nvPr>
        </p:nvSpPr>
        <p:spPr>
          <a:xfrm>
            <a:off x="2815800" y="2380300"/>
            <a:ext cx="1531200" cy="409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hlink"/>
              </a:buClr>
              <a:buSzPts val="1400"/>
              <a:buNone/>
              <a:defRPr sz="1400">
                <a:solidFill>
                  <a:schemeClr val="hlink"/>
                </a:solidFill>
              </a:defRPr>
            </a:lvl1pPr>
            <a:lvl2pPr lvl="1" rtl="0">
              <a:lnSpc>
                <a:spcPct val="100000"/>
              </a:lnSpc>
              <a:spcBef>
                <a:spcPts val="1600"/>
              </a:spcBef>
              <a:spcAft>
                <a:spcPts val="0"/>
              </a:spcAft>
              <a:buClr>
                <a:schemeClr val="hlink"/>
              </a:buClr>
              <a:buSzPts val="1400"/>
              <a:buNone/>
              <a:defRPr>
                <a:solidFill>
                  <a:schemeClr val="hlink"/>
                </a:solidFill>
              </a:defRPr>
            </a:lvl2pPr>
            <a:lvl3pPr lvl="2" rtl="0">
              <a:lnSpc>
                <a:spcPct val="100000"/>
              </a:lnSpc>
              <a:spcBef>
                <a:spcPts val="1600"/>
              </a:spcBef>
              <a:spcAft>
                <a:spcPts val="0"/>
              </a:spcAft>
              <a:buClr>
                <a:schemeClr val="hlink"/>
              </a:buClr>
              <a:buSzPts val="1400"/>
              <a:buNone/>
              <a:defRPr>
                <a:solidFill>
                  <a:schemeClr val="hlink"/>
                </a:solidFill>
              </a:defRPr>
            </a:lvl3pPr>
            <a:lvl4pPr lvl="3" rtl="0">
              <a:lnSpc>
                <a:spcPct val="100000"/>
              </a:lnSpc>
              <a:spcBef>
                <a:spcPts val="1600"/>
              </a:spcBef>
              <a:spcAft>
                <a:spcPts val="0"/>
              </a:spcAft>
              <a:buClr>
                <a:schemeClr val="hlink"/>
              </a:buClr>
              <a:buSzPts val="1400"/>
              <a:buNone/>
              <a:defRPr>
                <a:solidFill>
                  <a:schemeClr val="hlink"/>
                </a:solidFill>
              </a:defRPr>
            </a:lvl4pPr>
            <a:lvl5pPr lvl="4" rtl="0">
              <a:lnSpc>
                <a:spcPct val="100000"/>
              </a:lnSpc>
              <a:spcBef>
                <a:spcPts val="1600"/>
              </a:spcBef>
              <a:spcAft>
                <a:spcPts val="0"/>
              </a:spcAft>
              <a:buClr>
                <a:schemeClr val="hlink"/>
              </a:buClr>
              <a:buSzPts val="1400"/>
              <a:buNone/>
              <a:defRPr>
                <a:solidFill>
                  <a:schemeClr val="hlink"/>
                </a:solidFill>
              </a:defRPr>
            </a:lvl5pPr>
            <a:lvl6pPr lvl="5" rtl="0">
              <a:lnSpc>
                <a:spcPct val="100000"/>
              </a:lnSpc>
              <a:spcBef>
                <a:spcPts val="1600"/>
              </a:spcBef>
              <a:spcAft>
                <a:spcPts val="0"/>
              </a:spcAft>
              <a:buClr>
                <a:schemeClr val="hlink"/>
              </a:buClr>
              <a:buSzPts val="1400"/>
              <a:buNone/>
              <a:defRPr>
                <a:solidFill>
                  <a:schemeClr val="hlink"/>
                </a:solidFill>
              </a:defRPr>
            </a:lvl6pPr>
            <a:lvl7pPr lvl="6" rtl="0">
              <a:lnSpc>
                <a:spcPct val="100000"/>
              </a:lnSpc>
              <a:spcBef>
                <a:spcPts val="1600"/>
              </a:spcBef>
              <a:spcAft>
                <a:spcPts val="0"/>
              </a:spcAft>
              <a:buClr>
                <a:schemeClr val="hlink"/>
              </a:buClr>
              <a:buSzPts val="1400"/>
              <a:buNone/>
              <a:defRPr>
                <a:solidFill>
                  <a:schemeClr val="hlink"/>
                </a:solidFill>
              </a:defRPr>
            </a:lvl7pPr>
            <a:lvl8pPr lvl="7" rtl="0">
              <a:lnSpc>
                <a:spcPct val="100000"/>
              </a:lnSpc>
              <a:spcBef>
                <a:spcPts val="1600"/>
              </a:spcBef>
              <a:spcAft>
                <a:spcPts val="0"/>
              </a:spcAft>
              <a:buClr>
                <a:schemeClr val="hlink"/>
              </a:buClr>
              <a:buSzPts val="1400"/>
              <a:buNone/>
              <a:defRPr>
                <a:solidFill>
                  <a:schemeClr val="hlink"/>
                </a:solidFill>
              </a:defRPr>
            </a:lvl8pPr>
            <a:lvl9pPr lvl="8" rtl="0">
              <a:lnSpc>
                <a:spcPct val="100000"/>
              </a:lnSpc>
              <a:spcBef>
                <a:spcPts val="1600"/>
              </a:spcBef>
              <a:spcAft>
                <a:spcPts val="1600"/>
              </a:spcAft>
              <a:buClr>
                <a:schemeClr val="hlink"/>
              </a:buClr>
              <a:buSzPts val="1400"/>
              <a:buNone/>
              <a:defRPr>
                <a:solidFill>
                  <a:schemeClr val="hlink"/>
                </a:solidFill>
              </a:defRPr>
            </a:lvl9pPr>
          </a:lstStyle>
          <a:p>
            <a:endParaRPr/>
          </a:p>
        </p:txBody>
      </p:sp>
      <p:sp>
        <p:nvSpPr>
          <p:cNvPr id="871" name="Google Shape;871;p43"/>
          <p:cNvSpPr txBox="1">
            <a:spLocks noGrp="1"/>
          </p:cNvSpPr>
          <p:nvPr>
            <p:ph type="title" idx="8"/>
          </p:nvPr>
        </p:nvSpPr>
        <p:spPr>
          <a:xfrm>
            <a:off x="1355100" y="1817100"/>
            <a:ext cx="1232400" cy="4095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hlink"/>
              </a:buClr>
              <a:buSzPts val="2000"/>
              <a:buNone/>
              <a:defRPr sz="2000">
                <a:solidFill>
                  <a:schemeClr val="hlink"/>
                </a:solidFill>
              </a:defRPr>
            </a:lvl1pPr>
            <a:lvl2pPr lvl="1" algn="r" rtl="0">
              <a:spcBef>
                <a:spcPts val="0"/>
              </a:spcBef>
              <a:spcAft>
                <a:spcPts val="0"/>
              </a:spcAft>
              <a:buClr>
                <a:schemeClr val="hlink"/>
              </a:buClr>
              <a:buSzPts val="2000"/>
              <a:buNone/>
              <a:defRPr sz="2000">
                <a:solidFill>
                  <a:schemeClr val="hlink"/>
                </a:solidFill>
              </a:defRPr>
            </a:lvl2pPr>
            <a:lvl3pPr lvl="2" algn="r" rtl="0">
              <a:spcBef>
                <a:spcPts val="0"/>
              </a:spcBef>
              <a:spcAft>
                <a:spcPts val="0"/>
              </a:spcAft>
              <a:buClr>
                <a:schemeClr val="hlink"/>
              </a:buClr>
              <a:buSzPts val="2000"/>
              <a:buNone/>
              <a:defRPr sz="2000">
                <a:solidFill>
                  <a:schemeClr val="hlink"/>
                </a:solidFill>
              </a:defRPr>
            </a:lvl3pPr>
            <a:lvl4pPr lvl="3" algn="r" rtl="0">
              <a:spcBef>
                <a:spcPts val="0"/>
              </a:spcBef>
              <a:spcAft>
                <a:spcPts val="0"/>
              </a:spcAft>
              <a:buClr>
                <a:schemeClr val="hlink"/>
              </a:buClr>
              <a:buSzPts val="2000"/>
              <a:buNone/>
              <a:defRPr sz="2000">
                <a:solidFill>
                  <a:schemeClr val="hlink"/>
                </a:solidFill>
              </a:defRPr>
            </a:lvl4pPr>
            <a:lvl5pPr lvl="4" algn="r" rtl="0">
              <a:spcBef>
                <a:spcPts val="0"/>
              </a:spcBef>
              <a:spcAft>
                <a:spcPts val="0"/>
              </a:spcAft>
              <a:buClr>
                <a:schemeClr val="hlink"/>
              </a:buClr>
              <a:buSzPts val="2000"/>
              <a:buNone/>
              <a:defRPr sz="2000">
                <a:solidFill>
                  <a:schemeClr val="hlink"/>
                </a:solidFill>
              </a:defRPr>
            </a:lvl5pPr>
            <a:lvl6pPr lvl="5" algn="r" rtl="0">
              <a:spcBef>
                <a:spcPts val="0"/>
              </a:spcBef>
              <a:spcAft>
                <a:spcPts val="0"/>
              </a:spcAft>
              <a:buClr>
                <a:schemeClr val="hlink"/>
              </a:buClr>
              <a:buSzPts val="2000"/>
              <a:buNone/>
              <a:defRPr sz="2000">
                <a:solidFill>
                  <a:schemeClr val="hlink"/>
                </a:solidFill>
              </a:defRPr>
            </a:lvl6pPr>
            <a:lvl7pPr lvl="6" algn="r" rtl="0">
              <a:spcBef>
                <a:spcPts val="0"/>
              </a:spcBef>
              <a:spcAft>
                <a:spcPts val="0"/>
              </a:spcAft>
              <a:buClr>
                <a:schemeClr val="hlink"/>
              </a:buClr>
              <a:buSzPts val="2000"/>
              <a:buNone/>
              <a:defRPr sz="2000">
                <a:solidFill>
                  <a:schemeClr val="hlink"/>
                </a:solidFill>
              </a:defRPr>
            </a:lvl7pPr>
            <a:lvl8pPr lvl="7" algn="r" rtl="0">
              <a:spcBef>
                <a:spcPts val="0"/>
              </a:spcBef>
              <a:spcAft>
                <a:spcPts val="0"/>
              </a:spcAft>
              <a:buClr>
                <a:schemeClr val="hlink"/>
              </a:buClr>
              <a:buSzPts val="2000"/>
              <a:buNone/>
              <a:defRPr sz="2000">
                <a:solidFill>
                  <a:schemeClr val="hlink"/>
                </a:solidFill>
              </a:defRPr>
            </a:lvl8pPr>
            <a:lvl9pPr lvl="8" algn="r" rtl="0">
              <a:spcBef>
                <a:spcPts val="0"/>
              </a:spcBef>
              <a:spcAft>
                <a:spcPts val="0"/>
              </a:spcAft>
              <a:buClr>
                <a:schemeClr val="hlink"/>
              </a:buClr>
              <a:buSzPts val="2000"/>
              <a:buNone/>
              <a:defRPr sz="2000">
                <a:solidFill>
                  <a:schemeClr val="hlink"/>
                </a:solidFill>
              </a:defRPr>
            </a:lvl9pPr>
          </a:lstStyle>
          <a:p>
            <a:endParaRPr/>
          </a:p>
        </p:txBody>
      </p:sp>
      <p:sp>
        <p:nvSpPr>
          <p:cNvPr id="872" name="Google Shape;872;p43"/>
          <p:cNvSpPr txBox="1">
            <a:spLocks noGrp="1"/>
          </p:cNvSpPr>
          <p:nvPr>
            <p:ph type="subTitle" idx="9"/>
          </p:nvPr>
        </p:nvSpPr>
        <p:spPr>
          <a:xfrm>
            <a:off x="2815800" y="1817100"/>
            <a:ext cx="1531200" cy="409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hlink"/>
              </a:buClr>
              <a:buSzPts val="1400"/>
              <a:buNone/>
              <a:defRPr sz="1400">
                <a:solidFill>
                  <a:schemeClr val="hlink"/>
                </a:solidFill>
              </a:defRPr>
            </a:lvl1pPr>
            <a:lvl2pPr lvl="1" rtl="0">
              <a:lnSpc>
                <a:spcPct val="100000"/>
              </a:lnSpc>
              <a:spcBef>
                <a:spcPts val="1600"/>
              </a:spcBef>
              <a:spcAft>
                <a:spcPts val="0"/>
              </a:spcAft>
              <a:buClr>
                <a:schemeClr val="hlink"/>
              </a:buClr>
              <a:buSzPts val="1400"/>
              <a:buNone/>
              <a:defRPr>
                <a:solidFill>
                  <a:schemeClr val="hlink"/>
                </a:solidFill>
              </a:defRPr>
            </a:lvl2pPr>
            <a:lvl3pPr lvl="2" rtl="0">
              <a:lnSpc>
                <a:spcPct val="100000"/>
              </a:lnSpc>
              <a:spcBef>
                <a:spcPts val="1600"/>
              </a:spcBef>
              <a:spcAft>
                <a:spcPts val="0"/>
              </a:spcAft>
              <a:buClr>
                <a:schemeClr val="hlink"/>
              </a:buClr>
              <a:buSzPts val="1400"/>
              <a:buNone/>
              <a:defRPr>
                <a:solidFill>
                  <a:schemeClr val="hlink"/>
                </a:solidFill>
              </a:defRPr>
            </a:lvl3pPr>
            <a:lvl4pPr lvl="3" rtl="0">
              <a:lnSpc>
                <a:spcPct val="100000"/>
              </a:lnSpc>
              <a:spcBef>
                <a:spcPts val="1600"/>
              </a:spcBef>
              <a:spcAft>
                <a:spcPts val="0"/>
              </a:spcAft>
              <a:buClr>
                <a:schemeClr val="hlink"/>
              </a:buClr>
              <a:buSzPts val="1400"/>
              <a:buNone/>
              <a:defRPr>
                <a:solidFill>
                  <a:schemeClr val="hlink"/>
                </a:solidFill>
              </a:defRPr>
            </a:lvl4pPr>
            <a:lvl5pPr lvl="4" rtl="0">
              <a:lnSpc>
                <a:spcPct val="100000"/>
              </a:lnSpc>
              <a:spcBef>
                <a:spcPts val="1600"/>
              </a:spcBef>
              <a:spcAft>
                <a:spcPts val="0"/>
              </a:spcAft>
              <a:buClr>
                <a:schemeClr val="hlink"/>
              </a:buClr>
              <a:buSzPts val="1400"/>
              <a:buNone/>
              <a:defRPr>
                <a:solidFill>
                  <a:schemeClr val="hlink"/>
                </a:solidFill>
              </a:defRPr>
            </a:lvl5pPr>
            <a:lvl6pPr lvl="5" rtl="0">
              <a:lnSpc>
                <a:spcPct val="100000"/>
              </a:lnSpc>
              <a:spcBef>
                <a:spcPts val="1600"/>
              </a:spcBef>
              <a:spcAft>
                <a:spcPts val="0"/>
              </a:spcAft>
              <a:buClr>
                <a:schemeClr val="hlink"/>
              </a:buClr>
              <a:buSzPts val="1400"/>
              <a:buNone/>
              <a:defRPr>
                <a:solidFill>
                  <a:schemeClr val="hlink"/>
                </a:solidFill>
              </a:defRPr>
            </a:lvl6pPr>
            <a:lvl7pPr lvl="6" rtl="0">
              <a:lnSpc>
                <a:spcPct val="100000"/>
              </a:lnSpc>
              <a:spcBef>
                <a:spcPts val="1600"/>
              </a:spcBef>
              <a:spcAft>
                <a:spcPts val="0"/>
              </a:spcAft>
              <a:buClr>
                <a:schemeClr val="hlink"/>
              </a:buClr>
              <a:buSzPts val="1400"/>
              <a:buNone/>
              <a:defRPr>
                <a:solidFill>
                  <a:schemeClr val="hlink"/>
                </a:solidFill>
              </a:defRPr>
            </a:lvl7pPr>
            <a:lvl8pPr lvl="7" rtl="0">
              <a:lnSpc>
                <a:spcPct val="100000"/>
              </a:lnSpc>
              <a:spcBef>
                <a:spcPts val="1600"/>
              </a:spcBef>
              <a:spcAft>
                <a:spcPts val="0"/>
              </a:spcAft>
              <a:buClr>
                <a:schemeClr val="hlink"/>
              </a:buClr>
              <a:buSzPts val="1400"/>
              <a:buNone/>
              <a:defRPr>
                <a:solidFill>
                  <a:schemeClr val="hlink"/>
                </a:solidFill>
              </a:defRPr>
            </a:lvl8pPr>
            <a:lvl9pPr lvl="8" rtl="0">
              <a:lnSpc>
                <a:spcPct val="100000"/>
              </a:lnSpc>
              <a:spcBef>
                <a:spcPts val="1600"/>
              </a:spcBef>
              <a:spcAft>
                <a:spcPts val="1600"/>
              </a:spcAft>
              <a:buClr>
                <a:schemeClr val="hlink"/>
              </a:buClr>
              <a:buSzPts val="1400"/>
              <a:buNone/>
              <a:defRPr>
                <a:solidFill>
                  <a:schemeClr val="hlink"/>
                </a:solidFill>
              </a:defRPr>
            </a:lvl9pPr>
          </a:lstStyle>
          <a:p>
            <a:endParaRPr/>
          </a:p>
        </p:txBody>
      </p:sp>
      <p:sp>
        <p:nvSpPr>
          <p:cNvPr id="873" name="Google Shape;873;p43"/>
          <p:cNvSpPr txBox="1">
            <a:spLocks noGrp="1"/>
          </p:cNvSpPr>
          <p:nvPr>
            <p:ph type="title" idx="13"/>
          </p:nvPr>
        </p:nvSpPr>
        <p:spPr>
          <a:xfrm>
            <a:off x="5422703" y="4069900"/>
            <a:ext cx="1232400" cy="4095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hlink"/>
              </a:buClr>
              <a:buSzPts val="2000"/>
              <a:buNone/>
              <a:defRPr sz="2000">
                <a:solidFill>
                  <a:schemeClr val="hlink"/>
                </a:solidFill>
              </a:defRPr>
            </a:lvl1pPr>
            <a:lvl2pPr lvl="1" algn="r" rtl="0">
              <a:spcBef>
                <a:spcPts val="0"/>
              </a:spcBef>
              <a:spcAft>
                <a:spcPts val="0"/>
              </a:spcAft>
              <a:buClr>
                <a:schemeClr val="hlink"/>
              </a:buClr>
              <a:buSzPts val="2000"/>
              <a:buNone/>
              <a:defRPr sz="2000">
                <a:solidFill>
                  <a:schemeClr val="hlink"/>
                </a:solidFill>
              </a:defRPr>
            </a:lvl2pPr>
            <a:lvl3pPr lvl="2" algn="r" rtl="0">
              <a:spcBef>
                <a:spcPts val="0"/>
              </a:spcBef>
              <a:spcAft>
                <a:spcPts val="0"/>
              </a:spcAft>
              <a:buClr>
                <a:schemeClr val="hlink"/>
              </a:buClr>
              <a:buSzPts val="2000"/>
              <a:buNone/>
              <a:defRPr sz="2000">
                <a:solidFill>
                  <a:schemeClr val="hlink"/>
                </a:solidFill>
              </a:defRPr>
            </a:lvl3pPr>
            <a:lvl4pPr lvl="3" algn="r" rtl="0">
              <a:spcBef>
                <a:spcPts val="0"/>
              </a:spcBef>
              <a:spcAft>
                <a:spcPts val="0"/>
              </a:spcAft>
              <a:buClr>
                <a:schemeClr val="hlink"/>
              </a:buClr>
              <a:buSzPts val="2000"/>
              <a:buNone/>
              <a:defRPr sz="2000">
                <a:solidFill>
                  <a:schemeClr val="hlink"/>
                </a:solidFill>
              </a:defRPr>
            </a:lvl4pPr>
            <a:lvl5pPr lvl="4" algn="r" rtl="0">
              <a:spcBef>
                <a:spcPts val="0"/>
              </a:spcBef>
              <a:spcAft>
                <a:spcPts val="0"/>
              </a:spcAft>
              <a:buClr>
                <a:schemeClr val="hlink"/>
              </a:buClr>
              <a:buSzPts val="2000"/>
              <a:buNone/>
              <a:defRPr sz="2000">
                <a:solidFill>
                  <a:schemeClr val="hlink"/>
                </a:solidFill>
              </a:defRPr>
            </a:lvl5pPr>
            <a:lvl6pPr lvl="5" algn="r" rtl="0">
              <a:spcBef>
                <a:spcPts val="0"/>
              </a:spcBef>
              <a:spcAft>
                <a:spcPts val="0"/>
              </a:spcAft>
              <a:buClr>
                <a:schemeClr val="hlink"/>
              </a:buClr>
              <a:buSzPts val="2000"/>
              <a:buNone/>
              <a:defRPr sz="2000">
                <a:solidFill>
                  <a:schemeClr val="hlink"/>
                </a:solidFill>
              </a:defRPr>
            </a:lvl6pPr>
            <a:lvl7pPr lvl="6" algn="r" rtl="0">
              <a:spcBef>
                <a:spcPts val="0"/>
              </a:spcBef>
              <a:spcAft>
                <a:spcPts val="0"/>
              </a:spcAft>
              <a:buClr>
                <a:schemeClr val="hlink"/>
              </a:buClr>
              <a:buSzPts val="2000"/>
              <a:buNone/>
              <a:defRPr sz="2000">
                <a:solidFill>
                  <a:schemeClr val="hlink"/>
                </a:solidFill>
              </a:defRPr>
            </a:lvl7pPr>
            <a:lvl8pPr lvl="7" algn="r" rtl="0">
              <a:spcBef>
                <a:spcPts val="0"/>
              </a:spcBef>
              <a:spcAft>
                <a:spcPts val="0"/>
              </a:spcAft>
              <a:buClr>
                <a:schemeClr val="hlink"/>
              </a:buClr>
              <a:buSzPts val="2000"/>
              <a:buNone/>
              <a:defRPr sz="2000">
                <a:solidFill>
                  <a:schemeClr val="hlink"/>
                </a:solidFill>
              </a:defRPr>
            </a:lvl8pPr>
            <a:lvl9pPr lvl="8" algn="r" rtl="0">
              <a:spcBef>
                <a:spcPts val="0"/>
              </a:spcBef>
              <a:spcAft>
                <a:spcPts val="0"/>
              </a:spcAft>
              <a:buClr>
                <a:schemeClr val="hlink"/>
              </a:buClr>
              <a:buSzPts val="2000"/>
              <a:buNone/>
              <a:defRPr sz="2000">
                <a:solidFill>
                  <a:schemeClr val="hlink"/>
                </a:solidFill>
              </a:defRPr>
            </a:lvl9pPr>
          </a:lstStyle>
          <a:p>
            <a:endParaRPr/>
          </a:p>
        </p:txBody>
      </p:sp>
      <p:sp>
        <p:nvSpPr>
          <p:cNvPr id="874" name="Google Shape;874;p43"/>
          <p:cNvSpPr txBox="1">
            <a:spLocks noGrp="1"/>
          </p:cNvSpPr>
          <p:nvPr>
            <p:ph type="subTitle" idx="14"/>
          </p:nvPr>
        </p:nvSpPr>
        <p:spPr>
          <a:xfrm>
            <a:off x="6883403" y="4069900"/>
            <a:ext cx="1531200" cy="409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hlink"/>
              </a:buClr>
              <a:buSzPts val="1400"/>
              <a:buNone/>
              <a:defRPr sz="1400">
                <a:solidFill>
                  <a:schemeClr val="hlink"/>
                </a:solidFill>
              </a:defRPr>
            </a:lvl1pPr>
            <a:lvl2pPr lvl="1" rtl="0">
              <a:lnSpc>
                <a:spcPct val="100000"/>
              </a:lnSpc>
              <a:spcBef>
                <a:spcPts val="1600"/>
              </a:spcBef>
              <a:spcAft>
                <a:spcPts val="0"/>
              </a:spcAft>
              <a:buClr>
                <a:schemeClr val="hlink"/>
              </a:buClr>
              <a:buSzPts val="1400"/>
              <a:buNone/>
              <a:defRPr>
                <a:solidFill>
                  <a:schemeClr val="hlink"/>
                </a:solidFill>
              </a:defRPr>
            </a:lvl2pPr>
            <a:lvl3pPr lvl="2" rtl="0">
              <a:lnSpc>
                <a:spcPct val="100000"/>
              </a:lnSpc>
              <a:spcBef>
                <a:spcPts val="1600"/>
              </a:spcBef>
              <a:spcAft>
                <a:spcPts val="0"/>
              </a:spcAft>
              <a:buClr>
                <a:schemeClr val="hlink"/>
              </a:buClr>
              <a:buSzPts val="1400"/>
              <a:buNone/>
              <a:defRPr>
                <a:solidFill>
                  <a:schemeClr val="hlink"/>
                </a:solidFill>
              </a:defRPr>
            </a:lvl3pPr>
            <a:lvl4pPr lvl="3" rtl="0">
              <a:lnSpc>
                <a:spcPct val="100000"/>
              </a:lnSpc>
              <a:spcBef>
                <a:spcPts val="1600"/>
              </a:spcBef>
              <a:spcAft>
                <a:spcPts val="0"/>
              </a:spcAft>
              <a:buClr>
                <a:schemeClr val="hlink"/>
              </a:buClr>
              <a:buSzPts val="1400"/>
              <a:buNone/>
              <a:defRPr>
                <a:solidFill>
                  <a:schemeClr val="hlink"/>
                </a:solidFill>
              </a:defRPr>
            </a:lvl4pPr>
            <a:lvl5pPr lvl="4" rtl="0">
              <a:lnSpc>
                <a:spcPct val="100000"/>
              </a:lnSpc>
              <a:spcBef>
                <a:spcPts val="1600"/>
              </a:spcBef>
              <a:spcAft>
                <a:spcPts val="0"/>
              </a:spcAft>
              <a:buClr>
                <a:schemeClr val="hlink"/>
              </a:buClr>
              <a:buSzPts val="1400"/>
              <a:buNone/>
              <a:defRPr>
                <a:solidFill>
                  <a:schemeClr val="hlink"/>
                </a:solidFill>
              </a:defRPr>
            </a:lvl5pPr>
            <a:lvl6pPr lvl="5" rtl="0">
              <a:lnSpc>
                <a:spcPct val="100000"/>
              </a:lnSpc>
              <a:spcBef>
                <a:spcPts val="1600"/>
              </a:spcBef>
              <a:spcAft>
                <a:spcPts val="0"/>
              </a:spcAft>
              <a:buClr>
                <a:schemeClr val="hlink"/>
              </a:buClr>
              <a:buSzPts val="1400"/>
              <a:buNone/>
              <a:defRPr>
                <a:solidFill>
                  <a:schemeClr val="hlink"/>
                </a:solidFill>
              </a:defRPr>
            </a:lvl6pPr>
            <a:lvl7pPr lvl="6" rtl="0">
              <a:lnSpc>
                <a:spcPct val="100000"/>
              </a:lnSpc>
              <a:spcBef>
                <a:spcPts val="1600"/>
              </a:spcBef>
              <a:spcAft>
                <a:spcPts val="0"/>
              </a:spcAft>
              <a:buClr>
                <a:schemeClr val="hlink"/>
              </a:buClr>
              <a:buSzPts val="1400"/>
              <a:buNone/>
              <a:defRPr>
                <a:solidFill>
                  <a:schemeClr val="hlink"/>
                </a:solidFill>
              </a:defRPr>
            </a:lvl7pPr>
            <a:lvl8pPr lvl="7" rtl="0">
              <a:lnSpc>
                <a:spcPct val="100000"/>
              </a:lnSpc>
              <a:spcBef>
                <a:spcPts val="1600"/>
              </a:spcBef>
              <a:spcAft>
                <a:spcPts val="0"/>
              </a:spcAft>
              <a:buClr>
                <a:schemeClr val="hlink"/>
              </a:buClr>
              <a:buSzPts val="1400"/>
              <a:buNone/>
              <a:defRPr>
                <a:solidFill>
                  <a:schemeClr val="hlink"/>
                </a:solidFill>
              </a:defRPr>
            </a:lvl8pPr>
            <a:lvl9pPr lvl="8" rtl="0">
              <a:lnSpc>
                <a:spcPct val="100000"/>
              </a:lnSpc>
              <a:spcBef>
                <a:spcPts val="1600"/>
              </a:spcBef>
              <a:spcAft>
                <a:spcPts val="1600"/>
              </a:spcAft>
              <a:buClr>
                <a:schemeClr val="hlink"/>
              </a:buClr>
              <a:buSzPts val="1400"/>
              <a:buNone/>
              <a:defRPr>
                <a:solidFill>
                  <a:schemeClr val="hlink"/>
                </a:solidFill>
              </a:defRPr>
            </a:lvl9pPr>
          </a:lstStyle>
          <a:p>
            <a:endParaRPr/>
          </a:p>
        </p:txBody>
      </p:sp>
      <p:sp>
        <p:nvSpPr>
          <p:cNvPr id="875" name="Google Shape;875;p43"/>
          <p:cNvSpPr txBox="1">
            <a:spLocks noGrp="1"/>
          </p:cNvSpPr>
          <p:nvPr>
            <p:ph type="title" idx="15"/>
          </p:nvPr>
        </p:nvSpPr>
        <p:spPr>
          <a:xfrm>
            <a:off x="5422703" y="3506700"/>
            <a:ext cx="1232400" cy="4095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hlink"/>
              </a:buClr>
              <a:buSzPts val="2000"/>
              <a:buNone/>
              <a:defRPr sz="2000">
                <a:solidFill>
                  <a:schemeClr val="hlink"/>
                </a:solidFill>
              </a:defRPr>
            </a:lvl1pPr>
            <a:lvl2pPr lvl="1" algn="r" rtl="0">
              <a:spcBef>
                <a:spcPts val="0"/>
              </a:spcBef>
              <a:spcAft>
                <a:spcPts val="0"/>
              </a:spcAft>
              <a:buClr>
                <a:schemeClr val="hlink"/>
              </a:buClr>
              <a:buSzPts val="2000"/>
              <a:buNone/>
              <a:defRPr sz="2000">
                <a:solidFill>
                  <a:schemeClr val="hlink"/>
                </a:solidFill>
              </a:defRPr>
            </a:lvl2pPr>
            <a:lvl3pPr lvl="2" algn="r" rtl="0">
              <a:spcBef>
                <a:spcPts val="0"/>
              </a:spcBef>
              <a:spcAft>
                <a:spcPts val="0"/>
              </a:spcAft>
              <a:buClr>
                <a:schemeClr val="hlink"/>
              </a:buClr>
              <a:buSzPts val="2000"/>
              <a:buNone/>
              <a:defRPr sz="2000">
                <a:solidFill>
                  <a:schemeClr val="hlink"/>
                </a:solidFill>
              </a:defRPr>
            </a:lvl3pPr>
            <a:lvl4pPr lvl="3" algn="r" rtl="0">
              <a:spcBef>
                <a:spcPts val="0"/>
              </a:spcBef>
              <a:spcAft>
                <a:spcPts val="0"/>
              </a:spcAft>
              <a:buClr>
                <a:schemeClr val="hlink"/>
              </a:buClr>
              <a:buSzPts val="2000"/>
              <a:buNone/>
              <a:defRPr sz="2000">
                <a:solidFill>
                  <a:schemeClr val="hlink"/>
                </a:solidFill>
              </a:defRPr>
            </a:lvl4pPr>
            <a:lvl5pPr lvl="4" algn="r" rtl="0">
              <a:spcBef>
                <a:spcPts val="0"/>
              </a:spcBef>
              <a:spcAft>
                <a:spcPts val="0"/>
              </a:spcAft>
              <a:buClr>
                <a:schemeClr val="hlink"/>
              </a:buClr>
              <a:buSzPts val="2000"/>
              <a:buNone/>
              <a:defRPr sz="2000">
                <a:solidFill>
                  <a:schemeClr val="hlink"/>
                </a:solidFill>
              </a:defRPr>
            </a:lvl5pPr>
            <a:lvl6pPr lvl="5" algn="r" rtl="0">
              <a:spcBef>
                <a:spcPts val="0"/>
              </a:spcBef>
              <a:spcAft>
                <a:spcPts val="0"/>
              </a:spcAft>
              <a:buClr>
                <a:schemeClr val="hlink"/>
              </a:buClr>
              <a:buSzPts val="2000"/>
              <a:buNone/>
              <a:defRPr sz="2000">
                <a:solidFill>
                  <a:schemeClr val="hlink"/>
                </a:solidFill>
              </a:defRPr>
            </a:lvl6pPr>
            <a:lvl7pPr lvl="6" algn="r" rtl="0">
              <a:spcBef>
                <a:spcPts val="0"/>
              </a:spcBef>
              <a:spcAft>
                <a:spcPts val="0"/>
              </a:spcAft>
              <a:buClr>
                <a:schemeClr val="hlink"/>
              </a:buClr>
              <a:buSzPts val="2000"/>
              <a:buNone/>
              <a:defRPr sz="2000">
                <a:solidFill>
                  <a:schemeClr val="hlink"/>
                </a:solidFill>
              </a:defRPr>
            </a:lvl7pPr>
            <a:lvl8pPr lvl="7" algn="r" rtl="0">
              <a:spcBef>
                <a:spcPts val="0"/>
              </a:spcBef>
              <a:spcAft>
                <a:spcPts val="0"/>
              </a:spcAft>
              <a:buClr>
                <a:schemeClr val="hlink"/>
              </a:buClr>
              <a:buSzPts val="2000"/>
              <a:buNone/>
              <a:defRPr sz="2000">
                <a:solidFill>
                  <a:schemeClr val="hlink"/>
                </a:solidFill>
              </a:defRPr>
            </a:lvl8pPr>
            <a:lvl9pPr lvl="8" algn="r" rtl="0">
              <a:spcBef>
                <a:spcPts val="0"/>
              </a:spcBef>
              <a:spcAft>
                <a:spcPts val="0"/>
              </a:spcAft>
              <a:buClr>
                <a:schemeClr val="hlink"/>
              </a:buClr>
              <a:buSzPts val="2000"/>
              <a:buNone/>
              <a:defRPr sz="2000">
                <a:solidFill>
                  <a:schemeClr val="hlink"/>
                </a:solidFill>
              </a:defRPr>
            </a:lvl9pPr>
          </a:lstStyle>
          <a:p>
            <a:endParaRPr/>
          </a:p>
        </p:txBody>
      </p:sp>
      <p:sp>
        <p:nvSpPr>
          <p:cNvPr id="876" name="Google Shape;876;p43"/>
          <p:cNvSpPr txBox="1">
            <a:spLocks noGrp="1"/>
          </p:cNvSpPr>
          <p:nvPr>
            <p:ph type="subTitle" idx="16"/>
          </p:nvPr>
        </p:nvSpPr>
        <p:spPr>
          <a:xfrm>
            <a:off x="6883403" y="3506700"/>
            <a:ext cx="1531200" cy="409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hlink"/>
              </a:buClr>
              <a:buSzPts val="1400"/>
              <a:buNone/>
              <a:defRPr sz="1400">
                <a:solidFill>
                  <a:schemeClr val="hlink"/>
                </a:solidFill>
              </a:defRPr>
            </a:lvl1pPr>
            <a:lvl2pPr lvl="1" rtl="0">
              <a:lnSpc>
                <a:spcPct val="100000"/>
              </a:lnSpc>
              <a:spcBef>
                <a:spcPts val="1600"/>
              </a:spcBef>
              <a:spcAft>
                <a:spcPts val="0"/>
              </a:spcAft>
              <a:buClr>
                <a:schemeClr val="hlink"/>
              </a:buClr>
              <a:buSzPts val="1400"/>
              <a:buNone/>
              <a:defRPr>
                <a:solidFill>
                  <a:schemeClr val="hlink"/>
                </a:solidFill>
              </a:defRPr>
            </a:lvl2pPr>
            <a:lvl3pPr lvl="2" rtl="0">
              <a:lnSpc>
                <a:spcPct val="100000"/>
              </a:lnSpc>
              <a:spcBef>
                <a:spcPts val="1600"/>
              </a:spcBef>
              <a:spcAft>
                <a:spcPts val="0"/>
              </a:spcAft>
              <a:buClr>
                <a:schemeClr val="hlink"/>
              </a:buClr>
              <a:buSzPts val="1400"/>
              <a:buNone/>
              <a:defRPr>
                <a:solidFill>
                  <a:schemeClr val="hlink"/>
                </a:solidFill>
              </a:defRPr>
            </a:lvl3pPr>
            <a:lvl4pPr lvl="3" rtl="0">
              <a:lnSpc>
                <a:spcPct val="100000"/>
              </a:lnSpc>
              <a:spcBef>
                <a:spcPts val="1600"/>
              </a:spcBef>
              <a:spcAft>
                <a:spcPts val="0"/>
              </a:spcAft>
              <a:buClr>
                <a:schemeClr val="hlink"/>
              </a:buClr>
              <a:buSzPts val="1400"/>
              <a:buNone/>
              <a:defRPr>
                <a:solidFill>
                  <a:schemeClr val="hlink"/>
                </a:solidFill>
              </a:defRPr>
            </a:lvl4pPr>
            <a:lvl5pPr lvl="4" rtl="0">
              <a:lnSpc>
                <a:spcPct val="100000"/>
              </a:lnSpc>
              <a:spcBef>
                <a:spcPts val="1600"/>
              </a:spcBef>
              <a:spcAft>
                <a:spcPts val="0"/>
              </a:spcAft>
              <a:buClr>
                <a:schemeClr val="hlink"/>
              </a:buClr>
              <a:buSzPts val="1400"/>
              <a:buNone/>
              <a:defRPr>
                <a:solidFill>
                  <a:schemeClr val="hlink"/>
                </a:solidFill>
              </a:defRPr>
            </a:lvl5pPr>
            <a:lvl6pPr lvl="5" rtl="0">
              <a:lnSpc>
                <a:spcPct val="100000"/>
              </a:lnSpc>
              <a:spcBef>
                <a:spcPts val="1600"/>
              </a:spcBef>
              <a:spcAft>
                <a:spcPts val="0"/>
              </a:spcAft>
              <a:buClr>
                <a:schemeClr val="hlink"/>
              </a:buClr>
              <a:buSzPts val="1400"/>
              <a:buNone/>
              <a:defRPr>
                <a:solidFill>
                  <a:schemeClr val="hlink"/>
                </a:solidFill>
              </a:defRPr>
            </a:lvl6pPr>
            <a:lvl7pPr lvl="6" rtl="0">
              <a:lnSpc>
                <a:spcPct val="100000"/>
              </a:lnSpc>
              <a:spcBef>
                <a:spcPts val="1600"/>
              </a:spcBef>
              <a:spcAft>
                <a:spcPts val="0"/>
              </a:spcAft>
              <a:buClr>
                <a:schemeClr val="hlink"/>
              </a:buClr>
              <a:buSzPts val="1400"/>
              <a:buNone/>
              <a:defRPr>
                <a:solidFill>
                  <a:schemeClr val="hlink"/>
                </a:solidFill>
              </a:defRPr>
            </a:lvl7pPr>
            <a:lvl8pPr lvl="7" rtl="0">
              <a:lnSpc>
                <a:spcPct val="100000"/>
              </a:lnSpc>
              <a:spcBef>
                <a:spcPts val="1600"/>
              </a:spcBef>
              <a:spcAft>
                <a:spcPts val="0"/>
              </a:spcAft>
              <a:buClr>
                <a:schemeClr val="hlink"/>
              </a:buClr>
              <a:buSzPts val="1400"/>
              <a:buNone/>
              <a:defRPr>
                <a:solidFill>
                  <a:schemeClr val="hlink"/>
                </a:solidFill>
              </a:defRPr>
            </a:lvl8pPr>
            <a:lvl9pPr lvl="8" rtl="0">
              <a:lnSpc>
                <a:spcPct val="100000"/>
              </a:lnSpc>
              <a:spcBef>
                <a:spcPts val="1600"/>
              </a:spcBef>
              <a:spcAft>
                <a:spcPts val="1600"/>
              </a:spcAft>
              <a:buClr>
                <a:schemeClr val="hlink"/>
              </a:buClr>
              <a:buSzPts val="1400"/>
              <a:buNone/>
              <a:defRPr>
                <a:solidFill>
                  <a:schemeClr val="hlink"/>
                </a:solidFill>
              </a:defRPr>
            </a:lvl9pPr>
          </a:lstStyle>
          <a:p>
            <a:endParaRPr/>
          </a:p>
        </p:txBody>
      </p:sp>
      <p:sp>
        <p:nvSpPr>
          <p:cNvPr id="877" name="Google Shape;877;p43"/>
          <p:cNvSpPr txBox="1">
            <a:spLocks noGrp="1"/>
          </p:cNvSpPr>
          <p:nvPr>
            <p:ph type="title" idx="17"/>
          </p:nvPr>
        </p:nvSpPr>
        <p:spPr>
          <a:xfrm>
            <a:off x="5422703" y="2943500"/>
            <a:ext cx="1232400" cy="4095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hlink"/>
              </a:buClr>
              <a:buSzPts val="2000"/>
              <a:buNone/>
              <a:defRPr sz="2000">
                <a:solidFill>
                  <a:schemeClr val="hlink"/>
                </a:solidFill>
              </a:defRPr>
            </a:lvl1pPr>
            <a:lvl2pPr lvl="1" algn="r" rtl="0">
              <a:spcBef>
                <a:spcPts val="0"/>
              </a:spcBef>
              <a:spcAft>
                <a:spcPts val="0"/>
              </a:spcAft>
              <a:buClr>
                <a:schemeClr val="hlink"/>
              </a:buClr>
              <a:buSzPts val="2000"/>
              <a:buNone/>
              <a:defRPr sz="2000">
                <a:solidFill>
                  <a:schemeClr val="hlink"/>
                </a:solidFill>
              </a:defRPr>
            </a:lvl2pPr>
            <a:lvl3pPr lvl="2" algn="r" rtl="0">
              <a:spcBef>
                <a:spcPts val="0"/>
              </a:spcBef>
              <a:spcAft>
                <a:spcPts val="0"/>
              </a:spcAft>
              <a:buClr>
                <a:schemeClr val="hlink"/>
              </a:buClr>
              <a:buSzPts val="2000"/>
              <a:buNone/>
              <a:defRPr sz="2000">
                <a:solidFill>
                  <a:schemeClr val="hlink"/>
                </a:solidFill>
              </a:defRPr>
            </a:lvl3pPr>
            <a:lvl4pPr lvl="3" algn="r" rtl="0">
              <a:spcBef>
                <a:spcPts val="0"/>
              </a:spcBef>
              <a:spcAft>
                <a:spcPts val="0"/>
              </a:spcAft>
              <a:buClr>
                <a:schemeClr val="hlink"/>
              </a:buClr>
              <a:buSzPts val="2000"/>
              <a:buNone/>
              <a:defRPr sz="2000">
                <a:solidFill>
                  <a:schemeClr val="hlink"/>
                </a:solidFill>
              </a:defRPr>
            </a:lvl4pPr>
            <a:lvl5pPr lvl="4" algn="r" rtl="0">
              <a:spcBef>
                <a:spcPts val="0"/>
              </a:spcBef>
              <a:spcAft>
                <a:spcPts val="0"/>
              </a:spcAft>
              <a:buClr>
                <a:schemeClr val="hlink"/>
              </a:buClr>
              <a:buSzPts val="2000"/>
              <a:buNone/>
              <a:defRPr sz="2000">
                <a:solidFill>
                  <a:schemeClr val="hlink"/>
                </a:solidFill>
              </a:defRPr>
            </a:lvl5pPr>
            <a:lvl6pPr lvl="5" algn="r" rtl="0">
              <a:spcBef>
                <a:spcPts val="0"/>
              </a:spcBef>
              <a:spcAft>
                <a:spcPts val="0"/>
              </a:spcAft>
              <a:buClr>
                <a:schemeClr val="hlink"/>
              </a:buClr>
              <a:buSzPts val="2000"/>
              <a:buNone/>
              <a:defRPr sz="2000">
                <a:solidFill>
                  <a:schemeClr val="hlink"/>
                </a:solidFill>
              </a:defRPr>
            </a:lvl6pPr>
            <a:lvl7pPr lvl="6" algn="r" rtl="0">
              <a:spcBef>
                <a:spcPts val="0"/>
              </a:spcBef>
              <a:spcAft>
                <a:spcPts val="0"/>
              </a:spcAft>
              <a:buClr>
                <a:schemeClr val="hlink"/>
              </a:buClr>
              <a:buSzPts val="2000"/>
              <a:buNone/>
              <a:defRPr sz="2000">
                <a:solidFill>
                  <a:schemeClr val="hlink"/>
                </a:solidFill>
              </a:defRPr>
            </a:lvl7pPr>
            <a:lvl8pPr lvl="7" algn="r" rtl="0">
              <a:spcBef>
                <a:spcPts val="0"/>
              </a:spcBef>
              <a:spcAft>
                <a:spcPts val="0"/>
              </a:spcAft>
              <a:buClr>
                <a:schemeClr val="hlink"/>
              </a:buClr>
              <a:buSzPts val="2000"/>
              <a:buNone/>
              <a:defRPr sz="2000">
                <a:solidFill>
                  <a:schemeClr val="hlink"/>
                </a:solidFill>
              </a:defRPr>
            </a:lvl8pPr>
            <a:lvl9pPr lvl="8" algn="r" rtl="0">
              <a:spcBef>
                <a:spcPts val="0"/>
              </a:spcBef>
              <a:spcAft>
                <a:spcPts val="0"/>
              </a:spcAft>
              <a:buClr>
                <a:schemeClr val="hlink"/>
              </a:buClr>
              <a:buSzPts val="2000"/>
              <a:buNone/>
              <a:defRPr sz="2000">
                <a:solidFill>
                  <a:schemeClr val="hlink"/>
                </a:solidFill>
              </a:defRPr>
            </a:lvl9pPr>
          </a:lstStyle>
          <a:p>
            <a:endParaRPr/>
          </a:p>
        </p:txBody>
      </p:sp>
      <p:sp>
        <p:nvSpPr>
          <p:cNvPr id="878" name="Google Shape;878;p43"/>
          <p:cNvSpPr txBox="1">
            <a:spLocks noGrp="1"/>
          </p:cNvSpPr>
          <p:nvPr>
            <p:ph type="subTitle" idx="18"/>
          </p:nvPr>
        </p:nvSpPr>
        <p:spPr>
          <a:xfrm>
            <a:off x="6883403" y="2943500"/>
            <a:ext cx="1531200" cy="409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hlink"/>
              </a:buClr>
              <a:buSzPts val="1400"/>
              <a:buNone/>
              <a:defRPr sz="1400">
                <a:solidFill>
                  <a:schemeClr val="hlink"/>
                </a:solidFill>
              </a:defRPr>
            </a:lvl1pPr>
            <a:lvl2pPr lvl="1" rtl="0">
              <a:lnSpc>
                <a:spcPct val="100000"/>
              </a:lnSpc>
              <a:spcBef>
                <a:spcPts val="1600"/>
              </a:spcBef>
              <a:spcAft>
                <a:spcPts val="0"/>
              </a:spcAft>
              <a:buClr>
                <a:schemeClr val="hlink"/>
              </a:buClr>
              <a:buSzPts val="1400"/>
              <a:buNone/>
              <a:defRPr>
                <a:solidFill>
                  <a:schemeClr val="hlink"/>
                </a:solidFill>
              </a:defRPr>
            </a:lvl2pPr>
            <a:lvl3pPr lvl="2" rtl="0">
              <a:lnSpc>
                <a:spcPct val="100000"/>
              </a:lnSpc>
              <a:spcBef>
                <a:spcPts val="1600"/>
              </a:spcBef>
              <a:spcAft>
                <a:spcPts val="0"/>
              </a:spcAft>
              <a:buClr>
                <a:schemeClr val="hlink"/>
              </a:buClr>
              <a:buSzPts val="1400"/>
              <a:buNone/>
              <a:defRPr>
                <a:solidFill>
                  <a:schemeClr val="hlink"/>
                </a:solidFill>
              </a:defRPr>
            </a:lvl3pPr>
            <a:lvl4pPr lvl="3" rtl="0">
              <a:lnSpc>
                <a:spcPct val="100000"/>
              </a:lnSpc>
              <a:spcBef>
                <a:spcPts val="1600"/>
              </a:spcBef>
              <a:spcAft>
                <a:spcPts val="0"/>
              </a:spcAft>
              <a:buClr>
                <a:schemeClr val="hlink"/>
              </a:buClr>
              <a:buSzPts val="1400"/>
              <a:buNone/>
              <a:defRPr>
                <a:solidFill>
                  <a:schemeClr val="hlink"/>
                </a:solidFill>
              </a:defRPr>
            </a:lvl4pPr>
            <a:lvl5pPr lvl="4" rtl="0">
              <a:lnSpc>
                <a:spcPct val="100000"/>
              </a:lnSpc>
              <a:spcBef>
                <a:spcPts val="1600"/>
              </a:spcBef>
              <a:spcAft>
                <a:spcPts val="0"/>
              </a:spcAft>
              <a:buClr>
                <a:schemeClr val="hlink"/>
              </a:buClr>
              <a:buSzPts val="1400"/>
              <a:buNone/>
              <a:defRPr>
                <a:solidFill>
                  <a:schemeClr val="hlink"/>
                </a:solidFill>
              </a:defRPr>
            </a:lvl5pPr>
            <a:lvl6pPr lvl="5" rtl="0">
              <a:lnSpc>
                <a:spcPct val="100000"/>
              </a:lnSpc>
              <a:spcBef>
                <a:spcPts val="1600"/>
              </a:spcBef>
              <a:spcAft>
                <a:spcPts val="0"/>
              </a:spcAft>
              <a:buClr>
                <a:schemeClr val="hlink"/>
              </a:buClr>
              <a:buSzPts val="1400"/>
              <a:buNone/>
              <a:defRPr>
                <a:solidFill>
                  <a:schemeClr val="hlink"/>
                </a:solidFill>
              </a:defRPr>
            </a:lvl6pPr>
            <a:lvl7pPr lvl="6" rtl="0">
              <a:lnSpc>
                <a:spcPct val="100000"/>
              </a:lnSpc>
              <a:spcBef>
                <a:spcPts val="1600"/>
              </a:spcBef>
              <a:spcAft>
                <a:spcPts val="0"/>
              </a:spcAft>
              <a:buClr>
                <a:schemeClr val="hlink"/>
              </a:buClr>
              <a:buSzPts val="1400"/>
              <a:buNone/>
              <a:defRPr>
                <a:solidFill>
                  <a:schemeClr val="hlink"/>
                </a:solidFill>
              </a:defRPr>
            </a:lvl7pPr>
            <a:lvl8pPr lvl="7" rtl="0">
              <a:lnSpc>
                <a:spcPct val="100000"/>
              </a:lnSpc>
              <a:spcBef>
                <a:spcPts val="1600"/>
              </a:spcBef>
              <a:spcAft>
                <a:spcPts val="0"/>
              </a:spcAft>
              <a:buClr>
                <a:schemeClr val="hlink"/>
              </a:buClr>
              <a:buSzPts val="1400"/>
              <a:buNone/>
              <a:defRPr>
                <a:solidFill>
                  <a:schemeClr val="hlink"/>
                </a:solidFill>
              </a:defRPr>
            </a:lvl8pPr>
            <a:lvl9pPr lvl="8" rtl="0">
              <a:lnSpc>
                <a:spcPct val="100000"/>
              </a:lnSpc>
              <a:spcBef>
                <a:spcPts val="1600"/>
              </a:spcBef>
              <a:spcAft>
                <a:spcPts val="1600"/>
              </a:spcAft>
              <a:buClr>
                <a:schemeClr val="hlink"/>
              </a:buClr>
              <a:buSzPts val="1400"/>
              <a:buNone/>
              <a:defRPr>
                <a:solidFill>
                  <a:schemeClr val="hlink"/>
                </a:solidFill>
              </a:defRPr>
            </a:lvl9pPr>
          </a:lstStyle>
          <a:p>
            <a:endParaRPr/>
          </a:p>
        </p:txBody>
      </p:sp>
      <p:sp>
        <p:nvSpPr>
          <p:cNvPr id="879" name="Google Shape;879;p43"/>
          <p:cNvSpPr txBox="1">
            <a:spLocks noGrp="1"/>
          </p:cNvSpPr>
          <p:nvPr>
            <p:ph type="title" idx="19"/>
          </p:nvPr>
        </p:nvSpPr>
        <p:spPr>
          <a:xfrm>
            <a:off x="5422703" y="2380300"/>
            <a:ext cx="1232400" cy="4095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hlink"/>
              </a:buClr>
              <a:buSzPts val="2000"/>
              <a:buNone/>
              <a:defRPr sz="2000">
                <a:solidFill>
                  <a:schemeClr val="hlink"/>
                </a:solidFill>
              </a:defRPr>
            </a:lvl1pPr>
            <a:lvl2pPr lvl="1" algn="r" rtl="0">
              <a:spcBef>
                <a:spcPts val="0"/>
              </a:spcBef>
              <a:spcAft>
                <a:spcPts val="0"/>
              </a:spcAft>
              <a:buClr>
                <a:schemeClr val="hlink"/>
              </a:buClr>
              <a:buSzPts val="2000"/>
              <a:buNone/>
              <a:defRPr sz="2000">
                <a:solidFill>
                  <a:schemeClr val="hlink"/>
                </a:solidFill>
              </a:defRPr>
            </a:lvl2pPr>
            <a:lvl3pPr lvl="2" algn="r" rtl="0">
              <a:spcBef>
                <a:spcPts val="0"/>
              </a:spcBef>
              <a:spcAft>
                <a:spcPts val="0"/>
              </a:spcAft>
              <a:buClr>
                <a:schemeClr val="hlink"/>
              </a:buClr>
              <a:buSzPts val="2000"/>
              <a:buNone/>
              <a:defRPr sz="2000">
                <a:solidFill>
                  <a:schemeClr val="hlink"/>
                </a:solidFill>
              </a:defRPr>
            </a:lvl3pPr>
            <a:lvl4pPr lvl="3" algn="r" rtl="0">
              <a:spcBef>
                <a:spcPts val="0"/>
              </a:spcBef>
              <a:spcAft>
                <a:spcPts val="0"/>
              </a:spcAft>
              <a:buClr>
                <a:schemeClr val="hlink"/>
              </a:buClr>
              <a:buSzPts val="2000"/>
              <a:buNone/>
              <a:defRPr sz="2000">
                <a:solidFill>
                  <a:schemeClr val="hlink"/>
                </a:solidFill>
              </a:defRPr>
            </a:lvl4pPr>
            <a:lvl5pPr lvl="4" algn="r" rtl="0">
              <a:spcBef>
                <a:spcPts val="0"/>
              </a:spcBef>
              <a:spcAft>
                <a:spcPts val="0"/>
              </a:spcAft>
              <a:buClr>
                <a:schemeClr val="hlink"/>
              </a:buClr>
              <a:buSzPts val="2000"/>
              <a:buNone/>
              <a:defRPr sz="2000">
                <a:solidFill>
                  <a:schemeClr val="hlink"/>
                </a:solidFill>
              </a:defRPr>
            </a:lvl5pPr>
            <a:lvl6pPr lvl="5" algn="r" rtl="0">
              <a:spcBef>
                <a:spcPts val="0"/>
              </a:spcBef>
              <a:spcAft>
                <a:spcPts val="0"/>
              </a:spcAft>
              <a:buClr>
                <a:schemeClr val="hlink"/>
              </a:buClr>
              <a:buSzPts val="2000"/>
              <a:buNone/>
              <a:defRPr sz="2000">
                <a:solidFill>
                  <a:schemeClr val="hlink"/>
                </a:solidFill>
              </a:defRPr>
            </a:lvl6pPr>
            <a:lvl7pPr lvl="6" algn="r" rtl="0">
              <a:spcBef>
                <a:spcPts val="0"/>
              </a:spcBef>
              <a:spcAft>
                <a:spcPts val="0"/>
              </a:spcAft>
              <a:buClr>
                <a:schemeClr val="hlink"/>
              </a:buClr>
              <a:buSzPts val="2000"/>
              <a:buNone/>
              <a:defRPr sz="2000">
                <a:solidFill>
                  <a:schemeClr val="hlink"/>
                </a:solidFill>
              </a:defRPr>
            </a:lvl7pPr>
            <a:lvl8pPr lvl="7" algn="r" rtl="0">
              <a:spcBef>
                <a:spcPts val="0"/>
              </a:spcBef>
              <a:spcAft>
                <a:spcPts val="0"/>
              </a:spcAft>
              <a:buClr>
                <a:schemeClr val="hlink"/>
              </a:buClr>
              <a:buSzPts val="2000"/>
              <a:buNone/>
              <a:defRPr sz="2000">
                <a:solidFill>
                  <a:schemeClr val="hlink"/>
                </a:solidFill>
              </a:defRPr>
            </a:lvl8pPr>
            <a:lvl9pPr lvl="8" algn="r" rtl="0">
              <a:spcBef>
                <a:spcPts val="0"/>
              </a:spcBef>
              <a:spcAft>
                <a:spcPts val="0"/>
              </a:spcAft>
              <a:buClr>
                <a:schemeClr val="hlink"/>
              </a:buClr>
              <a:buSzPts val="2000"/>
              <a:buNone/>
              <a:defRPr sz="2000">
                <a:solidFill>
                  <a:schemeClr val="hlink"/>
                </a:solidFill>
              </a:defRPr>
            </a:lvl9pPr>
          </a:lstStyle>
          <a:p>
            <a:endParaRPr/>
          </a:p>
        </p:txBody>
      </p:sp>
      <p:sp>
        <p:nvSpPr>
          <p:cNvPr id="880" name="Google Shape;880;p43"/>
          <p:cNvSpPr txBox="1">
            <a:spLocks noGrp="1"/>
          </p:cNvSpPr>
          <p:nvPr>
            <p:ph type="subTitle" idx="20"/>
          </p:nvPr>
        </p:nvSpPr>
        <p:spPr>
          <a:xfrm>
            <a:off x="6883403" y="2380300"/>
            <a:ext cx="1531200" cy="409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hlink"/>
              </a:buClr>
              <a:buSzPts val="1400"/>
              <a:buNone/>
              <a:defRPr sz="1400">
                <a:solidFill>
                  <a:schemeClr val="hlink"/>
                </a:solidFill>
              </a:defRPr>
            </a:lvl1pPr>
            <a:lvl2pPr lvl="1" rtl="0">
              <a:lnSpc>
                <a:spcPct val="100000"/>
              </a:lnSpc>
              <a:spcBef>
                <a:spcPts val="1600"/>
              </a:spcBef>
              <a:spcAft>
                <a:spcPts val="0"/>
              </a:spcAft>
              <a:buClr>
                <a:schemeClr val="hlink"/>
              </a:buClr>
              <a:buSzPts val="1400"/>
              <a:buNone/>
              <a:defRPr>
                <a:solidFill>
                  <a:schemeClr val="hlink"/>
                </a:solidFill>
              </a:defRPr>
            </a:lvl2pPr>
            <a:lvl3pPr lvl="2" rtl="0">
              <a:lnSpc>
                <a:spcPct val="100000"/>
              </a:lnSpc>
              <a:spcBef>
                <a:spcPts val="1600"/>
              </a:spcBef>
              <a:spcAft>
                <a:spcPts val="0"/>
              </a:spcAft>
              <a:buClr>
                <a:schemeClr val="hlink"/>
              </a:buClr>
              <a:buSzPts val="1400"/>
              <a:buNone/>
              <a:defRPr>
                <a:solidFill>
                  <a:schemeClr val="hlink"/>
                </a:solidFill>
              </a:defRPr>
            </a:lvl3pPr>
            <a:lvl4pPr lvl="3" rtl="0">
              <a:lnSpc>
                <a:spcPct val="100000"/>
              </a:lnSpc>
              <a:spcBef>
                <a:spcPts val="1600"/>
              </a:spcBef>
              <a:spcAft>
                <a:spcPts val="0"/>
              </a:spcAft>
              <a:buClr>
                <a:schemeClr val="hlink"/>
              </a:buClr>
              <a:buSzPts val="1400"/>
              <a:buNone/>
              <a:defRPr>
                <a:solidFill>
                  <a:schemeClr val="hlink"/>
                </a:solidFill>
              </a:defRPr>
            </a:lvl4pPr>
            <a:lvl5pPr lvl="4" rtl="0">
              <a:lnSpc>
                <a:spcPct val="100000"/>
              </a:lnSpc>
              <a:spcBef>
                <a:spcPts val="1600"/>
              </a:spcBef>
              <a:spcAft>
                <a:spcPts val="0"/>
              </a:spcAft>
              <a:buClr>
                <a:schemeClr val="hlink"/>
              </a:buClr>
              <a:buSzPts val="1400"/>
              <a:buNone/>
              <a:defRPr>
                <a:solidFill>
                  <a:schemeClr val="hlink"/>
                </a:solidFill>
              </a:defRPr>
            </a:lvl5pPr>
            <a:lvl6pPr lvl="5" rtl="0">
              <a:lnSpc>
                <a:spcPct val="100000"/>
              </a:lnSpc>
              <a:spcBef>
                <a:spcPts val="1600"/>
              </a:spcBef>
              <a:spcAft>
                <a:spcPts val="0"/>
              </a:spcAft>
              <a:buClr>
                <a:schemeClr val="hlink"/>
              </a:buClr>
              <a:buSzPts val="1400"/>
              <a:buNone/>
              <a:defRPr>
                <a:solidFill>
                  <a:schemeClr val="hlink"/>
                </a:solidFill>
              </a:defRPr>
            </a:lvl6pPr>
            <a:lvl7pPr lvl="6" rtl="0">
              <a:lnSpc>
                <a:spcPct val="100000"/>
              </a:lnSpc>
              <a:spcBef>
                <a:spcPts val="1600"/>
              </a:spcBef>
              <a:spcAft>
                <a:spcPts val="0"/>
              </a:spcAft>
              <a:buClr>
                <a:schemeClr val="hlink"/>
              </a:buClr>
              <a:buSzPts val="1400"/>
              <a:buNone/>
              <a:defRPr>
                <a:solidFill>
                  <a:schemeClr val="hlink"/>
                </a:solidFill>
              </a:defRPr>
            </a:lvl7pPr>
            <a:lvl8pPr lvl="7" rtl="0">
              <a:lnSpc>
                <a:spcPct val="100000"/>
              </a:lnSpc>
              <a:spcBef>
                <a:spcPts val="1600"/>
              </a:spcBef>
              <a:spcAft>
                <a:spcPts val="0"/>
              </a:spcAft>
              <a:buClr>
                <a:schemeClr val="hlink"/>
              </a:buClr>
              <a:buSzPts val="1400"/>
              <a:buNone/>
              <a:defRPr>
                <a:solidFill>
                  <a:schemeClr val="hlink"/>
                </a:solidFill>
              </a:defRPr>
            </a:lvl8pPr>
            <a:lvl9pPr lvl="8" rtl="0">
              <a:lnSpc>
                <a:spcPct val="100000"/>
              </a:lnSpc>
              <a:spcBef>
                <a:spcPts val="1600"/>
              </a:spcBef>
              <a:spcAft>
                <a:spcPts val="1600"/>
              </a:spcAft>
              <a:buClr>
                <a:schemeClr val="hlink"/>
              </a:buClr>
              <a:buSzPts val="1400"/>
              <a:buNone/>
              <a:defRPr>
                <a:solidFill>
                  <a:schemeClr val="hlink"/>
                </a:solidFill>
              </a:defRPr>
            </a:lvl9pPr>
          </a:lstStyle>
          <a:p>
            <a:endParaRPr/>
          </a:p>
        </p:txBody>
      </p:sp>
      <p:sp>
        <p:nvSpPr>
          <p:cNvPr id="881" name="Google Shape;881;p43"/>
          <p:cNvSpPr txBox="1">
            <a:spLocks noGrp="1"/>
          </p:cNvSpPr>
          <p:nvPr>
            <p:ph type="title" idx="21"/>
          </p:nvPr>
        </p:nvSpPr>
        <p:spPr>
          <a:xfrm>
            <a:off x="5422703" y="1817100"/>
            <a:ext cx="1232400" cy="4095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hlink"/>
              </a:buClr>
              <a:buSzPts val="2000"/>
              <a:buNone/>
              <a:defRPr sz="2000">
                <a:solidFill>
                  <a:schemeClr val="hlink"/>
                </a:solidFill>
              </a:defRPr>
            </a:lvl1pPr>
            <a:lvl2pPr lvl="1" algn="r" rtl="0">
              <a:spcBef>
                <a:spcPts val="0"/>
              </a:spcBef>
              <a:spcAft>
                <a:spcPts val="0"/>
              </a:spcAft>
              <a:buClr>
                <a:schemeClr val="hlink"/>
              </a:buClr>
              <a:buSzPts val="2000"/>
              <a:buNone/>
              <a:defRPr sz="2000">
                <a:solidFill>
                  <a:schemeClr val="hlink"/>
                </a:solidFill>
              </a:defRPr>
            </a:lvl2pPr>
            <a:lvl3pPr lvl="2" algn="r" rtl="0">
              <a:spcBef>
                <a:spcPts val="0"/>
              </a:spcBef>
              <a:spcAft>
                <a:spcPts val="0"/>
              </a:spcAft>
              <a:buClr>
                <a:schemeClr val="hlink"/>
              </a:buClr>
              <a:buSzPts val="2000"/>
              <a:buNone/>
              <a:defRPr sz="2000">
                <a:solidFill>
                  <a:schemeClr val="hlink"/>
                </a:solidFill>
              </a:defRPr>
            </a:lvl3pPr>
            <a:lvl4pPr lvl="3" algn="r" rtl="0">
              <a:spcBef>
                <a:spcPts val="0"/>
              </a:spcBef>
              <a:spcAft>
                <a:spcPts val="0"/>
              </a:spcAft>
              <a:buClr>
                <a:schemeClr val="hlink"/>
              </a:buClr>
              <a:buSzPts val="2000"/>
              <a:buNone/>
              <a:defRPr sz="2000">
                <a:solidFill>
                  <a:schemeClr val="hlink"/>
                </a:solidFill>
              </a:defRPr>
            </a:lvl4pPr>
            <a:lvl5pPr lvl="4" algn="r" rtl="0">
              <a:spcBef>
                <a:spcPts val="0"/>
              </a:spcBef>
              <a:spcAft>
                <a:spcPts val="0"/>
              </a:spcAft>
              <a:buClr>
                <a:schemeClr val="hlink"/>
              </a:buClr>
              <a:buSzPts val="2000"/>
              <a:buNone/>
              <a:defRPr sz="2000">
                <a:solidFill>
                  <a:schemeClr val="hlink"/>
                </a:solidFill>
              </a:defRPr>
            </a:lvl5pPr>
            <a:lvl6pPr lvl="5" algn="r" rtl="0">
              <a:spcBef>
                <a:spcPts val="0"/>
              </a:spcBef>
              <a:spcAft>
                <a:spcPts val="0"/>
              </a:spcAft>
              <a:buClr>
                <a:schemeClr val="hlink"/>
              </a:buClr>
              <a:buSzPts val="2000"/>
              <a:buNone/>
              <a:defRPr sz="2000">
                <a:solidFill>
                  <a:schemeClr val="hlink"/>
                </a:solidFill>
              </a:defRPr>
            </a:lvl6pPr>
            <a:lvl7pPr lvl="6" algn="r" rtl="0">
              <a:spcBef>
                <a:spcPts val="0"/>
              </a:spcBef>
              <a:spcAft>
                <a:spcPts val="0"/>
              </a:spcAft>
              <a:buClr>
                <a:schemeClr val="hlink"/>
              </a:buClr>
              <a:buSzPts val="2000"/>
              <a:buNone/>
              <a:defRPr sz="2000">
                <a:solidFill>
                  <a:schemeClr val="hlink"/>
                </a:solidFill>
              </a:defRPr>
            </a:lvl7pPr>
            <a:lvl8pPr lvl="7" algn="r" rtl="0">
              <a:spcBef>
                <a:spcPts val="0"/>
              </a:spcBef>
              <a:spcAft>
                <a:spcPts val="0"/>
              </a:spcAft>
              <a:buClr>
                <a:schemeClr val="hlink"/>
              </a:buClr>
              <a:buSzPts val="2000"/>
              <a:buNone/>
              <a:defRPr sz="2000">
                <a:solidFill>
                  <a:schemeClr val="hlink"/>
                </a:solidFill>
              </a:defRPr>
            </a:lvl8pPr>
            <a:lvl9pPr lvl="8" algn="r" rtl="0">
              <a:spcBef>
                <a:spcPts val="0"/>
              </a:spcBef>
              <a:spcAft>
                <a:spcPts val="0"/>
              </a:spcAft>
              <a:buClr>
                <a:schemeClr val="hlink"/>
              </a:buClr>
              <a:buSzPts val="2000"/>
              <a:buNone/>
              <a:defRPr sz="2000">
                <a:solidFill>
                  <a:schemeClr val="hlink"/>
                </a:solidFill>
              </a:defRPr>
            </a:lvl9pPr>
          </a:lstStyle>
          <a:p>
            <a:endParaRPr/>
          </a:p>
        </p:txBody>
      </p:sp>
      <p:sp>
        <p:nvSpPr>
          <p:cNvPr id="882" name="Google Shape;882;p43"/>
          <p:cNvSpPr txBox="1">
            <a:spLocks noGrp="1"/>
          </p:cNvSpPr>
          <p:nvPr>
            <p:ph type="subTitle" idx="22"/>
          </p:nvPr>
        </p:nvSpPr>
        <p:spPr>
          <a:xfrm>
            <a:off x="6883403" y="1817100"/>
            <a:ext cx="1531200" cy="409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hlink"/>
              </a:buClr>
              <a:buSzPts val="1400"/>
              <a:buNone/>
              <a:defRPr sz="1400">
                <a:solidFill>
                  <a:schemeClr val="hlink"/>
                </a:solidFill>
              </a:defRPr>
            </a:lvl1pPr>
            <a:lvl2pPr lvl="1" rtl="0">
              <a:lnSpc>
                <a:spcPct val="100000"/>
              </a:lnSpc>
              <a:spcBef>
                <a:spcPts val="1600"/>
              </a:spcBef>
              <a:spcAft>
                <a:spcPts val="0"/>
              </a:spcAft>
              <a:buClr>
                <a:schemeClr val="hlink"/>
              </a:buClr>
              <a:buSzPts val="1400"/>
              <a:buNone/>
              <a:defRPr>
                <a:solidFill>
                  <a:schemeClr val="hlink"/>
                </a:solidFill>
              </a:defRPr>
            </a:lvl2pPr>
            <a:lvl3pPr lvl="2" rtl="0">
              <a:lnSpc>
                <a:spcPct val="100000"/>
              </a:lnSpc>
              <a:spcBef>
                <a:spcPts val="1600"/>
              </a:spcBef>
              <a:spcAft>
                <a:spcPts val="0"/>
              </a:spcAft>
              <a:buClr>
                <a:schemeClr val="hlink"/>
              </a:buClr>
              <a:buSzPts val="1400"/>
              <a:buNone/>
              <a:defRPr>
                <a:solidFill>
                  <a:schemeClr val="hlink"/>
                </a:solidFill>
              </a:defRPr>
            </a:lvl3pPr>
            <a:lvl4pPr lvl="3" rtl="0">
              <a:lnSpc>
                <a:spcPct val="100000"/>
              </a:lnSpc>
              <a:spcBef>
                <a:spcPts val="1600"/>
              </a:spcBef>
              <a:spcAft>
                <a:spcPts val="0"/>
              </a:spcAft>
              <a:buClr>
                <a:schemeClr val="hlink"/>
              </a:buClr>
              <a:buSzPts val="1400"/>
              <a:buNone/>
              <a:defRPr>
                <a:solidFill>
                  <a:schemeClr val="hlink"/>
                </a:solidFill>
              </a:defRPr>
            </a:lvl4pPr>
            <a:lvl5pPr lvl="4" rtl="0">
              <a:lnSpc>
                <a:spcPct val="100000"/>
              </a:lnSpc>
              <a:spcBef>
                <a:spcPts val="1600"/>
              </a:spcBef>
              <a:spcAft>
                <a:spcPts val="0"/>
              </a:spcAft>
              <a:buClr>
                <a:schemeClr val="hlink"/>
              </a:buClr>
              <a:buSzPts val="1400"/>
              <a:buNone/>
              <a:defRPr>
                <a:solidFill>
                  <a:schemeClr val="hlink"/>
                </a:solidFill>
              </a:defRPr>
            </a:lvl5pPr>
            <a:lvl6pPr lvl="5" rtl="0">
              <a:lnSpc>
                <a:spcPct val="100000"/>
              </a:lnSpc>
              <a:spcBef>
                <a:spcPts val="1600"/>
              </a:spcBef>
              <a:spcAft>
                <a:spcPts val="0"/>
              </a:spcAft>
              <a:buClr>
                <a:schemeClr val="hlink"/>
              </a:buClr>
              <a:buSzPts val="1400"/>
              <a:buNone/>
              <a:defRPr>
                <a:solidFill>
                  <a:schemeClr val="hlink"/>
                </a:solidFill>
              </a:defRPr>
            </a:lvl6pPr>
            <a:lvl7pPr lvl="6" rtl="0">
              <a:lnSpc>
                <a:spcPct val="100000"/>
              </a:lnSpc>
              <a:spcBef>
                <a:spcPts val="1600"/>
              </a:spcBef>
              <a:spcAft>
                <a:spcPts val="0"/>
              </a:spcAft>
              <a:buClr>
                <a:schemeClr val="hlink"/>
              </a:buClr>
              <a:buSzPts val="1400"/>
              <a:buNone/>
              <a:defRPr>
                <a:solidFill>
                  <a:schemeClr val="hlink"/>
                </a:solidFill>
              </a:defRPr>
            </a:lvl7pPr>
            <a:lvl8pPr lvl="7" rtl="0">
              <a:lnSpc>
                <a:spcPct val="100000"/>
              </a:lnSpc>
              <a:spcBef>
                <a:spcPts val="1600"/>
              </a:spcBef>
              <a:spcAft>
                <a:spcPts val="0"/>
              </a:spcAft>
              <a:buClr>
                <a:schemeClr val="hlink"/>
              </a:buClr>
              <a:buSzPts val="1400"/>
              <a:buNone/>
              <a:defRPr>
                <a:solidFill>
                  <a:schemeClr val="hlink"/>
                </a:solidFill>
              </a:defRPr>
            </a:lvl8pPr>
            <a:lvl9pPr lvl="8" rtl="0">
              <a:lnSpc>
                <a:spcPct val="100000"/>
              </a:lnSpc>
              <a:spcBef>
                <a:spcPts val="1600"/>
              </a:spcBef>
              <a:spcAft>
                <a:spcPts val="1600"/>
              </a:spcAft>
              <a:buClr>
                <a:schemeClr val="hlink"/>
              </a:buClr>
              <a:buSzPts val="1400"/>
              <a:buNone/>
              <a:defRPr>
                <a:solidFill>
                  <a:schemeClr val="hlink"/>
                </a:solidFill>
              </a:defRPr>
            </a:lvl9pPr>
          </a:lstStyle>
          <a:p>
            <a:endParaRPr/>
          </a:p>
        </p:txBody>
      </p:sp>
      <p:sp>
        <p:nvSpPr>
          <p:cNvPr id="883" name="Google Shape;883;p43"/>
          <p:cNvSpPr txBox="1">
            <a:spLocks noGrp="1"/>
          </p:cNvSpPr>
          <p:nvPr>
            <p:ph type="title" idx="23"/>
          </p:nvPr>
        </p:nvSpPr>
        <p:spPr>
          <a:xfrm>
            <a:off x="720000" y="369375"/>
            <a:ext cx="7704000" cy="5643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Numbers and text">
  <p:cSld name="BLANK_1_1_1_1_1_1">
    <p:spTree>
      <p:nvGrpSpPr>
        <p:cNvPr id="1" name="Shape 884"/>
        <p:cNvGrpSpPr/>
        <p:nvPr/>
      </p:nvGrpSpPr>
      <p:grpSpPr>
        <a:xfrm>
          <a:off x="0" y="0"/>
          <a:ext cx="0" cy="0"/>
          <a:chOff x="0" y="0"/>
          <a:chExt cx="0" cy="0"/>
        </a:xfrm>
      </p:grpSpPr>
      <p:sp>
        <p:nvSpPr>
          <p:cNvPr id="885" name="Google Shape;885;p44"/>
          <p:cNvSpPr/>
          <p:nvPr/>
        </p:nvSpPr>
        <p:spPr>
          <a:xfrm>
            <a:off x="213850" y="198775"/>
            <a:ext cx="8716200" cy="4746000"/>
          </a:xfrm>
          <a:prstGeom prst="rect">
            <a:avLst/>
          </a:prstGeom>
          <a:solidFill>
            <a:schemeClr val="accent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86" name="Google Shape;886;p44"/>
          <p:cNvPicPr preferRelativeResize="0"/>
          <p:nvPr/>
        </p:nvPicPr>
        <p:blipFill>
          <a:blip r:embed="rId2">
            <a:alphaModFix/>
          </a:blip>
          <a:stretch>
            <a:fillRect/>
          </a:stretch>
        </p:blipFill>
        <p:spPr>
          <a:xfrm>
            <a:off x="1" y="0"/>
            <a:ext cx="9144003" cy="5143501"/>
          </a:xfrm>
          <a:prstGeom prst="rect">
            <a:avLst/>
          </a:prstGeom>
          <a:noFill/>
          <a:ln>
            <a:noFill/>
          </a:ln>
        </p:spPr>
      </p:pic>
      <p:sp>
        <p:nvSpPr>
          <p:cNvPr id="887" name="Google Shape;887;p44"/>
          <p:cNvSpPr txBox="1">
            <a:spLocks noGrp="1"/>
          </p:cNvSpPr>
          <p:nvPr>
            <p:ph type="title" hasCustomPrompt="1"/>
          </p:nvPr>
        </p:nvSpPr>
        <p:spPr>
          <a:xfrm>
            <a:off x="720000" y="1791163"/>
            <a:ext cx="3455400" cy="8283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hlink"/>
              </a:buClr>
              <a:buSzPts val="6200"/>
              <a:buNone/>
              <a:defRPr sz="6200">
                <a:solidFill>
                  <a:schemeClr val="hlink"/>
                </a:solidFill>
              </a:defRPr>
            </a:lvl1pPr>
            <a:lvl2pPr lvl="1" algn="ctr" rtl="0">
              <a:spcBef>
                <a:spcPts val="0"/>
              </a:spcBef>
              <a:spcAft>
                <a:spcPts val="0"/>
              </a:spcAft>
              <a:buClr>
                <a:schemeClr val="hlink"/>
              </a:buClr>
              <a:buSzPts val="6200"/>
              <a:buNone/>
              <a:defRPr sz="6200">
                <a:solidFill>
                  <a:schemeClr val="hlink"/>
                </a:solidFill>
              </a:defRPr>
            </a:lvl2pPr>
            <a:lvl3pPr lvl="2" algn="ctr" rtl="0">
              <a:spcBef>
                <a:spcPts val="0"/>
              </a:spcBef>
              <a:spcAft>
                <a:spcPts val="0"/>
              </a:spcAft>
              <a:buClr>
                <a:schemeClr val="hlink"/>
              </a:buClr>
              <a:buSzPts val="6200"/>
              <a:buNone/>
              <a:defRPr sz="6200">
                <a:solidFill>
                  <a:schemeClr val="hlink"/>
                </a:solidFill>
              </a:defRPr>
            </a:lvl3pPr>
            <a:lvl4pPr lvl="3" algn="ctr" rtl="0">
              <a:spcBef>
                <a:spcPts val="0"/>
              </a:spcBef>
              <a:spcAft>
                <a:spcPts val="0"/>
              </a:spcAft>
              <a:buClr>
                <a:schemeClr val="hlink"/>
              </a:buClr>
              <a:buSzPts val="6200"/>
              <a:buNone/>
              <a:defRPr sz="6200">
                <a:solidFill>
                  <a:schemeClr val="hlink"/>
                </a:solidFill>
              </a:defRPr>
            </a:lvl4pPr>
            <a:lvl5pPr lvl="4" algn="ctr" rtl="0">
              <a:spcBef>
                <a:spcPts val="0"/>
              </a:spcBef>
              <a:spcAft>
                <a:spcPts val="0"/>
              </a:spcAft>
              <a:buClr>
                <a:schemeClr val="hlink"/>
              </a:buClr>
              <a:buSzPts val="6200"/>
              <a:buNone/>
              <a:defRPr sz="6200">
                <a:solidFill>
                  <a:schemeClr val="hlink"/>
                </a:solidFill>
              </a:defRPr>
            </a:lvl5pPr>
            <a:lvl6pPr lvl="5" algn="ctr" rtl="0">
              <a:spcBef>
                <a:spcPts val="0"/>
              </a:spcBef>
              <a:spcAft>
                <a:spcPts val="0"/>
              </a:spcAft>
              <a:buClr>
                <a:schemeClr val="hlink"/>
              </a:buClr>
              <a:buSzPts val="6200"/>
              <a:buNone/>
              <a:defRPr sz="6200">
                <a:solidFill>
                  <a:schemeClr val="hlink"/>
                </a:solidFill>
              </a:defRPr>
            </a:lvl6pPr>
            <a:lvl7pPr lvl="6" algn="ctr" rtl="0">
              <a:spcBef>
                <a:spcPts val="0"/>
              </a:spcBef>
              <a:spcAft>
                <a:spcPts val="0"/>
              </a:spcAft>
              <a:buClr>
                <a:schemeClr val="hlink"/>
              </a:buClr>
              <a:buSzPts val="6200"/>
              <a:buNone/>
              <a:defRPr sz="6200">
                <a:solidFill>
                  <a:schemeClr val="hlink"/>
                </a:solidFill>
              </a:defRPr>
            </a:lvl7pPr>
            <a:lvl8pPr lvl="7" algn="ctr" rtl="0">
              <a:spcBef>
                <a:spcPts val="0"/>
              </a:spcBef>
              <a:spcAft>
                <a:spcPts val="0"/>
              </a:spcAft>
              <a:buClr>
                <a:schemeClr val="hlink"/>
              </a:buClr>
              <a:buSzPts val="6200"/>
              <a:buNone/>
              <a:defRPr sz="6200">
                <a:solidFill>
                  <a:schemeClr val="hlink"/>
                </a:solidFill>
              </a:defRPr>
            </a:lvl8pPr>
            <a:lvl9pPr lvl="8" algn="ctr" rtl="0">
              <a:spcBef>
                <a:spcPts val="0"/>
              </a:spcBef>
              <a:spcAft>
                <a:spcPts val="0"/>
              </a:spcAft>
              <a:buClr>
                <a:schemeClr val="hlink"/>
              </a:buClr>
              <a:buSzPts val="6200"/>
              <a:buNone/>
              <a:defRPr sz="6200">
                <a:solidFill>
                  <a:schemeClr val="hlink"/>
                </a:solidFill>
              </a:defRPr>
            </a:lvl9pPr>
          </a:lstStyle>
          <a:p>
            <a:r>
              <a:t>xx%</a:t>
            </a:r>
          </a:p>
        </p:txBody>
      </p:sp>
      <p:sp>
        <p:nvSpPr>
          <p:cNvPr id="888" name="Google Shape;888;p44"/>
          <p:cNvSpPr txBox="1">
            <a:spLocks noGrp="1"/>
          </p:cNvSpPr>
          <p:nvPr>
            <p:ph type="subTitle" idx="1"/>
          </p:nvPr>
        </p:nvSpPr>
        <p:spPr>
          <a:xfrm>
            <a:off x="720000" y="2573390"/>
            <a:ext cx="3455400" cy="44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hlink"/>
              </a:buClr>
              <a:buSzPts val="1400"/>
              <a:buNone/>
              <a:defRPr sz="1400">
                <a:solidFill>
                  <a:schemeClr val="hlink"/>
                </a:solidFill>
              </a:defRPr>
            </a:lvl1pPr>
            <a:lvl2pPr lvl="1" algn="ctr" rtl="0">
              <a:lnSpc>
                <a:spcPct val="100000"/>
              </a:lnSpc>
              <a:spcBef>
                <a:spcPts val="1600"/>
              </a:spcBef>
              <a:spcAft>
                <a:spcPts val="0"/>
              </a:spcAft>
              <a:buClr>
                <a:schemeClr val="hlink"/>
              </a:buClr>
              <a:buSzPts val="1400"/>
              <a:buNone/>
              <a:defRPr>
                <a:solidFill>
                  <a:schemeClr val="hlink"/>
                </a:solidFill>
              </a:defRPr>
            </a:lvl2pPr>
            <a:lvl3pPr lvl="2" algn="ctr" rtl="0">
              <a:lnSpc>
                <a:spcPct val="100000"/>
              </a:lnSpc>
              <a:spcBef>
                <a:spcPts val="1600"/>
              </a:spcBef>
              <a:spcAft>
                <a:spcPts val="0"/>
              </a:spcAft>
              <a:buClr>
                <a:schemeClr val="hlink"/>
              </a:buClr>
              <a:buSzPts val="1400"/>
              <a:buNone/>
              <a:defRPr>
                <a:solidFill>
                  <a:schemeClr val="hlink"/>
                </a:solidFill>
              </a:defRPr>
            </a:lvl3pPr>
            <a:lvl4pPr lvl="3" algn="ctr" rtl="0">
              <a:lnSpc>
                <a:spcPct val="100000"/>
              </a:lnSpc>
              <a:spcBef>
                <a:spcPts val="1600"/>
              </a:spcBef>
              <a:spcAft>
                <a:spcPts val="0"/>
              </a:spcAft>
              <a:buClr>
                <a:schemeClr val="hlink"/>
              </a:buClr>
              <a:buSzPts val="1400"/>
              <a:buNone/>
              <a:defRPr>
                <a:solidFill>
                  <a:schemeClr val="hlink"/>
                </a:solidFill>
              </a:defRPr>
            </a:lvl4pPr>
            <a:lvl5pPr lvl="4" algn="ctr" rtl="0">
              <a:lnSpc>
                <a:spcPct val="100000"/>
              </a:lnSpc>
              <a:spcBef>
                <a:spcPts val="1600"/>
              </a:spcBef>
              <a:spcAft>
                <a:spcPts val="0"/>
              </a:spcAft>
              <a:buClr>
                <a:schemeClr val="hlink"/>
              </a:buClr>
              <a:buSzPts val="1400"/>
              <a:buNone/>
              <a:defRPr>
                <a:solidFill>
                  <a:schemeClr val="hlink"/>
                </a:solidFill>
              </a:defRPr>
            </a:lvl5pPr>
            <a:lvl6pPr lvl="5" algn="ctr" rtl="0">
              <a:lnSpc>
                <a:spcPct val="100000"/>
              </a:lnSpc>
              <a:spcBef>
                <a:spcPts val="1600"/>
              </a:spcBef>
              <a:spcAft>
                <a:spcPts val="0"/>
              </a:spcAft>
              <a:buClr>
                <a:schemeClr val="hlink"/>
              </a:buClr>
              <a:buSzPts val="1400"/>
              <a:buNone/>
              <a:defRPr>
                <a:solidFill>
                  <a:schemeClr val="hlink"/>
                </a:solidFill>
              </a:defRPr>
            </a:lvl6pPr>
            <a:lvl7pPr lvl="6" algn="ctr" rtl="0">
              <a:lnSpc>
                <a:spcPct val="100000"/>
              </a:lnSpc>
              <a:spcBef>
                <a:spcPts val="1600"/>
              </a:spcBef>
              <a:spcAft>
                <a:spcPts val="0"/>
              </a:spcAft>
              <a:buClr>
                <a:schemeClr val="hlink"/>
              </a:buClr>
              <a:buSzPts val="1400"/>
              <a:buNone/>
              <a:defRPr>
                <a:solidFill>
                  <a:schemeClr val="hlink"/>
                </a:solidFill>
              </a:defRPr>
            </a:lvl7pPr>
            <a:lvl8pPr lvl="7" algn="ctr" rtl="0">
              <a:lnSpc>
                <a:spcPct val="100000"/>
              </a:lnSpc>
              <a:spcBef>
                <a:spcPts val="1600"/>
              </a:spcBef>
              <a:spcAft>
                <a:spcPts val="0"/>
              </a:spcAft>
              <a:buClr>
                <a:schemeClr val="hlink"/>
              </a:buClr>
              <a:buSzPts val="1400"/>
              <a:buNone/>
              <a:defRPr>
                <a:solidFill>
                  <a:schemeClr val="hlink"/>
                </a:solidFill>
              </a:defRPr>
            </a:lvl8pPr>
            <a:lvl9pPr lvl="8" algn="ctr" rtl="0">
              <a:lnSpc>
                <a:spcPct val="100000"/>
              </a:lnSpc>
              <a:spcBef>
                <a:spcPts val="1600"/>
              </a:spcBef>
              <a:spcAft>
                <a:spcPts val="1600"/>
              </a:spcAft>
              <a:buClr>
                <a:schemeClr val="hlink"/>
              </a:buClr>
              <a:buSzPts val="1400"/>
              <a:buNone/>
              <a:defRPr>
                <a:solidFill>
                  <a:schemeClr val="hlink"/>
                </a:solidFill>
              </a:defRPr>
            </a:lvl9pPr>
          </a:lstStyle>
          <a:p>
            <a:endParaRPr/>
          </a:p>
        </p:txBody>
      </p:sp>
      <p:sp>
        <p:nvSpPr>
          <p:cNvPr id="889" name="Google Shape;889;p44"/>
          <p:cNvSpPr txBox="1">
            <a:spLocks noGrp="1"/>
          </p:cNvSpPr>
          <p:nvPr>
            <p:ph type="title" idx="2" hasCustomPrompt="1"/>
          </p:nvPr>
        </p:nvSpPr>
        <p:spPr>
          <a:xfrm>
            <a:off x="4968600" y="1791155"/>
            <a:ext cx="3455400" cy="8283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hlink"/>
              </a:buClr>
              <a:buSzPts val="6200"/>
              <a:buNone/>
              <a:defRPr sz="6200">
                <a:solidFill>
                  <a:schemeClr val="hlink"/>
                </a:solidFill>
              </a:defRPr>
            </a:lvl1pPr>
            <a:lvl2pPr lvl="1" algn="ctr" rtl="0">
              <a:spcBef>
                <a:spcPts val="0"/>
              </a:spcBef>
              <a:spcAft>
                <a:spcPts val="0"/>
              </a:spcAft>
              <a:buClr>
                <a:schemeClr val="hlink"/>
              </a:buClr>
              <a:buSzPts val="6200"/>
              <a:buNone/>
              <a:defRPr sz="6200">
                <a:solidFill>
                  <a:schemeClr val="hlink"/>
                </a:solidFill>
              </a:defRPr>
            </a:lvl2pPr>
            <a:lvl3pPr lvl="2" algn="ctr" rtl="0">
              <a:spcBef>
                <a:spcPts val="0"/>
              </a:spcBef>
              <a:spcAft>
                <a:spcPts val="0"/>
              </a:spcAft>
              <a:buClr>
                <a:schemeClr val="hlink"/>
              </a:buClr>
              <a:buSzPts val="6200"/>
              <a:buNone/>
              <a:defRPr sz="6200">
                <a:solidFill>
                  <a:schemeClr val="hlink"/>
                </a:solidFill>
              </a:defRPr>
            </a:lvl3pPr>
            <a:lvl4pPr lvl="3" algn="ctr" rtl="0">
              <a:spcBef>
                <a:spcPts val="0"/>
              </a:spcBef>
              <a:spcAft>
                <a:spcPts val="0"/>
              </a:spcAft>
              <a:buClr>
                <a:schemeClr val="hlink"/>
              </a:buClr>
              <a:buSzPts val="6200"/>
              <a:buNone/>
              <a:defRPr sz="6200">
                <a:solidFill>
                  <a:schemeClr val="hlink"/>
                </a:solidFill>
              </a:defRPr>
            </a:lvl4pPr>
            <a:lvl5pPr lvl="4" algn="ctr" rtl="0">
              <a:spcBef>
                <a:spcPts val="0"/>
              </a:spcBef>
              <a:spcAft>
                <a:spcPts val="0"/>
              </a:spcAft>
              <a:buClr>
                <a:schemeClr val="hlink"/>
              </a:buClr>
              <a:buSzPts val="6200"/>
              <a:buNone/>
              <a:defRPr sz="6200">
                <a:solidFill>
                  <a:schemeClr val="hlink"/>
                </a:solidFill>
              </a:defRPr>
            </a:lvl5pPr>
            <a:lvl6pPr lvl="5" algn="ctr" rtl="0">
              <a:spcBef>
                <a:spcPts val="0"/>
              </a:spcBef>
              <a:spcAft>
                <a:spcPts val="0"/>
              </a:spcAft>
              <a:buClr>
                <a:schemeClr val="hlink"/>
              </a:buClr>
              <a:buSzPts val="6200"/>
              <a:buNone/>
              <a:defRPr sz="6200">
                <a:solidFill>
                  <a:schemeClr val="hlink"/>
                </a:solidFill>
              </a:defRPr>
            </a:lvl6pPr>
            <a:lvl7pPr lvl="6" algn="ctr" rtl="0">
              <a:spcBef>
                <a:spcPts val="0"/>
              </a:spcBef>
              <a:spcAft>
                <a:spcPts val="0"/>
              </a:spcAft>
              <a:buClr>
                <a:schemeClr val="hlink"/>
              </a:buClr>
              <a:buSzPts val="6200"/>
              <a:buNone/>
              <a:defRPr sz="6200">
                <a:solidFill>
                  <a:schemeClr val="hlink"/>
                </a:solidFill>
              </a:defRPr>
            </a:lvl7pPr>
            <a:lvl8pPr lvl="7" algn="ctr" rtl="0">
              <a:spcBef>
                <a:spcPts val="0"/>
              </a:spcBef>
              <a:spcAft>
                <a:spcPts val="0"/>
              </a:spcAft>
              <a:buClr>
                <a:schemeClr val="hlink"/>
              </a:buClr>
              <a:buSzPts val="6200"/>
              <a:buNone/>
              <a:defRPr sz="6200">
                <a:solidFill>
                  <a:schemeClr val="hlink"/>
                </a:solidFill>
              </a:defRPr>
            </a:lvl8pPr>
            <a:lvl9pPr lvl="8" algn="ctr" rtl="0">
              <a:spcBef>
                <a:spcPts val="0"/>
              </a:spcBef>
              <a:spcAft>
                <a:spcPts val="0"/>
              </a:spcAft>
              <a:buClr>
                <a:schemeClr val="hlink"/>
              </a:buClr>
              <a:buSzPts val="6200"/>
              <a:buNone/>
              <a:defRPr sz="6200">
                <a:solidFill>
                  <a:schemeClr val="hlink"/>
                </a:solidFill>
              </a:defRPr>
            </a:lvl9pPr>
          </a:lstStyle>
          <a:p>
            <a:r>
              <a:t>xx%</a:t>
            </a:r>
          </a:p>
        </p:txBody>
      </p:sp>
      <p:sp>
        <p:nvSpPr>
          <p:cNvPr id="890" name="Google Shape;890;p44"/>
          <p:cNvSpPr txBox="1">
            <a:spLocks noGrp="1"/>
          </p:cNvSpPr>
          <p:nvPr>
            <p:ph type="subTitle" idx="3"/>
          </p:nvPr>
        </p:nvSpPr>
        <p:spPr>
          <a:xfrm>
            <a:off x="4968600" y="2573382"/>
            <a:ext cx="3455400" cy="44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hlink"/>
              </a:buClr>
              <a:buSzPts val="1400"/>
              <a:buNone/>
              <a:defRPr sz="1400">
                <a:solidFill>
                  <a:schemeClr val="hlink"/>
                </a:solidFill>
              </a:defRPr>
            </a:lvl1pPr>
            <a:lvl2pPr lvl="1" algn="ctr" rtl="0">
              <a:lnSpc>
                <a:spcPct val="100000"/>
              </a:lnSpc>
              <a:spcBef>
                <a:spcPts val="1600"/>
              </a:spcBef>
              <a:spcAft>
                <a:spcPts val="0"/>
              </a:spcAft>
              <a:buClr>
                <a:schemeClr val="hlink"/>
              </a:buClr>
              <a:buSzPts val="1400"/>
              <a:buNone/>
              <a:defRPr>
                <a:solidFill>
                  <a:schemeClr val="hlink"/>
                </a:solidFill>
              </a:defRPr>
            </a:lvl2pPr>
            <a:lvl3pPr lvl="2" algn="ctr" rtl="0">
              <a:lnSpc>
                <a:spcPct val="100000"/>
              </a:lnSpc>
              <a:spcBef>
                <a:spcPts val="1600"/>
              </a:spcBef>
              <a:spcAft>
                <a:spcPts val="0"/>
              </a:spcAft>
              <a:buClr>
                <a:schemeClr val="hlink"/>
              </a:buClr>
              <a:buSzPts val="1400"/>
              <a:buNone/>
              <a:defRPr>
                <a:solidFill>
                  <a:schemeClr val="hlink"/>
                </a:solidFill>
              </a:defRPr>
            </a:lvl3pPr>
            <a:lvl4pPr lvl="3" algn="ctr" rtl="0">
              <a:lnSpc>
                <a:spcPct val="100000"/>
              </a:lnSpc>
              <a:spcBef>
                <a:spcPts val="1600"/>
              </a:spcBef>
              <a:spcAft>
                <a:spcPts val="0"/>
              </a:spcAft>
              <a:buClr>
                <a:schemeClr val="hlink"/>
              </a:buClr>
              <a:buSzPts val="1400"/>
              <a:buNone/>
              <a:defRPr>
                <a:solidFill>
                  <a:schemeClr val="hlink"/>
                </a:solidFill>
              </a:defRPr>
            </a:lvl4pPr>
            <a:lvl5pPr lvl="4" algn="ctr" rtl="0">
              <a:lnSpc>
                <a:spcPct val="100000"/>
              </a:lnSpc>
              <a:spcBef>
                <a:spcPts val="1600"/>
              </a:spcBef>
              <a:spcAft>
                <a:spcPts val="0"/>
              </a:spcAft>
              <a:buClr>
                <a:schemeClr val="hlink"/>
              </a:buClr>
              <a:buSzPts val="1400"/>
              <a:buNone/>
              <a:defRPr>
                <a:solidFill>
                  <a:schemeClr val="hlink"/>
                </a:solidFill>
              </a:defRPr>
            </a:lvl5pPr>
            <a:lvl6pPr lvl="5" algn="ctr" rtl="0">
              <a:lnSpc>
                <a:spcPct val="100000"/>
              </a:lnSpc>
              <a:spcBef>
                <a:spcPts val="1600"/>
              </a:spcBef>
              <a:spcAft>
                <a:spcPts val="0"/>
              </a:spcAft>
              <a:buClr>
                <a:schemeClr val="hlink"/>
              </a:buClr>
              <a:buSzPts val="1400"/>
              <a:buNone/>
              <a:defRPr>
                <a:solidFill>
                  <a:schemeClr val="hlink"/>
                </a:solidFill>
              </a:defRPr>
            </a:lvl6pPr>
            <a:lvl7pPr lvl="6" algn="ctr" rtl="0">
              <a:lnSpc>
                <a:spcPct val="100000"/>
              </a:lnSpc>
              <a:spcBef>
                <a:spcPts val="1600"/>
              </a:spcBef>
              <a:spcAft>
                <a:spcPts val="0"/>
              </a:spcAft>
              <a:buClr>
                <a:schemeClr val="hlink"/>
              </a:buClr>
              <a:buSzPts val="1400"/>
              <a:buNone/>
              <a:defRPr>
                <a:solidFill>
                  <a:schemeClr val="hlink"/>
                </a:solidFill>
              </a:defRPr>
            </a:lvl7pPr>
            <a:lvl8pPr lvl="7" algn="ctr" rtl="0">
              <a:lnSpc>
                <a:spcPct val="100000"/>
              </a:lnSpc>
              <a:spcBef>
                <a:spcPts val="1600"/>
              </a:spcBef>
              <a:spcAft>
                <a:spcPts val="0"/>
              </a:spcAft>
              <a:buClr>
                <a:schemeClr val="hlink"/>
              </a:buClr>
              <a:buSzPts val="1400"/>
              <a:buNone/>
              <a:defRPr>
                <a:solidFill>
                  <a:schemeClr val="hlink"/>
                </a:solidFill>
              </a:defRPr>
            </a:lvl8pPr>
            <a:lvl9pPr lvl="8" algn="ctr" rtl="0">
              <a:lnSpc>
                <a:spcPct val="100000"/>
              </a:lnSpc>
              <a:spcBef>
                <a:spcPts val="1600"/>
              </a:spcBef>
              <a:spcAft>
                <a:spcPts val="1600"/>
              </a:spcAft>
              <a:buClr>
                <a:schemeClr val="hlink"/>
              </a:buClr>
              <a:buSzPts val="1400"/>
              <a:buNone/>
              <a:defRPr>
                <a:solidFill>
                  <a:schemeClr val="hlink"/>
                </a:solidFill>
              </a:defRPr>
            </a:lvl9pPr>
          </a:lstStyle>
          <a:p>
            <a:endParaRPr/>
          </a:p>
        </p:txBody>
      </p:sp>
      <p:sp>
        <p:nvSpPr>
          <p:cNvPr id="891" name="Google Shape;891;p44"/>
          <p:cNvSpPr txBox="1">
            <a:spLocks noGrp="1"/>
          </p:cNvSpPr>
          <p:nvPr>
            <p:ph type="title" idx="4" hasCustomPrompt="1"/>
          </p:nvPr>
        </p:nvSpPr>
        <p:spPr>
          <a:xfrm>
            <a:off x="2167850" y="3376063"/>
            <a:ext cx="4808400" cy="8283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hlink"/>
              </a:buClr>
              <a:buSzPts val="6200"/>
              <a:buNone/>
              <a:defRPr sz="6200">
                <a:solidFill>
                  <a:schemeClr val="hlink"/>
                </a:solidFill>
              </a:defRPr>
            </a:lvl1pPr>
            <a:lvl2pPr lvl="1" algn="ctr" rtl="0">
              <a:spcBef>
                <a:spcPts val="0"/>
              </a:spcBef>
              <a:spcAft>
                <a:spcPts val="0"/>
              </a:spcAft>
              <a:buClr>
                <a:schemeClr val="hlink"/>
              </a:buClr>
              <a:buSzPts val="6200"/>
              <a:buNone/>
              <a:defRPr sz="6200">
                <a:solidFill>
                  <a:schemeClr val="hlink"/>
                </a:solidFill>
              </a:defRPr>
            </a:lvl2pPr>
            <a:lvl3pPr lvl="2" algn="ctr" rtl="0">
              <a:spcBef>
                <a:spcPts val="0"/>
              </a:spcBef>
              <a:spcAft>
                <a:spcPts val="0"/>
              </a:spcAft>
              <a:buClr>
                <a:schemeClr val="hlink"/>
              </a:buClr>
              <a:buSzPts val="6200"/>
              <a:buNone/>
              <a:defRPr sz="6200">
                <a:solidFill>
                  <a:schemeClr val="hlink"/>
                </a:solidFill>
              </a:defRPr>
            </a:lvl3pPr>
            <a:lvl4pPr lvl="3" algn="ctr" rtl="0">
              <a:spcBef>
                <a:spcPts val="0"/>
              </a:spcBef>
              <a:spcAft>
                <a:spcPts val="0"/>
              </a:spcAft>
              <a:buClr>
                <a:schemeClr val="hlink"/>
              </a:buClr>
              <a:buSzPts val="6200"/>
              <a:buNone/>
              <a:defRPr sz="6200">
                <a:solidFill>
                  <a:schemeClr val="hlink"/>
                </a:solidFill>
              </a:defRPr>
            </a:lvl4pPr>
            <a:lvl5pPr lvl="4" algn="ctr" rtl="0">
              <a:spcBef>
                <a:spcPts val="0"/>
              </a:spcBef>
              <a:spcAft>
                <a:spcPts val="0"/>
              </a:spcAft>
              <a:buClr>
                <a:schemeClr val="hlink"/>
              </a:buClr>
              <a:buSzPts val="6200"/>
              <a:buNone/>
              <a:defRPr sz="6200">
                <a:solidFill>
                  <a:schemeClr val="hlink"/>
                </a:solidFill>
              </a:defRPr>
            </a:lvl5pPr>
            <a:lvl6pPr lvl="5" algn="ctr" rtl="0">
              <a:spcBef>
                <a:spcPts val="0"/>
              </a:spcBef>
              <a:spcAft>
                <a:spcPts val="0"/>
              </a:spcAft>
              <a:buClr>
                <a:schemeClr val="hlink"/>
              </a:buClr>
              <a:buSzPts val="6200"/>
              <a:buNone/>
              <a:defRPr sz="6200">
                <a:solidFill>
                  <a:schemeClr val="hlink"/>
                </a:solidFill>
              </a:defRPr>
            </a:lvl6pPr>
            <a:lvl7pPr lvl="6" algn="ctr" rtl="0">
              <a:spcBef>
                <a:spcPts val="0"/>
              </a:spcBef>
              <a:spcAft>
                <a:spcPts val="0"/>
              </a:spcAft>
              <a:buClr>
                <a:schemeClr val="hlink"/>
              </a:buClr>
              <a:buSzPts val="6200"/>
              <a:buNone/>
              <a:defRPr sz="6200">
                <a:solidFill>
                  <a:schemeClr val="hlink"/>
                </a:solidFill>
              </a:defRPr>
            </a:lvl7pPr>
            <a:lvl8pPr lvl="7" algn="ctr" rtl="0">
              <a:spcBef>
                <a:spcPts val="0"/>
              </a:spcBef>
              <a:spcAft>
                <a:spcPts val="0"/>
              </a:spcAft>
              <a:buClr>
                <a:schemeClr val="hlink"/>
              </a:buClr>
              <a:buSzPts val="6200"/>
              <a:buNone/>
              <a:defRPr sz="6200">
                <a:solidFill>
                  <a:schemeClr val="hlink"/>
                </a:solidFill>
              </a:defRPr>
            </a:lvl8pPr>
            <a:lvl9pPr lvl="8" algn="ctr" rtl="0">
              <a:spcBef>
                <a:spcPts val="0"/>
              </a:spcBef>
              <a:spcAft>
                <a:spcPts val="0"/>
              </a:spcAft>
              <a:buClr>
                <a:schemeClr val="hlink"/>
              </a:buClr>
              <a:buSzPts val="6200"/>
              <a:buNone/>
              <a:defRPr sz="6200">
                <a:solidFill>
                  <a:schemeClr val="hlink"/>
                </a:solidFill>
              </a:defRPr>
            </a:lvl9pPr>
          </a:lstStyle>
          <a:p>
            <a:r>
              <a:t>xx%</a:t>
            </a:r>
          </a:p>
        </p:txBody>
      </p:sp>
      <p:sp>
        <p:nvSpPr>
          <p:cNvPr id="892" name="Google Shape;892;p44"/>
          <p:cNvSpPr txBox="1">
            <a:spLocks noGrp="1"/>
          </p:cNvSpPr>
          <p:nvPr>
            <p:ph type="subTitle" idx="5"/>
          </p:nvPr>
        </p:nvSpPr>
        <p:spPr>
          <a:xfrm>
            <a:off x="2167850" y="4158288"/>
            <a:ext cx="4808400" cy="44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hlink"/>
              </a:buClr>
              <a:buSzPts val="1400"/>
              <a:buNone/>
              <a:defRPr sz="1400">
                <a:solidFill>
                  <a:schemeClr val="hlink"/>
                </a:solidFill>
              </a:defRPr>
            </a:lvl1pPr>
            <a:lvl2pPr lvl="1" algn="ctr" rtl="0">
              <a:lnSpc>
                <a:spcPct val="100000"/>
              </a:lnSpc>
              <a:spcBef>
                <a:spcPts val="1600"/>
              </a:spcBef>
              <a:spcAft>
                <a:spcPts val="0"/>
              </a:spcAft>
              <a:buClr>
                <a:schemeClr val="hlink"/>
              </a:buClr>
              <a:buSzPts val="1400"/>
              <a:buNone/>
              <a:defRPr>
                <a:solidFill>
                  <a:schemeClr val="hlink"/>
                </a:solidFill>
              </a:defRPr>
            </a:lvl2pPr>
            <a:lvl3pPr lvl="2" algn="ctr" rtl="0">
              <a:lnSpc>
                <a:spcPct val="100000"/>
              </a:lnSpc>
              <a:spcBef>
                <a:spcPts val="1600"/>
              </a:spcBef>
              <a:spcAft>
                <a:spcPts val="0"/>
              </a:spcAft>
              <a:buClr>
                <a:schemeClr val="hlink"/>
              </a:buClr>
              <a:buSzPts val="1400"/>
              <a:buNone/>
              <a:defRPr>
                <a:solidFill>
                  <a:schemeClr val="hlink"/>
                </a:solidFill>
              </a:defRPr>
            </a:lvl3pPr>
            <a:lvl4pPr lvl="3" algn="ctr" rtl="0">
              <a:lnSpc>
                <a:spcPct val="100000"/>
              </a:lnSpc>
              <a:spcBef>
                <a:spcPts val="1600"/>
              </a:spcBef>
              <a:spcAft>
                <a:spcPts val="0"/>
              </a:spcAft>
              <a:buClr>
                <a:schemeClr val="hlink"/>
              </a:buClr>
              <a:buSzPts val="1400"/>
              <a:buNone/>
              <a:defRPr>
                <a:solidFill>
                  <a:schemeClr val="hlink"/>
                </a:solidFill>
              </a:defRPr>
            </a:lvl4pPr>
            <a:lvl5pPr lvl="4" algn="ctr" rtl="0">
              <a:lnSpc>
                <a:spcPct val="100000"/>
              </a:lnSpc>
              <a:spcBef>
                <a:spcPts val="1600"/>
              </a:spcBef>
              <a:spcAft>
                <a:spcPts val="0"/>
              </a:spcAft>
              <a:buClr>
                <a:schemeClr val="hlink"/>
              </a:buClr>
              <a:buSzPts val="1400"/>
              <a:buNone/>
              <a:defRPr>
                <a:solidFill>
                  <a:schemeClr val="hlink"/>
                </a:solidFill>
              </a:defRPr>
            </a:lvl5pPr>
            <a:lvl6pPr lvl="5" algn="ctr" rtl="0">
              <a:lnSpc>
                <a:spcPct val="100000"/>
              </a:lnSpc>
              <a:spcBef>
                <a:spcPts val="1600"/>
              </a:spcBef>
              <a:spcAft>
                <a:spcPts val="0"/>
              </a:spcAft>
              <a:buClr>
                <a:schemeClr val="hlink"/>
              </a:buClr>
              <a:buSzPts val="1400"/>
              <a:buNone/>
              <a:defRPr>
                <a:solidFill>
                  <a:schemeClr val="hlink"/>
                </a:solidFill>
              </a:defRPr>
            </a:lvl6pPr>
            <a:lvl7pPr lvl="6" algn="ctr" rtl="0">
              <a:lnSpc>
                <a:spcPct val="100000"/>
              </a:lnSpc>
              <a:spcBef>
                <a:spcPts val="1600"/>
              </a:spcBef>
              <a:spcAft>
                <a:spcPts val="0"/>
              </a:spcAft>
              <a:buClr>
                <a:schemeClr val="hlink"/>
              </a:buClr>
              <a:buSzPts val="1400"/>
              <a:buNone/>
              <a:defRPr>
                <a:solidFill>
                  <a:schemeClr val="hlink"/>
                </a:solidFill>
              </a:defRPr>
            </a:lvl7pPr>
            <a:lvl8pPr lvl="7" algn="ctr" rtl="0">
              <a:lnSpc>
                <a:spcPct val="100000"/>
              </a:lnSpc>
              <a:spcBef>
                <a:spcPts val="1600"/>
              </a:spcBef>
              <a:spcAft>
                <a:spcPts val="0"/>
              </a:spcAft>
              <a:buClr>
                <a:schemeClr val="hlink"/>
              </a:buClr>
              <a:buSzPts val="1400"/>
              <a:buNone/>
              <a:defRPr>
                <a:solidFill>
                  <a:schemeClr val="hlink"/>
                </a:solidFill>
              </a:defRPr>
            </a:lvl8pPr>
            <a:lvl9pPr lvl="8" algn="ctr" rtl="0">
              <a:lnSpc>
                <a:spcPct val="100000"/>
              </a:lnSpc>
              <a:spcBef>
                <a:spcPts val="1600"/>
              </a:spcBef>
              <a:spcAft>
                <a:spcPts val="1600"/>
              </a:spcAft>
              <a:buClr>
                <a:schemeClr val="hlink"/>
              </a:buClr>
              <a:buSzPts val="1400"/>
              <a:buNone/>
              <a:defRPr>
                <a:solidFill>
                  <a:schemeClr val="hlink"/>
                </a:solidFill>
              </a:defRPr>
            </a:lvl9pPr>
          </a:lstStyle>
          <a:p>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Numbers and text 1">
  <p:cSld name="BLANK_1_1_1_1_1_1_3">
    <p:spTree>
      <p:nvGrpSpPr>
        <p:cNvPr id="1" name="Shape 893"/>
        <p:cNvGrpSpPr/>
        <p:nvPr/>
      </p:nvGrpSpPr>
      <p:grpSpPr>
        <a:xfrm>
          <a:off x="0" y="0"/>
          <a:ext cx="0" cy="0"/>
          <a:chOff x="0" y="0"/>
          <a:chExt cx="0" cy="0"/>
        </a:xfrm>
      </p:grpSpPr>
      <p:sp>
        <p:nvSpPr>
          <p:cNvPr id="894" name="Google Shape;894;p45"/>
          <p:cNvSpPr/>
          <p:nvPr/>
        </p:nvSpPr>
        <p:spPr>
          <a:xfrm>
            <a:off x="213850" y="1312675"/>
            <a:ext cx="8716200" cy="3632100"/>
          </a:xfrm>
          <a:prstGeom prst="rect">
            <a:avLst/>
          </a:prstGeom>
          <a:solidFill>
            <a:schemeClr val="accent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45"/>
          <p:cNvSpPr/>
          <p:nvPr/>
        </p:nvSpPr>
        <p:spPr>
          <a:xfrm>
            <a:off x="213900" y="198775"/>
            <a:ext cx="8716200" cy="905400"/>
          </a:xfrm>
          <a:prstGeom prst="rect">
            <a:avLst/>
          </a:prstGeom>
          <a:solidFill>
            <a:schemeClr val="dk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96" name="Google Shape;896;p45"/>
          <p:cNvPicPr preferRelativeResize="0"/>
          <p:nvPr/>
        </p:nvPicPr>
        <p:blipFill>
          <a:blip r:embed="rId2">
            <a:alphaModFix/>
          </a:blip>
          <a:stretch>
            <a:fillRect/>
          </a:stretch>
        </p:blipFill>
        <p:spPr>
          <a:xfrm>
            <a:off x="1" y="0"/>
            <a:ext cx="9144003" cy="5143501"/>
          </a:xfrm>
          <a:prstGeom prst="rect">
            <a:avLst/>
          </a:prstGeom>
          <a:noFill/>
          <a:ln>
            <a:noFill/>
          </a:ln>
        </p:spPr>
      </p:pic>
      <p:sp>
        <p:nvSpPr>
          <p:cNvPr id="897" name="Google Shape;897;p45"/>
          <p:cNvSpPr txBox="1">
            <a:spLocks noGrp="1"/>
          </p:cNvSpPr>
          <p:nvPr>
            <p:ph type="title"/>
          </p:nvPr>
        </p:nvSpPr>
        <p:spPr>
          <a:xfrm>
            <a:off x="720000" y="369375"/>
            <a:ext cx="7704000" cy="5643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898" name="Google Shape;898;p45"/>
          <p:cNvSpPr txBox="1">
            <a:spLocks noGrp="1"/>
          </p:cNvSpPr>
          <p:nvPr>
            <p:ph type="title" idx="2" hasCustomPrompt="1"/>
          </p:nvPr>
        </p:nvSpPr>
        <p:spPr>
          <a:xfrm>
            <a:off x="2167850" y="1760575"/>
            <a:ext cx="4808400" cy="8283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hlink"/>
              </a:buClr>
              <a:buSzPts val="6200"/>
              <a:buNone/>
              <a:defRPr sz="6200">
                <a:solidFill>
                  <a:schemeClr val="hlink"/>
                </a:solidFill>
              </a:defRPr>
            </a:lvl1pPr>
            <a:lvl2pPr lvl="1" algn="ctr" rtl="0">
              <a:spcBef>
                <a:spcPts val="0"/>
              </a:spcBef>
              <a:spcAft>
                <a:spcPts val="0"/>
              </a:spcAft>
              <a:buClr>
                <a:schemeClr val="hlink"/>
              </a:buClr>
              <a:buSzPts val="6200"/>
              <a:buNone/>
              <a:defRPr sz="6200">
                <a:solidFill>
                  <a:schemeClr val="hlink"/>
                </a:solidFill>
              </a:defRPr>
            </a:lvl2pPr>
            <a:lvl3pPr lvl="2" algn="ctr" rtl="0">
              <a:spcBef>
                <a:spcPts val="0"/>
              </a:spcBef>
              <a:spcAft>
                <a:spcPts val="0"/>
              </a:spcAft>
              <a:buClr>
                <a:schemeClr val="hlink"/>
              </a:buClr>
              <a:buSzPts val="6200"/>
              <a:buNone/>
              <a:defRPr sz="6200">
                <a:solidFill>
                  <a:schemeClr val="hlink"/>
                </a:solidFill>
              </a:defRPr>
            </a:lvl3pPr>
            <a:lvl4pPr lvl="3" algn="ctr" rtl="0">
              <a:spcBef>
                <a:spcPts val="0"/>
              </a:spcBef>
              <a:spcAft>
                <a:spcPts val="0"/>
              </a:spcAft>
              <a:buClr>
                <a:schemeClr val="hlink"/>
              </a:buClr>
              <a:buSzPts val="6200"/>
              <a:buNone/>
              <a:defRPr sz="6200">
                <a:solidFill>
                  <a:schemeClr val="hlink"/>
                </a:solidFill>
              </a:defRPr>
            </a:lvl4pPr>
            <a:lvl5pPr lvl="4" algn="ctr" rtl="0">
              <a:spcBef>
                <a:spcPts val="0"/>
              </a:spcBef>
              <a:spcAft>
                <a:spcPts val="0"/>
              </a:spcAft>
              <a:buClr>
                <a:schemeClr val="hlink"/>
              </a:buClr>
              <a:buSzPts val="6200"/>
              <a:buNone/>
              <a:defRPr sz="6200">
                <a:solidFill>
                  <a:schemeClr val="hlink"/>
                </a:solidFill>
              </a:defRPr>
            </a:lvl5pPr>
            <a:lvl6pPr lvl="5" algn="ctr" rtl="0">
              <a:spcBef>
                <a:spcPts val="0"/>
              </a:spcBef>
              <a:spcAft>
                <a:spcPts val="0"/>
              </a:spcAft>
              <a:buClr>
                <a:schemeClr val="hlink"/>
              </a:buClr>
              <a:buSzPts val="6200"/>
              <a:buNone/>
              <a:defRPr sz="6200">
                <a:solidFill>
                  <a:schemeClr val="hlink"/>
                </a:solidFill>
              </a:defRPr>
            </a:lvl6pPr>
            <a:lvl7pPr lvl="6" algn="ctr" rtl="0">
              <a:spcBef>
                <a:spcPts val="0"/>
              </a:spcBef>
              <a:spcAft>
                <a:spcPts val="0"/>
              </a:spcAft>
              <a:buClr>
                <a:schemeClr val="hlink"/>
              </a:buClr>
              <a:buSzPts val="6200"/>
              <a:buNone/>
              <a:defRPr sz="6200">
                <a:solidFill>
                  <a:schemeClr val="hlink"/>
                </a:solidFill>
              </a:defRPr>
            </a:lvl7pPr>
            <a:lvl8pPr lvl="7" algn="ctr" rtl="0">
              <a:spcBef>
                <a:spcPts val="0"/>
              </a:spcBef>
              <a:spcAft>
                <a:spcPts val="0"/>
              </a:spcAft>
              <a:buClr>
                <a:schemeClr val="hlink"/>
              </a:buClr>
              <a:buSzPts val="6200"/>
              <a:buNone/>
              <a:defRPr sz="6200">
                <a:solidFill>
                  <a:schemeClr val="hlink"/>
                </a:solidFill>
              </a:defRPr>
            </a:lvl8pPr>
            <a:lvl9pPr lvl="8" algn="ctr" rtl="0">
              <a:spcBef>
                <a:spcPts val="0"/>
              </a:spcBef>
              <a:spcAft>
                <a:spcPts val="0"/>
              </a:spcAft>
              <a:buClr>
                <a:schemeClr val="hlink"/>
              </a:buClr>
              <a:buSzPts val="6200"/>
              <a:buNone/>
              <a:defRPr sz="6200">
                <a:solidFill>
                  <a:schemeClr val="hlink"/>
                </a:solidFill>
              </a:defRPr>
            </a:lvl9pPr>
          </a:lstStyle>
          <a:p>
            <a:r>
              <a:t>xx%</a:t>
            </a:r>
          </a:p>
        </p:txBody>
      </p:sp>
      <p:sp>
        <p:nvSpPr>
          <p:cNvPr id="899" name="Google Shape;899;p45"/>
          <p:cNvSpPr txBox="1">
            <a:spLocks noGrp="1"/>
          </p:cNvSpPr>
          <p:nvPr>
            <p:ph type="subTitle" idx="1"/>
          </p:nvPr>
        </p:nvSpPr>
        <p:spPr>
          <a:xfrm>
            <a:off x="2167850" y="2542820"/>
            <a:ext cx="2284500" cy="392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hlink"/>
              </a:buClr>
              <a:buSzPts val="1400"/>
              <a:buNone/>
              <a:defRPr sz="1400">
                <a:solidFill>
                  <a:schemeClr val="hlink"/>
                </a:solidFill>
              </a:defRPr>
            </a:lvl1pPr>
            <a:lvl2pPr lvl="1" algn="ctr" rtl="0">
              <a:lnSpc>
                <a:spcPct val="100000"/>
              </a:lnSpc>
              <a:spcBef>
                <a:spcPts val="1600"/>
              </a:spcBef>
              <a:spcAft>
                <a:spcPts val="0"/>
              </a:spcAft>
              <a:buClr>
                <a:schemeClr val="hlink"/>
              </a:buClr>
              <a:buSzPts val="1400"/>
              <a:buNone/>
              <a:defRPr>
                <a:solidFill>
                  <a:schemeClr val="hlink"/>
                </a:solidFill>
              </a:defRPr>
            </a:lvl2pPr>
            <a:lvl3pPr lvl="2" algn="ctr" rtl="0">
              <a:lnSpc>
                <a:spcPct val="100000"/>
              </a:lnSpc>
              <a:spcBef>
                <a:spcPts val="1600"/>
              </a:spcBef>
              <a:spcAft>
                <a:spcPts val="0"/>
              </a:spcAft>
              <a:buClr>
                <a:schemeClr val="hlink"/>
              </a:buClr>
              <a:buSzPts val="1400"/>
              <a:buNone/>
              <a:defRPr>
                <a:solidFill>
                  <a:schemeClr val="hlink"/>
                </a:solidFill>
              </a:defRPr>
            </a:lvl3pPr>
            <a:lvl4pPr lvl="3" algn="ctr" rtl="0">
              <a:lnSpc>
                <a:spcPct val="100000"/>
              </a:lnSpc>
              <a:spcBef>
                <a:spcPts val="1600"/>
              </a:spcBef>
              <a:spcAft>
                <a:spcPts val="0"/>
              </a:spcAft>
              <a:buClr>
                <a:schemeClr val="hlink"/>
              </a:buClr>
              <a:buSzPts val="1400"/>
              <a:buNone/>
              <a:defRPr>
                <a:solidFill>
                  <a:schemeClr val="hlink"/>
                </a:solidFill>
              </a:defRPr>
            </a:lvl4pPr>
            <a:lvl5pPr lvl="4" algn="ctr" rtl="0">
              <a:lnSpc>
                <a:spcPct val="100000"/>
              </a:lnSpc>
              <a:spcBef>
                <a:spcPts val="1600"/>
              </a:spcBef>
              <a:spcAft>
                <a:spcPts val="0"/>
              </a:spcAft>
              <a:buClr>
                <a:schemeClr val="hlink"/>
              </a:buClr>
              <a:buSzPts val="1400"/>
              <a:buNone/>
              <a:defRPr>
                <a:solidFill>
                  <a:schemeClr val="hlink"/>
                </a:solidFill>
              </a:defRPr>
            </a:lvl5pPr>
            <a:lvl6pPr lvl="5" algn="ctr" rtl="0">
              <a:lnSpc>
                <a:spcPct val="100000"/>
              </a:lnSpc>
              <a:spcBef>
                <a:spcPts val="1600"/>
              </a:spcBef>
              <a:spcAft>
                <a:spcPts val="0"/>
              </a:spcAft>
              <a:buClr>
                <a:schemeClr val="hlink"/>
              </a:buClr>
              <a:buSzPts val="1400"/>
              <a:buNone/>
              <a:defRPr>
                <a:solidFill>
                  <a:schemeClr val="hlink"/>
                </a:solidFill>
              </a:defRPr>
            </a:lvl6pPr>
            <a:lvl7pPr lvl="6" algn="ctr" rtl="0">
              <a:lnSpc>
                <a:spcPct val="100000"/>
              </a:lnSpc>
              <a:spcBef>
                <a:spcPts val="1600"/>
              </a:spcBef>
              <a:spcAft>
                <a:spcPts val="0"/>
              </a:spcAft>
              <a:buClr>
                <a:schemeClr val="hlink"/>
              </a:buClr>
              <a:buSzPts val="1400"/>
              <a:buNone/>
              <a:defRPr>
                <a:solidFill>
                  <a:schemeClr val="hlink"/>
                </a:solidFill>
              </a:defRPr>
            </a:lvl7pPr>
            <a:lvl8pPr lvl="7" algn="ctr" rtl="0">
              <a:lnSpc>
                <a:spcPct val="100000"/>
              </a:lnSpc>
              <a:spcBef>
                <a:spcPts val="1600"/>
              </a:spcBef>
              <a:spcAft>
                <a:spcPts val="0"/>
              </a:spcAft>
              <a:buClr>
                <a:schemeClr val="hlink"/>
              </a:buClr>
              <a:buSzPts val="1400"/>
              <a:buNone/>
              <a:defRPr>
                <a:solidFill>
                  <a:schemeClr val="hlink"/>
                </a:solidFill>
              </a:defRPr>
            </a:lvl8pPr>
            <a:lvl9pPr lvl="8" algn="ctr" rtl="0">
              <a:lnSpc>
                <a:spcPct val="100000"/>
              </a:lnSpc>
              <a:spcBef>
                <a:spcPts val="1600"/>
              </a:spcBef>
              <a:spcAft>
                <a:spcPts val="1600"/>
              </a:spcAft>
              <a:buClr>
                <a:schemeClr val="hlink"/>
              </a:buClr>
              <a:buSzPts val="1400"/>
              <a:buNone/>
              <a:defRPr>
                <a:solidFill>
                  <a:schemeClr val="hlink"/>
                </a:solidFill>
              </a:defRPr>
            </a:lvl9pPr>
          </a:lstStyle>
          <a:p>
            <a:endParaRPr/>
          </a:p>
        </p:txBody>
      </p:sp>
      <p:sp>
        <p:nvSpPr>
          <p:cNvPr id="900" name="Google Shape;900;p45"/>
          <p:cNvSpPr txBox="1">
            <a:spLocks noGrp="1"/>
          </p:cNvSpPr>
          <p:nvPr>
            <p:ph type="title" idx="3" hasCustomPrompt="1"/>
          </p:nvPr>
        </p:nvSpPr>
        <p:spPr>
          <a:xfrm>
            <a:off x="2167850" y="3429150"/>
            <a:ext cx="4808400" cy="8283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hlink"/>
              </a:buClr>
              <a:buSzPts val="6200"/>
              <a:buNone/>
              <a:defRPr sz="6200">
                <a:solidFill>
                  <a:schemeClr val="hlink"/>
                </a:solidFill>
              </a:defRPr>
            </a:lvl1pPr>
            <a:lvl2pPr lvl="1" algn="ctr" rtl="0">
              <a:spcBef>
                <a:spcPts val="0"/>
              </a:spcBef>
              <a:spcAft>
                <a:spcPts val="0"/>
              </a:spcAft>
              <a:buClr>
                <a:schemeClr val="hlink"/>
              </a:buClr>
              <a:buSzPts val="6200"/>
              <a:buNone/>
              <a:defRPr sz="6200">
                <a:solidFill>
                  <a:schemeClr val="hlink"/>
                </a:solidFill>
              </a:defRPr>
            </a:lvl2pPr>
            <a:lvl3pPr lvl="2" algn="ctr" rtl="0">
              <a:spcBef>
                <a:spcPts val="0"/>
              </a:spcBef>
              <a:spcAft>
                <a:spcPts val="0"/>
              </a:spcAft>
              <a:buClr>
                <a:schemeClr val="hlink"/>
              </a:buClr>
              <a:buSzPts val="6200"/>
              <a:buNone/>
              <a:defRPr sz="6200">
                <a:solidFill>
                  <a:schemeClr val="hlink"/>
                </a:solidFill>
              </a:defRPr>
            </a:lvl3pPr>
            <a:lvl4pPr lvl="3" algn="ctr" rtl="0">
              <a:spcBef>
                <a:spcPts val="0"/>
              </a:spcBef>
              <a:spcAft>
                <a:spcPts val="0"/>
              </a:spcAft>
              <a:buClr>
                <a:schemeClr val="hlink"/>
              </a:buClr>
              <a:buSzPts val="6200"/>
              <a:buNone/>
              <a:defRPr sz="6200">
                <a:solidFill>
                  <a:schemeClr val="hlink"/>
                </a:solidFill>
              </a:defRPr>
            </a:lvl4pPr>
            <a:lvl5pPr lvl="4" algn="ctr" rtl="0">
              <a:spcBef>
                <a:spcPts val="0"/>
              </a:spcBef>
              <a:spcAft>
                <a:spcPts val="0"/>
              </a:spcAft>
              <a:buClr>
                <a:schemeClr val="hlink"/>
              </a:buClr>
              <a:buSzPts val="6200"/>
              <a:buNone/>
              <a:defRPr sz="6200">
                <a:solidFill>
                  <a:schemeClr val="hlink"/>
                </a:solidFill>
              </a:defRPr>
            </a:lvl5pPr>
            <a:lvl6pPr lvl="5" algn="ctr" rtl="0">
              <a:spcBef>
                <a:spcPts val="0"/>
              </a:spcBef>
              <a:spcAft>
                <a:spcPts val="0"/>
              </a:spcAft>
              <a:buClr>
                <a:schemeClr val="hlink"/>
              </a:buClr>
              <a:buSzPts val="6200"/>
              <a:buNone/>
              <a:defRPr sz="6200">
                <a:solidFill>
                  <a:schemeClr val="hlink"/>
                </a:solidFill>
              </a:defRPr>
            </a:lvl6pPr>
            <a:lvl7pPr lvl="6" algn="ctr" rtl="0">
              <a:spcBef>
                <a:spcPts val="0"/>
              </a:spcBef>
              <a:spcAft>
                <a:spcPts val="0"/>
              </a:spcAft>
              <a:buClr>
                <a:schemeClr val="hlink"/>
              </a:buClr>
              <a:buSzPts val="6200"/>
              <a:buNone/>
              <a:defRPr sz="6200">
                <a:solidFill>
                  <a:schemeClr val="hlink"/>
                </a:solidFill>
              </a:defRPr>
            </a:lvl7pPr>
            <a:lvl8pPr lvl="7" algn="ctr" rtl="0">
              <a:spcBef>
                <a:spcPts val="0"/>
              </a:spcBef>
              <a:spcAft>
                <a:spcPts val="0"/>
              </a:spcAft>
              <a:buClr>
                <a:schemeClr val="hlink"/>
              </a:buClr>
              <a:buSzPts val="6200"/>
              <a:buNone/>
              <a:defRPr sz="6200">
                <a:solidFill>
                  <a:schemeClr val="hlink"/>
                </a:solidFill>
              </a:defRPr>
            </a:lvl8pPr>
            <a:lvl9pPr lvl="8" algn="ctr" rtl="0">
              <a:spcBef>
                <a:spcPts val="0"/>
              </a:spcBef>
              <a:spcAft>
                <a:spcPts val="0"/>
              </a:spcAft>
              <a:buClr>
                <a:schemeClr val="hlink"/>
              </a:buClr>
              <a:buSzPts val="6200"/>
              <a:buNone/>
              <a:defRPr sz="6200">
                <a:solidFill>
                  <a:schemeClr val="hlink"/>
                </a:solidFill>
              </a:defRPr>
            </a:lvl9pPr>
          </a:lstStyle>
          <a:p>
            <a:r>
              <a:t>xx%</a:t>
            </a:r>
          </a:p>
        </p:txBody>
      </p:sp>
      <p:sp>
        <p:nvSpPr>
          <p:cNvPr id="901" name="Google Shape;901;p45"/>
          <p:cNvSpPr txBox="1">
            <a:spLocks noGrp="1"/>
          </p:cNvSpPr>
          <p:nvPr>
            <p:ph type="subTitle" idx="4"/>
          </p:nvPr>
        </p:nvSpPr>
        <p:spPr>
          <a:xfrm>
            <a:off x="2167850" y="4211395"/>
            <a:ext cx="2284500" cy="392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hlink"/>
              </a:buClr>
              <a:buSzPts val="1400"/>
              <a:buNone/>
              <a:defRPr sz="1400">
                <a:solidFill>
                  <a:schemeClr val="hlink"/>
                </a:solidFill>
              </a:defRPr>
            </a:lvl1pPr>
            <a:lvl2pPr lvl="1" algn="ctr" rtl="0">
              <a:lnSpc>
                <a:spcPct val="100000"/>
              </a:lnSpc>
              <a:spcBef>
                <a:spcPts val="1600"/>
              </a:spcBef>
              <a:spcAft>
                <a:spcPts val="0"/>
              </a:spcAft>
              <a:buClr>
                <a:schemeClr val="hlink"/>
              </a:buClr>
              <a:buSzPts val="1400"/>
              <a:buNone/>
              <a:defRPr>
                <a:solidFill>
                  <a:schemeClr val="hlink"/>
                </a:solidFill>
              </a:defRPr>
            </a:lvl2pPr>
            <a:lvl3pPr lvl="2" algn="ctr" rtl="0">
              <a:lnSpc>
                <a:spcPct val="100000"/>
              </a:lnSpc>
              <a:spcBef>
                <a:spcPts val="1600"/>
              </a:spcBef>
              <a:spcAft>
                <a:spcPts val="0"/>
              </a:spcAft>
              <a:buClr>
                <a:schemeClr val="hlink"/>
              </a:buClr>
              <a:buSzPts val="1400"/>
              <a:buNone/>
              <a:defRPr>
                <a:solidFill>
                  <a:schemeClr val="hlink"/>
                </a:solidFill>
              </a:defRPr>
            </a:lvl3pPr>
            <a:lvl4pPr lvl="3" algn="ctr" rtl="0">
              <a:lnSpc>
                <a:spcPct val="100000"/>
              </a:lnSpc>
              <a:spcBef>
                <a:spcPts val="1600"/>
              </a:spcBef>
              <a:spcAft>
                <a:spcPts val="0"/>
              </a:spcAft>
              <a:buClr>
                <a:schemeClr val="hlink"/>
              </a:buClr>
              <a:buSzPts val="1400"/>
              <a:buNone/>
              <a:defRPr>
                <a:solidFill>
                  <a:schemeClr val="hlink"/>
                </a:solidFill>
              </a:defRPr>
            </a:lvl4pPr>
            <a:lvl5pPr lvl="4" algn="ctr" rtl="0">
              <a:lnSpc>
                <a:spcPct val="100000"/>
              </a:lnSpc>
              <a:spcBef>
                <a:spcPts val="1600"/>
              </a:spcBef>
              <a:spcAft>
                <a:spcPts val="0"/>
              </a:spcAft>
              <a:buClr>
                <a:schemeClr val="hlink"/>
              </a:buClr>
              <a:buSzPts val="1400"/>
              <a:buNone/>
              <a:defRPr>
                <a:solidFill>
                  <a:schemeClr val="hlink"/>
                </a:solidFill>
              </a:defRPr>
            </a:lvl5pPr>
            <a:lvl6pPr lvl="5" algn="ctr" rtl="0">
              <a:lnSpc>
                <a:spcPct val="100000"/>
              </a:lnSpc>
              <a:spcBef>
                <a:spcPts val="1600"/>
              </a:spcBef>
              <a:spcAft>
                <a:spcPts val="0"/>
              </a:spcAft>
              <a:buClr>
                <a:schemeClr val="hlink"/>
              </a:buClr>
              <a:buSzPts val="1400"/>
              <a:buNone/>
              <a:defRPr>
                <a:solidFill>
                  <a:schemeClr val="hlink"/>
                </a:solidFill>
              </a:defRPr>
            </a:lvl6pPr>
            <a:lvl7pPr lvl="6" algn="ctr" rtl="0">
              <a:lnSpc>
                <a:spcPct val="100000"/>
              </a:lnSpc>
              <a:spcBef>
                <a:spcPts val="1600"/>
              </a:spcBef>
              <a:spcAft>
                <a:spcPts val="0"/>
              </a:spcAft>
              <a:buClr>
                <a:schemeClr val="hlink"/>
              </a:buClr>
              <a:buSzPts val="1400"/>
              <a:buNone/>
              <a:defRPr>
                <a:solidFill>
                  <a:schemeClr val="hlink"/>
                </a:solidFill>
              </a:defRPr>
            </a:lvl7pPr>
            <a:lvl8pPr lvl="7" algn="ctr" rtl="0">
              <a:lnSpc>
                <a:spcPct val="100000"/>
              </a:lnSpc>
              <a:spcBef>
                <a:spcPts val="1600"/>
              </a:spcBef>
              <a:spcAft>
                <a:spcPts val="0"/>
              </a:spcAft>
              <a:buClr>
                <a:schemeClr val="hlink"/>
              </a:buClr>
              <a:buSzPts val="1400"/>
              <a:buNone/>
              <a:defRPr>
                <a:solidFill>
                  <a:schemeClr val="hlink"/>
                </a:solidFill>
              </a:defRPr>
            </a:lvl8pPr>
            <a:lvl9pPr lvl="8" algn="ctr" rtl="0">
              <a:lnSpc>
                <a:spcPct val="100000"/>
              </a:lnSpc>
              <a:spcBef>
                <a:spcPts val="1600"/>
              </a:spcBef>
              <a:spcAft>
                <a:spcPts val="1600"/>
              </a:spcAft>
              <a:buClr>
                <a:schemeClr val="hlink"/>
              </a:buClr>
              <a:buSzPts val="1400"/>
              <a:buNone/>
              <a:defRPr>
                <a:solidFill>
                  <a:schemeClr val="hlink"/>
                </a:solidFill>
              </a:defRPr>
            </a:lvl9pPr>
          </a:lstStyle>
          <a:p>
            <a:endParaRPr/>
          </a:p>
        </p:txBody>
      </p:sp>
      <p:sp>
        <p:nvSpPr>
          <p:cNvPr id="902" name="Google Shape;902;p45"/>
          <p:cNvSpPr txBox="1">
            <a:spLocks noGrp="1"/>
          </p:cNvSpPr>
          <p:nvPr>
            <p:ph type="subTitle" idx="5"/>
          </p:nvPr>
        </p:nvSpPr>
        <p:spPr>
          <a:xfrm>
            <a:off x="4691750" y="2542820"/>
            <a:ext cx="2284500" cy="392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hlink"/>
              </a:buClr>
              <a:buSzPts val="1400"/>
              <a:buNone/>
              <a:defRPr sz="1400">
                <a:solidFill>
                  <a:schemeClr val="hlink"/>
                </a:solidFill>
              </a:defRPr>
            </a:lvl1pPr>
            <a:lvl2pPr lvl="1" algn="ctr" rtl="0">
              <a:lnSpc>
                <a:spcPct val="100000"/>
              </a:lnSpc>
              <a:spcBef>
                <a:spcPts val="1600"/>
              </a:spcBef>
              <a:spcAft>
                <a:spcPts val="0"/>
              </a:spcAft>
              <a:buClr>
                <a:schemeClr val="hlink"/>
              </a:buClr>
              <a:buSzPts val="1400"/>
              <a:buNone/>
              <a:defRPr>
                <a:solidFill>
                  <a:schemeClr val="hlink"/>
                </a:solidFill>
              </a:defRPr>
            </a:lvl2pPr>
            <a:lvl3pPr lvl="2" algn="ctr" rtl="0">
              <a:lnSpc>
                <a:spcPct val="100000"/>
              </a:lnSpc>
              <a:spcBef>
                <a:spcPts val="1600"/>
              </a:spcBef>
              <a:spcAft>
                <a:spcPts val="0"/>
              </a:spcAft>
              <a:buClr>
                <a:schemeClr val="hlink"/>
              </a:buClr>
              <a:buSzPts val="1400"/>
              <a:buNone/>
              <a:defRPr>
                <a:solidFill>
                  <a:schemeClr val="hlink"/>
                </a:solidFill>
              </a:defRPr>
            </a:lvl3pPr>
            <a:lvl4pPr lvl="3" algn="ctr" rtl="0">
              <a:lnSpc>
                <a:spcPct val="100000"/>
              </a:lnSpc>
              <a:spcBef>
                <a:spcPts val="1600"/>
              </a:spcBef>
              <a:spcAft>
                <a:spcPts val="0"/>
              </a:spcAft>
              <a:buClr>
                <a:schemeClr val="hlink"/>
              </a:buClr>
              <a:buSzPts val="1400"/>
              <a:buNone/>
              <a:defRPr>
                <a:solidFill>
                  <a:schemeClr val="hlink"/>
                </a:solidFill>
              </a:defRPr>
            </a:lvl4pPr>
            <a:lvl5pPr lvl="4" algn="ctr" rtl="0">
              <a:lnSpc>
                <a:spcPct val="100000"/>
              </a:lnSpc>
              <a:spcBef>
                <a:spcPts val="1600"/>
              </a:spcBef>
              <a:spcAft>
                <a:spcPts val="0"/>
              </a:spcAft>
              <a:buClr>
                <a:schemeClr val="hlink"/>
              </a:buClr>
              <a:buSzPts val="1400"/>
              <a:buNone/>
              <a:defRPr>
                <a:solidFill>
                  <a:schemeClr val="hlink"/>
                </a:solidFill>
              </a:defRPr>
            </a:lvl5pPr>
            <a:lvl6pPr lvl="5" algn="ctr" rtl="0">
              <a:lnSpc>
                <a:spcPct val="100000"/>
              </a:lnSpc>
              <a:spcBef>
                <a:spcPts val="1600"/>
              </a:spcBef>
              <a:spcAft>
                <a:spcPts val="0"/>
              </a:spcAft>
              <a:buClr>
                <a:schemeClr val="hlink"/>
              </a:buClr>
              <a:buSzPts val="1400"/>
              <a:buNone/>
              <a:defRPr>
                <a:solidFill>
                  <a:schemeClr val="hlink"/>
                </a:solidFill>
              </a:defRPr>
            </a:lvl6pPr>
            <a:lvl7pPr lvl="6" algn="ctr" rtl="0">
              <a:lnSpc>
                <a:spcPct val="100000"/>
              </a:lnSpc>
              <a:spcBef>
                <a:spcPts val="1600"/>
              </a:spcBef>
              <a:spcAft>
                <a:spcPts val="0"/>
              </a:spcAft>
              <a:buClr>
                <a:schemeClr val="hlink"/>
              </a:buClr>
              <a:buSzPts val="1400"/>
              <a:buNone/>
              <a:defRPr>
                <a:solidFill>
                  <a:schemeClr val="hlink"/>
                </a:solidFill>
              </a:defRPr>
            </a:lvl7pPr>
            <a:lvl8pPr lvl="7" algn="ctr" rtl="0">
              <a:lnSpc>
                <a:spcPct val="100000"/>
              </a:lnSpc>
              <a:spcBef>
                <a:spcPts val="1600"/>
              </a:spcBef>
              <a:spcAft>
                <a:spcPts val="0"/>
              </a:spcAft>
              <a:buClr>
                <a:schemeClr val="hlink"/>
              </a:buClr>
              <a:buSzPts val="1400"/>
              <a:buNone/>
              <a:defRPr>
                <a:solidFill>
                  <a:schemeClr val="hlink"/>
                </a:solidFill>
              </a:defRPr>
            </a:lvl8pPr>
            <a:lvl9pPr lvl="8" algn="ctr" rtl="0">
              <a:lnSpc>
                <a:spcPct val="100000"/>
              </a:lnSpc>
              <a:spcBef>
                <a:spcPts val="1600"/>
              </a:spcBef>
              <a:spcAft>
                <a:spcPts val="1600"/>
              </a:spcAft>
              <a:buClr>
                <a:schemeClr val="hlink"/>
              </a:buClr>
              <a:buSzPts val="1400"/>
              <a:buNone/>
              <a:defRPr>
                <a:solidFill>
                  <a:schemeClr val="hlink"/>
                </a:solidFill>
              </a:defRPr>
            </a:lvl9pPr>
          </a:lstStyle>
          <a:p>
            <a:endParaRPr/>
          </a:p>
        </p:txBody>
      </p:sp>
      <p:sp>
        <p:nvSpPr>
          <p:cNvPr id="903" name="Google Shape;903;p45"/>
          <p:cNvSpPr txBox="1">
            <a:spLocks noGrp="1"/>
          </p:cNvSpPr>
          <p:nvPr>
            <p:ph type="subTitle" idx="6"/>
          </p:nvPr>
        </p:nvSpPr>
        <p:spPr>
          <a:xfrm>
            <a:off x="4691750" y="4211395"/>
            <a:ext cx="2284500" cy="392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hlink"/>
              </a:buClr>
              <a:buSzPts val="1400"/>
              <a:buNone/>
              <a:defRPr sz="1400">
                <a:solidFill>
                  <a:schemeClr val="hlink"/>
                </a:solidFill>
              </a:defRPr>
            </a:lvl1pPr>
            <a:lvl2pPr lvl="1" algn="ctr" rtl="0">
              <a:lnSpc>
                <a:spcPct val="100000"/>
              </a:lnSpc>
              <a:spcBef>
                <a:spcPts val="1600"/>
              </a:spcBef>
              <a:spcAft>
                <a:spcPts val="0"/>
              </a:spcAft>
              <a:buClr>
                <a:schemeClr val="hlink"/>
              </a:buClr>
              <a:buSzPts val="1400"/>
              <a:buNone/>
              <a:defRPr>
                <a:solidFill>
                  <a:schemeClr val="hlink"/>
                </a:solidFill>
              </a:defRPr>
            </a:lvl2pPr>
            <a:lvl3pPr lvl="2" algn="ctr" rtl="0">
              <a:lnSpc>
                <a:spcPct val="100000"/>
              </a:lnSpc>
              <a:spcBef>
                <a:spcPts val="1600"/>
              </a:spcBef>
              <a:spcAft>
                <a:spcPts val="0"/>
              </a:spcAft>
              <a:buClr>
                <a:schemeClr val="hlink"/>
              </a:buClr>
              <a:buSzPts val="1400"/>
              <a:buNone/>
              <a:defRPr>
                <a:solidFill>
                  <a:schemeClr val="hlink"/>
                </a:solidFill>
              </a:defRPr>
            </a:lvl3pPr>
            <a:lvl4pPr lvl="3" algn="ctr" rtl="0">
              <a:lnSpc>
                <a:spcPct val="100000"/>
              </a:lnSpc>
              <a:spcBef>
                <a:spcPts val="1600"/>
              </a:spcBef>
              <a:spcAft>
                <a:spcPts val="0"/>
              </a:spcAft>
              <a:buClr>
                <a:schemeClr val="hlink"/>
              </a:buClr>
              <a:buSzPts val="1400"/>
              <a:buNone/>
              <a:defRPr>
                <a:solidFill>
                  <a:schemeClr val="hlink"/>
                </a:solidFill>
              </a:defRPr>
            </a:lvl4pPr>
            <a:lvl5pPr lvl="4" algn="ctr" rtl="0">
              <a:lnSpc>
                <a:spcPct val="100000"/>
              </a:lnSpc>
              <a:spcBef>
                <a:spcPts val="1600"/>
              </a:spcBef>
              <a:spcAft>
                <a:spcPts val="0"/>
              </a:spcAft>
              <a:buClr>
                <a:schemeClr val="hlink"/>
              </a:buClr>
              <a:buSzPts val="1400"/>
              <a:buNone/>
              <a:defRPr>
                <a:solidFill>
                  <a:schemeClr val="hlink"/>
                </a:solidFill>
              </a:defRPr>
            </a:lvl5pPr>
            <a:lvl6pPr lvl="5" algn="ctr" rtl="0">
              <a:lnSpc>
                <a:spcPct val="100000"/>
              </a:lnSpc>
              <a:spcBef>
                <a:spcPts val="1600"/>
              </a:spcBef>
              <a:spcAft>
                <a:spcPts val="0"/>
              </a:spcAft>
              <a:buClr>
                <a:schemeClr val="hlink"/>
              </a:buClr>
              <a:buSzPts val="1400"/>
              <a:buNone/>
              <a:defRPr>
                <a:solidFill>
                  <a:schemeClr val="hlink"/>
                </a:solidFill>
              </a:defRPr>
            </a:lvl6pPr>
            <a:lvl7pPr lvl="6" algn="ctr" rtl="0">
              <a:lnSpc>
                <a:spcPct val="100000"/>
              </a:lnSpc>
              <a:spcBef>
                <a:spcPts val="1600"/>
              </a:spcBef>
              <a:spcAft>
                <a:spcPts val="0"/>
              </a:spcAft>
              <a:buClr>
                <a:schemeClr val="hlink"/>
              </a:buClr>
              <a:buSzPts val="1400"/>
              <a:buNone/>
              <a:defRPr>
                <a:solidFill>
                  <a:schemeClr val="hlink"/>
                </a:solidFill>
              </a:defRPr>
            </a:lvl7pPr>
            <a:lvl8pPr lvl="7" algn="ctr" rtl="0">
              <a:lnSpc>
                <a:spcPct val="100000"/>
              </a:lnSpc>
              <a:spcBef>
                <a:spcPts val="1600"/>
              </a:spcBef>
              <a:spcAft>
                <a:spcPts val="0"/>
              </a:spcAft>
              <a:buClr>
                <a:schemeClr val="hlink"/>
              </a:buClr>
              <a:buSzPts val="1400"/>
              <a:buNone/>
              <a:defRPr>
                <a:solidFill>
                  <a:schemeClr val="hlink"/>
                </a:solidFill>
              </a:defRPr>
            </a:lvl8pPr>
            <a:lvl9pPr lvl="8" algn="ctr" rtl="0">
              <a:lnSpc>
                <a:spcPct val="100000"/>
              </a:lnSpc>
              <a:spcBef>
                <a:spcPts val="1600"/>
              </a:spcBef>
              <a:spcAft>
                <a:spcPts val="1600"/>
              </a:spcAft>
              <a:buClr>
                <a:schemeClr val="hlink"/>
              </a:buClr>
              <a:buSzPts val="1400"/>
              <a:buNone/>
              <a:defRPr>
                <a:solidFill>
                  <a:schemeClr val="hlink"/>
                </a:solidFill>
              </a:defRPr>
            </a:lvl9pPr>
          </a:lstStyle>
          <a:p>
            <a:endParaRPr/>
          </a:p>
        </p:txBody>
      </p:sp>
      <p:grpSp>
        <p:nvGrpSpPr>
          <p:cNvPr id="904" name="Google Shape;904;p45"/>
          <p:cNvGrpSpPr/>
          <p:nvPr/>
        </p:nvGrpSpPr>
        <p:grpSpPr>
          <a:xfrm>
            <a:off x="6806481" y="539994"/>
            <a:ext cx="287212" cy="222969"/>
            <a:chOff x="7283981" y="539994"/>
            <a:chExt cx="287212" cy="222969"/>
          </a:xfrm>
        </p:grpSpPr>
        <p:sp>
          <p:nvSpPr>
            <p:cNvPr id="905" name="Google Shape;905;p45"/>
            <p:cNvSpPr/>
            <p:nvPr/>
          </p:nvSpPr>
          <p:spPr>
            <a:xfrm>
              <a:off x="7435617" y="547311"/>
              <a:ext cx="32403" cy="215652"/>
            </a:xfrm>
            <a:custGeom>
              <a:avLst/>
              <a:gdLst/>
              <a:ahLst/>
              <a:cxnLst/>
              <a:rect l="l" t="t" r="r" b="b"/>
              <a:pathLst>
                <a:path w="2843" h="18921" extrusionOk="0">
                  <a:moveTo>
                    <a:pt x="2842" y="0"/>
                  </a:moveTo>
                  <a:cubicBezTo>
                    <a:pt x="2318" y="269"/>
                    <a:pt x="1827" y="622"/>
                    <a:pt x="1387" y="1061"/>
                  </a:cubicBezTo>
                  <a:lnTo>
                    <a:pt x="0" y="2450"/>
                  </a:lnTo>
                  <a:lnTo>
                    <a:pt x="0" y="18920"/>
                  </a:lnTo>
                  <a:lnTo>
                    <a:pt x="2831" y="16089"/>
                  </a:lnTo>
                  <a:lnTo>
                    <a:pt x="2639" y="15897"/>
                  </a:lnTo>
                  <a:cubicBezTo>
                    <a:pt x="2022" y="15279"/>
                    <a:pt x="1682" y="14458"/>
                    <a:pt x="1682" y="13583"/>
                  </a:cubicBezTo>
                  <a:cubicBezTo>
                    <a:pt x="1682" y="12710"/>
                    <a:pt x="2022" y="11888"/>
                    <a:pt x="2640" y="11269"/>
                  </a:cubicBezTo>
                  <a:cubicBezTo>
                    <a:pt x="2706" y="11203"/>
                    <a:pt x="2773" y="11144"/>
                    <a:pt x="2842" y="11084"/>
                  </a:cubicBezTo>
                  <a:lnTo>
                    <a:pt x="2842" y="0"/>
                  </a:lnTo>
                  <a:close/>
                </a:path>
              </a:pathLst>
            </a:custGeom>
            <a:solidFill>
              <a:schemeClr val="accent5"/>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45"/>
            <p:cNvSpPr/>
            <p:nvPr/>
          </p:nvSpPr>
          <p:spPr>
            <a:xfrm>
              <a:off x="7387177" y="547311"/>
              <a:ext cx="32380" cy="215652"/>
            </a:xfrm>
            <a:custGeom>
              <a:avLst/>
              <a:gdLst/>
              <a:ahLst/>
              <a:cxnLst/>
              <a:rect l="l" t="t" r="r" b="b"/>
              <a:pathLst>
                <a:path w="2841" h="18921" extrusionOk="0">
                  <a:moveTo>
                    <a:pt x="0" y="0"/>
                  </a:moveTo>
                  <a:lnTo>
                    <a:pt x="0" y="16079"/>
                  </a:lnTo>
                  <a:lnTo>
                    <a:pt x="2841" y="18920"/>
                  </a:lnTo>
                  <a:lnTo>
                    <a:pt x="2841" y="2448"/>
                  </a:lnTo>
                  <a:lnTo>
                    <a:pt x="1454" y="1061"/>
                  </a:lnTo>
                  <a:cubicBezTo>
                    <a:pt x="1017" y="623"/>
                    <a:pt x="525" y="270"/>
                    <a:pt x="0" y="0"/>
                  </a:cubicBezTo>
                  <a:close/>
                </a:path>
              </a:pathLst>
            </a:custGeom>
            <a:solidFill>
              <a:schemeClr val="lt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45"/>
            <p:cNvSpPr/>
            <p:nvPr/>
          </p:nvSpPr>
          <p:spPr>
            <a:xfrm>
              <a:off x="7532533" y="549420"/>
              <a:ext cx="38660" cy="116608"/>
            </a:xfrm>
            <a:custGeom>
              <a:avLst/>
              <a:gdLst/>
              <a:ahLst/>
              <a:cxnLst/>
              <a:rect l="l" t="t" r="r" b="b"/>
              <a:pathLst>
                <a:path w="3392" h="10231" extrusionOk="0">
                  <a:moveTo>
                    <a:pt x="1" y="0"/>
                  </a:moveTo>
                  <a:lnTo>
                    <a:pt x="1" y="10230"/>
                  </a:lnTo>
                  <a:lnTo>
                    <a:pt x="1122" y="9111"/>
                  </a:lnTo>
                  <a:cubicBezTo>
                    <a:pt x="3392" y="6841"/>
                    <a:pt x="3392" y="3145"/>
                    <a:pt x="1122" y="875"/>
                  </a:cubicBezTo>
                  <a:cubicBezTo>
                    <a:pt x="777" y="532"/>
                    <a:pt x="400" y="240"/>
                    <a:pt x="1" y="0"/>
                  </a:cubicBezTo>
                  <a:close/>
                </a:path>
              </a:pathLst>
            </a:custGeom>
            <a:solidFill>
              <a:schemeClr val="accen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45"/>
            <p:cNvSpPr/>
            <p:nvPr/>
          </p:nvSpPr>
          <p:spPr>
            <a:xfrm>
              <a:off x="7338690" y="539994"/>
              <a:ext cx="32392" cy="174484"/>
            </a:xfrm>
            <a:custGeom>
              <a:avLst/>
              <a:gdLst/>
              <a:ahLst/>
              <a:cxnLst/>
              <a:rect l="l" t="t" r="r" b="b"/>
              <a:pathLst>
                <a:path w="2842" h="15309" extrusionOk="0">
                  <a:moveTo>
                    <a:pt x="1586" y="0"/>
                  </a:moveTo>
                  <a:cubicBezTo>
                    <a:pt x="1052" y="0"/>
                    <a:pt x="519" y="73"/>
                    <a:pt x="1" y="218"/>
                  </a:cubicBezTo>
                  <a:lnTo>
                    <a:pt x="1" y="12467"/>
                  </a:lnTo>
                  <a:lnTo>
                    <a:pt x="2842" y="15309"/>
                  </a:lnTo>
                  <a:lnTo>
                    <a:pt x="2842" y="136"/>
                  </a:lnTo>
                  <a:cubicBezTo>
                    <a:pt x="2429" y="45"/>
                    <a:pt x="2008" y="0"/>
                    <a:pt x="1586" y="0"/>
                  </a:cubicBez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45"/>
            <p:cNvSpPr/>
            <p:nvPr/>
          </p:nvSpPr>
          <p:spPr>
            <a:xfrm>
              <a:off x="7484081" y="540005"/>
              <a:ext cx="32403" cy="133943"/>
            </a:xfrm>
            <a:custGeom>
              <a:avLst/>
              <a:gdLst/>
              <a:ahLst/>
              <a:cxnLst/>
              <a:rect l="l" t="t" r="r" b="b"/>
              <a:pathLst>
                <a:path w="2843" h="11752" extrusionOk="0">
                  <a:moveTo>
                    <a:pt x="1256" y="1"/>
                  </a:moveTo>
                  <a:cubicBezTo>
                    <a:pt x="835" y="1"/>
                    <a:pt x="414" y="46"/>
                    <a:pt x="0" y="136"/>
                  </a:cubicBezTo>
                  <a:lnTo>
                    <a:pt x="0" y="11028"/>
                  </a:lnTo>
                  <a:cubicBezTo>
                    <a:pt x="228" y="10978"/>
                    <a:pt x="462" y="10954"/>
                    <a:pt x="701" y="10954"/>
                  </a:cubicBezTo>
                  <a:cubicBezTo>
                    <a:pt x="1495" y="10954"/>
                    <a:pt x="2248" y="11237"/>
                    <a:pt x="2842" y="11752"/>
                  </a:cubicBezTo>
                  <a:lnTo>
                    <a:pt x="2842" y="219"/>
                  </a:lnTo>
                  <a:cubicBezTo>
                    <a:pt x="2324" y="73"/>
                    <a:pt x="1790" y="1"/>
                    <a:pt x="1256" y="1"/>
                  </a:cubicBezTo>
                  <a:close/>
                </a:path>
              </a:pathLst>
            </a:custGeom>
            <a:solidFill>
              <a:schemeClr val="accent4"/>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45"/>
            <p:cNvSpPr/>
            <p:nvPr/>
          </p:nvSpPr>
          <p:spPr>
            <a:xfrm>
              <a:off x="7283981" y="549420"/>
              <a:ext cx="38660" cy="116608"/>
            </a:xfrm>
            <a:custGeom>
              <a:avLst/>
              <a:gdLst/>
              <a:ahLst/>
              <a:cxnLst/>
              <a:rect l="l" t="t" r="r" b="b"/>
              <a:pathLst>
                <a:path w="3392" h="10231" extrusionOk="0">
                  <a:moveTo>
                    <a:pt x="3391" y="0"/>
                  </a:moveTo>
                  <a:cubicBezTo>
                    <a:pt x="2990" y="240"/>
                    <a:pt x="2616" y="532"/>
                    <a:pt x="2270" y="875"/>
                  </a:cubicBezTo>
                  <a:cubicBezTo>
                    <a:pt x="0" y="3145"/>
                    <a:pt x="0" y="6841"/>
                    <a:pt x="2270" y="9111"/>
                  </a:cubicBezTo>
                  <a:lnTo>
                    <a:pt x="3391" y="10230"/>
                  </a:lnTo>
                  <a:lnTo>
                    <a:pt x="3391" y="0"/>
                  </a:lnTo>
                  <a:close/>
                </a:path>
              </a:pathLst>
            </a:custGeom>
            <a:solidFill>
              <a:srgbClr val="FF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45"/>
            <p:cNvSpPr/>
            <p:nvPr/>
          </p:nvSpPr>
          <p:spPr>
            <a:xfrm>
              <a:off x="7468785" y="680905"/>
              <a:ext cx="98030" cy="76933"/>
            </a:xfrm>
            <a:custGeom>
              <a:avLst/>
              <a:gdLst/>
              <a:ahLst/>
              <a:cxnLst/>
              <a:rect l="l" t="t" r="r" b="b"/>
              <a:pathLst>
                <a:path w="8601" h="6750" extrusionOk="0">
                  <a:moveTo>
                    <a:pt x="2043" y="0"/>
                  </a:moveTo>
                  <a:cubicBezTo>
                    <a:pt x="1567" y="0"/>
                    <a:pt x="1090" y="181"/>
                    <a:pt x="728" y="546"/>
                  </a:cubicBezTo>
                  <a:cubicBezTo>
                    <a:pt x="1" y="1273"/>
                    <a:pt x="1" y="2450"/>
                    <a:pt x="728" y="3178"/>
                  </a:cubicBezTo>
                  <a:lnTo>
                    <a:pt x="4299" y="6750"/>
                  </a:lnTo>
                  <a:lnTo>
                    <a:pt x="4301" y="6748"/>
                  </a:lnTo>
                  <a:lnTo>
                    <a:pt x="4304" y="6750"/>
                  </a:lnTo>
                  <a:lnTo>
                    <a:pt x="7875" y="3178"/>
                  </a:lnTo>
                  <a:cubicBezTo>
                    <a:pt x="8601" y="2452"/>
                    <a:pt x="8601" y="1273"/>
                    <a:pt x="7875" y="546"/>
                  </a:cubicBezTo>
                  <a:cubicBezTo>
                    <a:pt x="7513" y="184"/>
                    <a:pt x="7036" y="0"/>
                    <a:pt x="6560" y="0"/>
                  </a:cubicBezTo>
                  <a:cubicBezTo>
                    <a:pt x="6083" y="0"/>
                    <a:pt x="5607" y="181"/>
                    <a:pt x="5244" y="546"/>
                  </a:cubicBezTo>
                  <a:lnTo>
                    <a:pt x="4301" y="1488"/>
                  </a:lnTo>
                  <a:lnTo>
                    <a:pt x="3359" y="546"/>
                  </a:lnTo>
                  <a:cubicBezTo>
                    <a:pt x="2996" y="184"/>
                    <a:pt x="2520" y="0"/>
                    <a:pt x="2043" y="0"/>
                  </a:cubicBezTo>
                  <a:close/>
                </a:path>
              </a:pathLst>
            </a:custGeom>
            <a:solidFill>
              <a:schemeClr val="l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2" name="Google Shape;912;p45"/>
          <p:cNvGrpSpPr/>
          <p:nvPr/>
        </p:nvGrpSpPr>
        <p:grpSpPr>
          <a:xfrm>
            <a:off x="7300250" y="406938"/>
            <a:ext cx="629975" cy="489075"/>
            <a:chOff x="7300250" y="406938"/>
            <a:chExt cx="629975" cy="489075"/>
          </a:xfrm>
        </p:grpSpPr>
        <p:sp>
          <p:nvSpPr>
            <p:cNvPr id="913" name="Google Shape;913;p45"/>
            <p:cNvSpPr/>
            <p:nvPr/>
          </p:nvSpPr>
          <p:spPr>
            <a:xfrm>
              <a:off x="7632850" y="422988"/>
              <a:ext cx="71075" cy="473025"/>
            </a:xfrm>
            <a:custGeom>
              <a:avLst/>
              <a:gdLst/>
              <a:ahLst/>
              <a:cxnLst/>
              <a:rect l="l" t="t" r="r" b="b"/>
              <a:pathLst>
                <a:path w="2843" h="18921" extrusionOk="0">
                  <a:moveTo>
                    <a:pt x="2842" y="0"/>
                  </a:moveTo>
                  <a:cubicBezTo>
                    <a:pt x="2318" y="269"/>
                    <a:pt x="1827" y="622"/>
                    <a:pt x="1387" y="1061"/>
                  </a:cubicBezTo>
                  <a:lnTo>
                    <a:pt x="0" y="2450"/>
                  </a:lnTo>
                  <a:lnTo>
                    <a:pt x="0" y="18920"/>
                  </a:lnTo>
                  <a:lnTo>
                    <a:pt x="2831" y="16089"/>
                  </a:lnTo>
                  <a:lnTo>
                    <a:pt x="2639" y="15897"/>
                  </a:lnTo>
                  <a:cubicBezTo>
                    <a:pt x="2022" y="15279"/>
                    <a:pt x="1682" y="14458"/>
                    <a:pt x="1682" y="13583"/>
                  </a:cubicBezTo>
                  <a:cubicBezTo>
                    <a:pt x="1682" y="12710"/>
                    <a:pt x="2022" y="11888"/>
                    <a:pt x="2640" y="11269"/>
                  </a:cubicBezTo>
                  <a:cubicBezTo>
                    <a:pt x="2706" y="11203"/>
                    <a:pt x="2773" y="11144"/>
                    <a:pt x="2842" y="11084"/>
                  </a:cubicBezTo>
                  <a:lnTo>
                    <a:pt x="2842" y="0"/>
                  </a:lnTo>
                  <a:close/>
                </a:path>
              </a:pathLst>
            </a:custGeom>
            <a:solidFill>
              <a:schemeClr val="accent5"/>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45"/>
            <p:cNvSpPr/>
            <p:nvPr/>
          </p:nvSpPr>
          <p:spPr>
            <a:xfrm>
              <a:off x="7526600" y="422988"/>
              <a:ext cx="71025" cy="473025"/>
            </a:xfrm>
            <a:custGeom>
              <a:avLst/>
              <a:gdLst/>
              <a:ahLst/>
              <a:cxnLst/>
              <a:rect l="l" t="t" r="r" b="b"/>
              <a:pathLst>
                <a:path w="2841" h="18921" extrusionOk="0">
                  <a:moveTo>
                    <a:pt x="0" y="0"/>
                  </a:moveTo>
                  <a:lnTo>
                    <a:pt x="0" y="16079"/>
                  </a:lnTo>
                  <a:lnTo>
                    <a:pt x="2841" y="18920"/>
                  </a:lnTo>
                  <a:lnTo>
                    <a:pt x="2841" y="2448"/>
                  </a:lnTo>
                  <a:lnTo>
                    <a:pt x="1454" y="1061"/>
                  </a:lnTo>
                  <a:cubicBezTo>
                    <a:pt x="1017" y="623"/>
                    <a:pt x="525" y="270"/>
                    <a:pt x="0" y="0"/>
                  </a:cubicBezTo>
                  <a:close/>
                </a:path>
              </a:pathLst>
            </a:custGeom>
            <a:solidFill>
              <a:schemeClr val="lt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45"/>
            <p:cNvSpPr/>
            <p:nvPr/>
          </p:nvSpPr>
          <p:spPr>
            <a:xfrm>
              <a:off x="7845425" y="427613"/>
              <a:ext cx="84800" cy="255775"/>
            </a:xfrm>
            <a:custGeom>
              <a:avLst/>
              <a:gdLst/>
              <a:ahLst/>
              <a:cxnLst/>
              <a:rect l="l" t="t" r="r" b="b"/>
              <a:pathLst>
                <a:path w="3392" h="10231" extrusionOk="0">
                  <a:moveTo>
                    <a:pt x="1" y="0"/>
                  </a:moveTo>
                  <a:lnTo>
                    <a:pt x="1" y="10230"/>
                  </a:lnTo>
                  <a:lnTo>
                    <a:pt x="1122" y="9111"/>
                  </a:lnTo>
                  <a:cubicBezTo>
                    <a:pt x="3392" y="6841"/>
                    <a:pt x="3392" y="3145"/>
                    <a:pt x="1122" y="875"/>
                  </a:cubicBezTo>
                  <a:cubicBezTo>
                    <a:pt x="777" y="532"/>
                    <a:pt x="400" y="240"/>
                    <a:pt x="1" y="0"/>
                  </a:cubicBezTo>
                  <a:close/>
                </a:path>
              </a:pathLst>
            </a:custGeom>
            <a:solidFill>
              <a:schemeClr val="accen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45"/>
            <p:cNvSpPr/>
            <p:nvPr/>
          </p:nvSpPr>
          <p:spPr>
            <a:xfrm>
              <a:off x="7420250" y="406938"/>
              <a:ext cx="71050" cy="382725"/>
            </a:xfrm>
            <a:custGeom>
              <a:avLst/>
              <a:gdLst/>
              <a:ahLst/>
              <a:cxnLst/>
              <a:rect l="l" t="t" r="r" b="b"/>
              <a:pathLst>
                <a:path w="2842" h="15309" extrusionOk="0">
                  <a:moveTo>
                    <a:pt x="1586" y="0"/>
                  </a:moveTo>
                  <a:cubicBezTo>
                    <a:pt x="1052" y="0"/>
                    <a:pt x="519" y="73"/>
                    <a:pt x="1" y="218"/>
                  </a:cubicBezTo>
                  <a:lnTo>
                    <a:pt x="1" y="12467"/>
                  </a:lnTo>
                  <a:lnTo>
                    <a:pt x="2842" y="15309"/>
                  </a:lnTo>
                  <a:lnTo>
                    <a:pt x="2842" y="136"/>
                  </a:lnTo>
                  <a:cubicBezTo>
                    <a:pt x="2429" y="45"/>
                    <a:pt x="2008" y="0"/>
                    <a:pt x="1586" y="0"/>
                  </a:cubicBez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45"/>
            <p:cNvSpPr/>
            <p:nvPr/>
          </p:nvSpPr>
          <p:spPr>
            <a:xfrm>
              <a:off x="7739150" y="406963"/>
              <a:ext cx="71075" cy="293800"/>
            </a:xfrm>
            <a:custGeom>
              <a:avLst/>
              <a:gdLst/>
              <a:ahLst/>
              <a:cxnLst/>
              <a:rect l="l" t="t" r="r" b="b"/>
              <a:pathLst>
                <a:path w="2843" h="11752" extrusionOk="0">
                  <a:moveTo>
                    <a:pt x="1256" y="1"/>
                  </a:moveTo>
                  <a:cubicBezTo>
                    <a:pt x="835" y="1"/>
                    <a:pt x="414" y="46"/>
                    <a:pt x="0" y="136"/>
                  </a:cubicBezTo>
                  <a:lnTo>
                    <a:pt x="0" y="11028"/>
                  </a:lnTo>
                  <a:cubicBezTo>
                    <a:pt x="228" y="10978"/>
                    <a:pt x="462" y="10954"/>
                    <a:pt x="701" y="10954"/>
                  </a:cubicBezTo>
                  <a:cubicBezTo>
                    <a:pt x="1495" y="10954"/>
                    <a:pt x="2248" y="11237"/>
                    <a:pt x="2842" y="11752"/>
                  </a:cubicBezTo>
                  <a:lnTo>
                    <a:pt x="2842" y="219"/>
                  </a:lnTo>
                  <a:cubicBezTo>
                    <a:pt x="2324" y="73"/>
                    <a:pt x="1790" y="1"/>
                    <a:pt x="1256" y="1"/>
                  </a:cubicBezTo>
                  <a:close/>
                </a:path>
              </a:pathLst>
            </a:custGeom>
            <a:solidFill>
              <a:schemeClr val="accent4"/>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45"/>
            <p:cNvSpPr/>
            <p:nvPr/>
          </p:nvSpPr>
          <p:spPr>
            <a:xfrm>
              <a:off x="7300250" y="427613"/>
              <a:ext cx="84800" cy="255775"/>
            </a:xfrm>
            <a:custGeom>
              <a:avLst/>
              <a:gdLst/>
              <a:ahLst/>
              <a:cxnLst/>
              <a:rect l="l" t="t" r="r" b="b"/>
              <a:pathLst>
                <a:path w="3392" h="10231" extrusionOk="0">
                  <a:moveTo>
                    <a:pt x="3391" y="0"/>
                  </a:moveTo>
                  <a:cubicBezTo>
                    <a:pt x="2990" y="240"/>
                    <a:pt x="2616" y="532"/>
                    <a:pt x="2270" y="875"/>
                  </a:cubicBezTo>
                  <a:cubicBezTo>
                    <a:pt x="0" y="3145"/>
                    <a:pt x="0" y="6841"/>
                    <a:pt x="2270" y="9111"/>
                  </a:cubicBezTo>
                  <a:lnTo>
                    <a:pt x="3391" y="10230"/>
                  </a:lnTo>
                  <a:lnTo>
                    <a:pt x="3391" y="0"/>
                  </a:lnTo>
                  <a:close/>
                </a:path>
              </a:pathLst>
            </a:custGeom>
            <a:solidFill>
              <a:srgbClr val="FF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45"/>
            <p:cNvSpPr/>
            <p:nvPr/>
          </p:nvSpPr>
          <p:spPr>
            <a:xfrm>
              <a:off x="7705600" y="716013"/>
              <a:ext cx="215025" cy="168750"/>
            </a:xfrm>
            <a:custGeom>
              <a:avLst/>
              <a:gdLst/>
              <a:ahLst/>
              <a:cxnLst/>
              <a:rect l="l" t="t" r="r" b="b"/>
              <a:pathLst>
                <a:path w="8601" h="6750" extrusionOk="0">
                  <a:moveTo>
                    <a:pt x="2043" y="0"/>
                  </a:moveTo>
                  <a:cubicBezTo>
                    <a:pt x="1567" y="0"/>
                    <a:pt x="1090" y="181"/>
                    <a:pt x="728" y="546"/>
                  </a:cubicBezTo>
                  <a:cubicBezTo>
                    <a:pt x="1" y="1273"/>
                    <a:pt x="1" y="2450"/>
                    <a:pt x="728" y="3178"/>
                  </a:cubicBezTo>
                  <a:lnTo>
                    <a:pt x="4299" y="6750"/>
                  </a:lnTo>
                  <a:lnTo>
                    <a:pt x="4301" y="6748"/>
                  </a:lnTo>
                  <a:lnTo>
                    <a:pt x="4304" y="6750"/>
                  </a:lnTo>
                  <a:lnTo>
                    <a:pt x="7875" y="3178"/>
                  </a:lnTo>
                  <a:cubicBezTo>
                    <a:pt x="8601" y="2452"/>
                    <a:pt x="8601" y="1273"/>
                    <a:pt x="7875" y="546"/>
                  </a:cubicBezTo>
                  <a:cubicBezTo>
                    <a:pt x="7513" y="184"/>
                    <a:pt x="7036" y="0"/>
                    <a:pt x="6560" y="0"/>
                  </a:cubicBezTo>
                  <a:cubicBezTo>
                    <a:pt x="6083" y="0"/>
                    <a:pt x="5607" y="181"/>
                    <a:pt x="5244" y="546"/>
                  </a:cubicBezTo>
                  <a:lnTo>
                    <a:pt x="4301" y="1488"/>
                  </a:lnTo>
                  <a:lnTo>
                    <a:pt x="3359" y="546"/>
                  </a:lnTo>
                  <a:cubicBezTo>
                    <a:pt x="2996" y="184"/>
                    <a:pt x="2520" y="0"/>
                    <a:pt x="2043" y="0"/>
                  </a:cubicBezTo>
                  <a:close/>
                </a:path>
              </a:pathLst>
            </a:custGeom>
            <a:solidFill>
              <a:schemeClr val="l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0" name="Google Shape;920;p45"/>
          <p:cNvGrpSpPr/>
          <p:nvPr/>
        </p:nvGrpSpPr>
        <p:grpSpPr>
          <a:xfrm>
            <a:off x="8136781" y="539994"/>
            <a:ext cx="287212" cy="222969"/>
            <a:chOff x="7283981" y="539994"/>
            <a:chExt cx="287212" cy="222969"/>
          </a:xfrm>
        </p:grpSpPr>
        <p:sp>
          <p:nvSpPr>
            <p:cNvPr id="921" name="Google Shape;921;p45"/>
            <p:cNvSpPr/>
            <p:nvPr/>
          </p:nvSpPr>
          <p:spPr>
            <a:xfrm>
              <a:off x="7435617" y="547311"/>
              <a:ext cx="32403" cy="215652"/>
            </a:xfrm>
            <a:custGeom>
              <a:avLst/>
              <a:gdLst/>
              <a:ahLst/>
              <a:cxnLst/>
              <a:rect l="l" t="t" r="r" b="b"/>
              <a:pathLst>
                <a:path w="2843" h="18921" extrusionOk="0">
                  <a:moveTo>
                    <a:pt x="2842" y="0"/>
                  </a:moveTo>
                  <a:cubicBezTo>
                    <a:pt x="2318" y="269"/>
                    <a:pt x="1827" y="622"/>
                    <a:pt x="1387" y="1061"/>
                  </a:cubicBezTo>
                  <a:lnTo>
                    <a:pt x="0" y="2450"/>
                  </a:lnTo>
                  <a:lnTo>
                    <a:pt x="0" y="18920"/>
                  </a:lnTo>
                  <a:lnTo>
                    <a:pt x="2831" y="16089"/>
                  </a:lnTo>
                  <a:lnTo>
                    <a:pt x="2639" y="15897"/>
                  </a:lnTo>
                  <a:cubicBezTo>
                    <a:pt x="2022" y="15279"/>
                    <a:pt x="1682" y="14458"/>
                    <a:pt x="1682" y="13583"/>
                  </a:cubicBezTo>
                  <a:cubicBezTo>
                    <a:pt x="1682" y="12710"/>
                    <a:pt x="2022" y="11888"/>
                    <a:pt x="2640" y="11269"/>
                  </a:cubicBezTo>
                  <a:cubicBezTo>
                    <a:pt x="2706" y="11203"/>
                    <a:pt x="2773" y="11144"/>
                    <a:pt x="2842" y="11084"/>
                  </a:cubicBezTo>
                  <a:lnTo>
                    <a:pt x="2842" y="0"/>
                  </a:lnTo>
                  <a:close/>
                </a:path>
              </a:pathLst>
            </a:custGeom>
            <a:solidFill>
              <a:schemeClr val="accent5"/>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45"/>
            <p:cNvSpPr/>
            <p:nvPr/>
          </p:nvSpPr>
          <p:spPr>
            <a:xfrm>
              <a:off x="7387177" y="547311"/>
              <a:ext cx="32380" cy="215652"/>
            </a:xfrm>
            <a:custGeom>
              <a:avLst/>
              <a:gdLst/>
              <a:ahLst/>
              <a:cxnLst/>
              <a:rect l="l" t="t" r="r" b="b"/>
              <a:pathLst>
                <a:path w="2841" h="18921" extrusionOk="0">
                  <a:moveTo>
                    <a:pt x="0" y="0"/>
                  </a:moveTo>
                  <a:lnTo>
                    <a:pt x="0" y="16079"/>
                  </a:lnTo>
                  <a:lnTo>
                    <a:pt x="2841" y="18920"/>
                  </a:lnTo>
                  <a:lnTo>
                    <a:pt x="2841" y="2448"/>
                  </a:lnTo>
                  <a:lnTo>
                    <a:pt x="1454" y="1061"/>
                  </a:lnTo>
                  <a:cubicBezTo>
                    <a:pt x="1017" y="623"/>
                    <a:pt x="525" y="270"/>
                    <a:pt x="0" y="0"/>
                  </a:cubicBezTo>
                  <a:close/>
                </a:path>
              </a:pathLst>
            </a:custGeom>
            <a:solidFill>
              <a:schemeClr val="lt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45"/>
            <p:cNvSpPr/>
            <p:nvPr/>
          </p:nvSpPr>
          <p:spPr>
            <a:xfrm>
              <a:off x="7532533" y="549420"/>
              <a:ext cx="38660" cy="116608"/>
            </a:xfrm>
            <a:custGeom>
              <a:avLst/>
              <a:gdLst/>
              <a:ahLst/>
              <a:cxnLst/>
              <a:rect l="l" t="t" r="r" b="b"/>
              <a:pathLst>
                <a:path w="3392" h="10231" extrusionOk="0">
                  <a:moveTo>
                    <a:pt x="1" y="0"/>
                  </a:moveTo>
                  <a:lnTo>
                    <a:pt x="1" y="10230"/>
                  </a:lnTo>
                  <a:lnTo>
                    <a:pt x="1122" y="9111"/>
                  </a:lnTo>
                  <a:cubicBezTo>
                    <a:pt x="3392" y="6841"/>
                    <a:pt x="3392" y="3145"/>
                    <a:pt x="1122" y="875"/>
                  </a:cubicBezTo>
                  <a:cubicBezTo>
                    <a:pt x="777" y="532"/>
                    <a:pt x="400" y="240"/>
                    <a:pt x="1" y="0"/>
                  </a:cubicBezTo>
                  <a:close/>
                </a:path>
              </a:pathLst>
            </a:custGeom>
            <a:solidFill>
              <a:schemeClr val="accen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45"/>
            <p:cNvSpPr/>
            <p:nvPr/>
          </p:nvSpPr>
          <p:spPr>
            <a:xfrm>
              <a:off x="7338690" y="539994"/>
              <a:ext cx="32392" cy="174484"/>
            </a:xfrm>
            <a:custGeom>
              <a:avLst/>
              <a:gdLst/>
              <a:ahLst/>
              <a:cxnLst/>
              <a:rect l="l" t="t" r="r" b="b"/>
              <a:pathLst>
                <a:path w="2842" h="15309" extrusionOk="0">
                  <a:moveTo>
                    <a:pt x="1586" y="0"/>
                  </a:moveTo>
                  <a:cubicBezTo>
                    <a:pt x="1052" y="0"/>
                    <a:pt x="519" y="73"/>
                    <a:pt x="1" y="218"/>
                  </a:cubicBezTo>
                  <a:lnTo>
                    <a:pt x="1" y="12467"/>
                  </a:lnTo>
                  <a:lnTo>
                    <a:pt x="2842" y="15309"/>
                  </a:lnTo>
                  <a:lnTo>
                    <a:pt x="2842" y="136"/>
                  </a:lnTo>
                  <a:cubicBezTo>
                    <a:pt x="2429" y="45"/>
                    <a:pt x="2008" y="0"/>
                    <a:pt x="1586" y="0"/>
                  </a:cubicBez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45"/>
            <p:cNvSpPr/>
            <p:nvPr/>
          </p:nvSpPr>
          <p:spPr>
            <a:xfrm>
              <a:off x="7484081" y="540005"/>
              <a:ext cx="32403" cy="133943"/>
            </a:xfrm>
            <a:custGeom>
              <a:avLst/>
              <a:gdLst/>
              <a:ahLst/>
              <a:cxnLst/>
              <a:rect l="l" t="t" r="r" b="b"/>
              <a:pathLst>
                <a:path w="2843" h="11752" extrusionOk="0">
                  <a:moveTo>
                    <a:pt x="1256" y="1"/>
                  </a:moveTo>
                  <a:cubicBezTo>
                    <a:pt x="835" y="1"/>
                    <a:pt x="414" y="46"/>
                    <a:pt x="0" y="136"/>
                  </a:cubicBezTo>
                  <a:lnTo>
                    <a:pt x="0" y="11028"/>
                  </a:lnTo>
                  <a:cubicBezTo>
                    <a:pt x="228" y="10978"/>
                    <a:pt x="462" y="10954"/>
                    <a:pt x="701" y="10954"/>
                  </a:cubicBezTo>
                  <a:cubicBezTo>
                    <a:pt x="1495" y="10954"/>
                    <a:pt x="2248" y="11237"/>
                    <a:pt x="2842" y="11752"/>
                  </a:cubicBezTo>
                  <a:lnTo>
                    <a:pt x="2842" y="219"/>
                  </a:lnTo>
                  <a:cubicBezTo>
                    <a:pt x="2324" y="73"/>
                    <a:pt x="1790" y="1"/>
                    <a:pt x="1256" y="1"/>
                  </a:cubicBezTo>
                  <a:close/>
                </a:path>
              </a:pathLst>
            </a:custGeom>
            <a:solidFill>
              <a:schemeClr val="accent4"/>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45"/>
            <p:cNvSpPr/>
            <p:nvPr/>
          </p:nvSpPr>
          <p:spPr>
            <a:xfrm>
              <a:off x="7283981" y="549420"/>
              <a:ext cx="38660" cy="116608"/>
            </a:xfrm>
            <a:custGeom>
              <a:avLst/>
              <a:gdLst/>
              <a:ahLst/>
              <a:cxnLst/>
              <a:rect l="l" t="t" r="r" b="b"/>
              <a:pathLst>
                <a:path w="3392" h="10231" extrusionOk="0">
                  <a:moveTo>
                    <a:pt x="3391" y="0"/>
                  </a:moveTo>
                  <a:cubicBezTo>
                    <a:pt x="2990" y="240"/>
                    <a:pt x="2616" y="532"/>
                    <a:pt x="2270" y="875"/>
                  </a:cubicBezTo>
                  <a:cubicBezTo>
                    <a:pt x="0" y="3145"/>
                    <a:pt x="0" y="6841"/>
                    <a:pt x="2270" y="9111"/>
                  </a:cubicBezTo>
                  <a:lnTo>
                    <a:pt x="3391" y="10230"/>
                  </a:lnTo>
                  <a:lnTo>
                    <a:pt x="3391" y="0"/>
                  </a:lnTo>
                  <a:close/>
                </a:path>
              </a:pathLst>
            </a:custGeom>
            <a:solidFill>
              <a:srgbClr val="FF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45"/>
            <p:cNvSpPr/>
            <p:nvPr/>
          </p:nvSpPr>
          <p:spPr>
            <a:xfrm>
              <a:off x="7468785" y="680905"/>
              <a:ext cx="98030" cy="76933"/>
            </a:xfrm>
            <a:custGeom>
              <a:avLst/>
              <a:gdLst/>
              <a:ahLst/>
              <a:cxnLst/>
              <a:rect l="l" t="t" r="r" b="b"/>
              <a:pathLst>
                <a:path w="8601" h="6750" extrusionOk="0">
                  <a:moveTo>
                    <a:pt x="2043" y="0"/>
                  </a:moveTo>
                  <a:cubicBezTo>
                    <a:pt x="1567" y="0"/>
                    <a:pt x="1090" y="181"/>
                    <a:pt x="728" y="546"/>
                  </a:cubicBezTo>
                  <a:cubicBezTo>
                    <a:pt x="1" y="1273"/>
                    <a:pt x="1" y="2450"/>
                    <a:pt x="728" y="3178"/>
                  </a:cubicBezTo>
                  <a:lnTo>
                    <a:pt x="4299" y="6750"/>
                  </a:lnTo>
                  <a:lnTo>
                    <a:pt x="4301" y="6748"/>
                  </a:lnTo>
                  <a:lnTo>
                    <a:pt x="4304" y="6750"/>
                  </a:lnTo>
                  <a:lnTo>
                    <a:pt x="7875" y="3178"/>
                  </a:lnTo>
                  <a:cubicBezTo>
                    <a:pt x="8601" y="2452"/>
                    <a:pt x="8601" y="1273"/>
                    <a:pt x="7875" y="546"/>
                  </a:cubicBezTo>
                  <a:cubicBezTo>
                    <a:pt x="7513" y="184"/>
                    <a:pt x="7036" y="0"/>
                    <a:pt x="6560" y="0"/>
                  </a:cubicBezTo>
                  <a:cubicBezTo>
                    <a:pt x="6083" y="0"/>
                    <a:pt x="5607" y="181"/>
                    <a:pt x="5244" y="546"/>
                  </a:cubicBezTo>
                  <a:lnTo>
                    <a:pt x="4301" y="1488"/>
                  </a:lnTo>
                  <a:lnTo>
                    <a:pt x="3359" y="546"/>
                  </a:lnTo>
                  <a:cubicBezTo>
                    <a:pt x="2996" y="184"/>
                    <a:pt x="2520" y="0"/>
                    <a:pt x="2043" y="0"/>
                  </a:cubicBezTo>
                  <a:close/>
                </a:path>
              </a:pathLst>
            </a:custGeom>
            <a:solidFill>
              <a:schemeClr val="l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Numbers and text 2">
  <p:cSld name="BLANK_1_1_1_1_1_1_4">
    <p:spTree>
      <p:nvGrpSpPr>
        <p:cNvPr id="1" name="Shape 928"/>
        <p:cNvGrpSpPr/>
        <p:nvPr/>
      </p:nvGrpSpPr>
      <p:grpSpPr>
        <a:xfrm>
          <a:off x="0" y="0"/>
          <a:ext cx="0" cy="0"/>
          <a:chOff x="0" y="0"/>
          <a:chExt cx="0" cy="0"/>
        </a:xfrm>
      </p:grpSpPr>
      <p:sp>
        <p:nvSpPr>
          <p:cNvPr id="929" name="Google Shape;929;p46"/>
          <p:cNvSpPr/>
          <p:nvPr/>
        </p:nvSpPr>
        <p:spPr>
          <a:xfrm>
            <a:off x="213850" y="198775"/>
            <a:ext cx="8716200" cy="4746000"/>
          </a:xfrm>
          <a:prstGeom prst="rect">
            <a:avLst/>
          </a:prstGeom>
          <a:solidFill>
            <a:schemeClr val="accent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30" name="Google Shape;930;p46"/>
          <p:cNvPicPr preferRelativeResize="0"/>
          <p:nvPr/>
        </p:nvPicPr>
        <p:blipFill>
          <a:blip r:embed="rId2">
            <a:alphaModFix/>
          </a:blip>
          <a:stretch>
            <a:fillRect/>
          </a:stretch>
        </p:blipFill>
        <p:spPr>
          <a:xfrm>
            <a:off x="1" y="0"/>
            <a:ext cx="9144003" cy="5143501"/>
          </a:xfrm>
          <a:prstGeom prst="rect">
            <a:avLst/>
          </a:prstGeom>
          <a:noFill/>
          <a:ln>
            <a:noFill/>
          </a:ln>
        </p:spPr>
      </p:pic>
      <p:sp>
        <p:nvSpPr>
          <p:cNvPr id="931" name="Google Shape;931;p46"/>
          <p:cNvSpPr txBox="1">
            <a:spLocks noGrp="1"/>
          </p:cNvSpPr>
          <p:nvPr>
            <p:ph type="title" hasCustomPrompt="1"/>
          </p:nvPr>
        </p:nvSpPr>
        <p:spPr>
          <a:xfrm>
            <a:off x="2844350" y="461650"/>
            <a:ext cx="3455400" cy="8283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hlink"/>
              </a:buClr>
              <a:buSzPts val="6200"/>
              <a:buNone/>
              <a:defRPr sz="6200">
                <a:solidFill>
                  <a:schemeClr val="hlink"/>
                </a:solidFill>
              </a:defRPr>
            </a:lvl1pPr>
            <a:lvl2pPr lvl="1" algn="ctr" rtl="0">
              <a:spcBef>
                <a:spcPts val="0"/>
              </a:spcBef>
              <a:spcAft>
                <a:spcPts val="0"/>
              </a:spcAft>
              <a:buClr>
                <a:schemeClr val="hlink"/>
              </a:buClr>
              <a:buSzPts val="6200"/>
              <a:buNone/>
              <a:defRPr sz="6200">
                <a:solidFill>
                  <a:schemeClr val="hlink"/>
                </a:solidFill>
              </a:defRPr>
            </a:lvl2pPr>
            <a:lvl3pPr lvl="2" algn="ctr" rtl="0">
              <a:spcBef>
                <a:spcPts val="0"/>
              </a:spcBef>
              <a:spcAft>
                <a:spcPts val="0"/>
              </a:spcAft>
              <a:buClr>
                <a:schemeClr val="hlink"/>
              </a:buClr>
              <a:buSzPts val="6200"/>
              <a:buNone/>
              <a:defRPr sz="6200">
                <a:solidFill>
                  <a:schemeClr val="hlink"/>
                </a:solidFill>
              </a:defRPr>
            </a:lvl3pPr>
            <a:lvl4pPr lvl="3" algn="ctr" rtl="0">
              <a:spcBef>
                <a:spcPts val="0"/>
              </a:spcBef>
              <a:spcAft>
                <a:spcPts val="0"/>
              </a:spcAft>
              <a:buClr>
                <a:schemeClr val="hlink"/>
              </a:buClr>
              <a:buSzPts val="6200"/>
              <a:buNone/>
              <a:defRPr sz="6200">
                <a:solidFill>
                  <a:schemeClr val="hlink"/>
                </a:solidFill>
              </a:defRPr>
            </a:lvl4pPr>
            <a:lvl5pPr lvl="4" algn="ctr" rtl="0">
              <a:spcBef>
                <a:spcPts val="0"/>
              </a:spcBef>
              <a:spcAft>
                <a:spcPts val="0"/>
              </a:spcAft>
              <a:buClr>
                <a:schemeClr val="hlink"/>
              </a:buClr>
              <a:buSzPts val="6200"/>
              <a:buNone/>
              <a:defRPr sz="6200">
                <a:solidFill>
                  <a:schemeClr val="hlink"/>
                </a:solidFill>
              </a:defRPr>
            </a:lvl5pPr>
            <a:lvl6pPr lvl="5" algn="ctr" rtl="0">
              <a:spcBef>
                <a:spcPts val="0"/>
              </a:spcBef>
              <a:spcAft>
                <a:spcPts val="0"/>
              </a:spcAft>
              <a:buClr>
                <a:schemeClr val="hlink"/>
              </a:buClr>
              <a:buSzPts val="6200"/>
              <a:buNone/>
              <a:defRPr sz="6200">
                <a:solidFill>
                  <a:schemeClr val="hlink"/>
                </a:solidFill>
              </a:defRPr>
            </a:lvl6pPr>
            <a:lvl7pPr lvl="6" algn="ctr" rtl="0">
              <a:spcBef>
                <a:spcPts val="0"/>
              </a:spcBef>
              <a:spcAft>
                <a:spcPts val="0"/>
              </a:spcAft>
              <a:buClr>
                <a:schemeClr val="hlink"/>
              </a:buClr>
              <a:buSzPts val="6200"/>
              <a:buNone/>
              <a:defRPr sz="6200">
                <a:solidFill>
                  <a:schemeClr val="hlink"/>
                </a:solidFill>
              </a:defRPr>
            </a:lvl7pPr>
            <a:lvl8pPr lvl="7" algn="ctr" rtl="0">
              <a:spcBef>
                <a:spcPts val="0"/>
              </a:spcBef>
              <a:spcAft>
                <a:spcPts val="0"/>
              </a:spcAft>
              <a:buClr>
                <a:schemeClr val="hlink"/>
              </a:buClr>
              <a:buSzPts val="6200"/>
              <a:buNone/>
              <a:defRPr sz="6200">
                <a:solidFill>
                  <a:schemeClr val="hlink"/>
                </a:solidFill>
              </a:defRPr>
            </a:lvl8pPr>
            <a:lvl9pPr lvl="8" algn="ctr" rtl="0">
              <a:spcBef>
                <a:spcPts val="0"/>
              </a:spcBef>
              <a:spcAft>
                <a:spcPts val="0"/>
              </a:spcAft>
              <a:buClr>
                <a:schemeClr val="hlink"/>
              </a:buClr>
              <a:buSzPts val="6200"/>
              <a:buNone/>
              <a:defRPr sz="6200">
                <a:solidFill>
                  <a:schemeClr val="hlink"/>
                </a:solidFill>
              </a:defRPr>
            </a:lvl9pPr>
          </a:lstStyle>
          <a:p>
            <a:r>
              <a:t>xx%</a:t>
            </a:r>
          </a:p>
        </p:txBody>
      </p:sp>
      <p:sp>
        <p:nvSpPr>
          <p:cNvPr id="932" name="Google Shape;932;p46"/>
          <p:cNvSpPr txBox="1">
            <a:spLocks noGrp="1"/>
          </p:cNvSpPr>
          <p:nvPr>
            <p:ph type="subTitle" idx="1"/>
          </p:nvPr>
        </p:nvSpPr>
        <p:spPr>
          <a:xfrm>
            <a:off x="2844350" y="1243877"/>
            <a:ext cx="3455400" cy="44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hlink"/>
              </a:buClr>
              <a:buSzPts val="1400"/>
              <a:buNone/>
              <a:defRPr sz="1400">
                <a:solidFill>
                  <a:schemeClr val="hlink"/>
                </a:solidFill>
              </a:defRPr>
            </a:lvl1pPr>
            <a:lvl2pPr lvl="1" algn="ctr" rtl="0">
              <a:lnSpc>
                <a:spcPct val="100000"/>
              </a:lnSpc>
              <a:spcBef>
                <a:spcPts val="1600"/>
              </a:spcBef>
              <a:spcAft>
                <a:spcPts val="0"/>
              </a:spcAft>
              <a:buClr>
                <a:schemeClr val="hlink"/>
              </a:buClr>
              <a:buSzPts val="1400"/>
              <a:buNone/>
              <a:defRPr>
                <a:solidFill>
                  <a:schemeClr val="hlink"/>
                </a:solidFill>
              </a:defRPr>
            </a:lvl2pPr>
            <a:lvl3pPr lvl="2" algn="ctr" rtl="0">
              <a:lnSpc>
                <a:spcPct val="100000"/>
              </a:lnSpc>
              <a:spcBef>
                <a:spcPts val="1600"/>
              </a:spcBef>
              <a:spcAft>
                <a:spcPts val="0"/>
              </a:spcAft>
              <a:buClr>
                <a:schemeClr val="hlink"/>
              </a:buClr>
              <a:buSzPts val="1400"/>
              <a:buNone/>
              <a:defRPr>
                <a:solidFill>
                  <a:schemeClr val="hlink"/>
                </a:solidFill>
              </a:defRPr>
            </a:lvl3pPr>
            <a:lvl4pPr lvl="3" algn="ctr" rtl="0">
              <a:lnSpc>
                <a:spcPct val="100000"/>
              </a:lnSpc>
              <a:spcBef>
                <a:spcPts val="1600"/>
              </a:spcBef>
              <a:spcAft>
                <a:spcPts val="0"/>
              </a:spcAft>
              <a:buClr>
                <a:schemeClr val="hlink"/>
              </a:buClr>
              <a:buSzPts val="1400"/>
              <a:buNone/>
              <a:defRPr>
                <a:solidFill>
                  <a:schemeClr val="hlink"/>
                </a:solidFill>
              </a:defRPr>
            </a:lvl4pPr>
            <a:lvl5pPr lvl="4" algn="ctr" rtl="0">
              <a:lnSpc>
                <a:spcPct val="100000"/>
              </a:lnSpc>
              <a:spcBef>
                <a:spcPts val="1600"/>
              </a:spcBef>
              <a:spcAft>
                <a:spcPts val="0"/>
              </a:spcAft>
              <a:buClr>
                <a:schemeClr val="hlink"/>
              </a:buClr>
              <a:buSzPts val="1400"/>
              <a:buNone/>
              <a:defRPr>
                <a:solidFill>
                  <a:schemeClr val="hlink"/>
                </a:solidFill>
              </a:defRPr>
            </a:lvl5pPr>
            <a:lvl6pPr lvl="5" algn="ctr" rtl="0">
              <a:lnSpc>
                <a:spcPct val="100000"/>
              </a:lnSpc>
              <a:spcBef>
                <a:spcPts val="1600"/>
              </a:spcBef>
              <a:spcAft>
                <a:spcPts val="0"/>
              </a:spcAft>
              <a:buClr>
                <a:schemeClr val="hlink"/>
              </a:buClr>
              <a:buSzPts val="1400"/>
              <a:buNone/>
              <a:defRPr>
                <a:solidFill>
                  <a:schemeClr val="hlink"/>
                </a:solidFill>
              </a:defRPr>
            </a:lvl6pPr>
            <a:lvl7pPr lvl="6" algn="ctr" rtl="0">
              <a:lnSpc>
                <a:spcPct val="100000"/>
              </a:lnSpc>
              <a:spcBef>
                <a:spcPts val="1600"/>
              </a:spcBef>
              <a:spcAft>
                <a:spcPts val="0"/>
              </a:spcAft>
              <a:buClr>
                <a:schemeClr val="hlink"/>
              </a:buClr>
              <a:buSzPts val="1400"/>
              <a:buNone/>
              <a:defRPr>
                <a:solidFill>
                  <a:schemeClr val="hlink"/>
                </a:solidFill>
              </a:defRPr>
            </a:lvl7pPr>
            <a:lvl8pPr lvl="7" algn="ctr" rtl="0">
              <a:lnSpc>
                <a:spcPct val="100000"/>
              </a:lnSpc>
              <a:spcBef>
                <a:spcPts val="1600"/>
              </a:spcBef>
              <a:spcAft>
                <a:spcPts val="0"/>
              </a:spcAft>
              <a:buClr>
                <a:schemeClr val="hlink"/>
              </a:buClr>
              <a:buSzPts val="1400"/>
              <a:buNone/>
              <a:defRPr>
                <a:solidFill>
                  <a:schemeClr val="hlink"/>
                </a:solidFill>
              </a:defRPr>
            </a:lvl8pPr>
            <a:lvl9pPr lvl="8" algn="ctr" rtl="0">
              <a:lnSpc>
                <a:spcPct val="100000"/>
              </a:lnSpc>
              <a:spcBef>
                <a:spcPts val="1600"/>
              </a:spcBef>
              <a:spcAft>
                <a:spcPts val="1600"/>
              </a:spcAft>
              <a:buClr>
                <a:schemeClr val="hlink"/>
              </a:buClr>
              <a:buSzPts val="1400"/>
              <a:buNone/>
              <a:defRPr>
                <a:solidFill>
                  <a:schemeClr val="hlink"/>
                </a:solidFill>
              </a:defRPr>
            </a:lvl9pPr>
          </a:lstStyle>
          <a:p>
            <a:endParaRPr/>
          </a:p>
        </p:txBody>
      </p:sp>
      <p:sp>
        <p:nvSpPr>
          <p:cNvPr id="933" name="Google Shape;933;p46"/>
          <p:cNvSpPr txBox="1">
            <a:spLocks noGrp="1"/>
          </p:cNvSpPr>
          <p:nvPr>
            <p:ph type="title" idx="2" hasCustomPrompt="1"/>
          </p:nvPr>
        </p:nvSpPr>
        <p:spPr>
          <a:xfrm>
            <a:off x="2844250" y="1965017"/>
            <a:ext cx="3455400" cy="8283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hlink"/>
              </a:buClr>
              <a:buSzPts val="6200"/>
              <a:buNone/>
              <a:defRPr sz="6200">
                <a:solidFill>
                  <a:schemeClr val="hlink"/>
                </a:solidFill>
              </a:defRPr>
            </a:lvl1pPr>
            <a:lvl2pPr lvl="1" algn="ctr" rtl="0">
              <a:spcBef>
                <a:spcPts val="0"/>
              </a:spcBef>
              <a:spcAft>
                <a:spcPts val="0"/>
              </a:spcAft>
              <a:buClr>
                <a:schemeClr val="hlink"/>
              </a:buClr>
              <a:buSzPts val="6200"/>
              <a:buNone/>
              <a:defRPr sz="6200">
                <a:solidFill>
                  <a:schemeClr val="hlink"/>
                </a:solidFill>
              </a:defRPr>
            </a:lvl2pPr>
            <a:lvl3pPr lvl="2" algn="ctr" rtl="0">
              <a:spcBef>
                <a:spcPts val="0"/>
              </a:spcBef>
              <a:spcAft>
                <a:spcPts val="0"/>
              </a:spcAft>
              <a:buClr>
                <a:schemeClr val="hlink"/>
              </a:buClr>
              <a:buSzPts val="6200"/>
              <a:buNone/>
              <a:defRPr sz="6200">
                <a:solidFill>
                  <a:schemeClr val="hlink"/>
                </a:solidFill>
              </a:defRPr>
            </a:lvl3pPr>
            <a:lvl4pPr lvl="3" algn="ctr" rtl="0">
              <a:spcBef>
                <a:spcPts val="0"/>
              </a:spcBef>
              <a:spcAft>
                <a:spcPts val="0"/>
              </a:spcAft>
              <a:buClr>
                <a:schemeClr val="hlink"/>
              </a:buClr>
              <a:buSzPts val="6200"/>
              <a:buNone/>
              <a:defRPr sz="6200">
                <a:solidFill>
                  <a:schemeClr val="hlink"/>
                </a:solidFill>
              </a:defRPr>
            </a:lvl4pPr>
            <a:lvl5pPr lvl="4" algn="ctr" rtl="0">
              <a:spcBef>
                <a:spcPts val="0"/>
              </a:spcBef>
              <a:spcAft>
                <a:spcPts val="0"/>
              </a:spcAft>
              <a:buClr>
                <a:schemeClr val="hlink"/>
              </a:buClr>
              <a:buSzPts val="6200"/>
              <a:buNone/>
              <a:defRPr sz="6200">
                <a:solidFill>
                  <a:schemeClr val="hlink"/>
                </a:solidFill>
              </a:defRPr>
            </a:lvl5pPr>
            <a:lvl6pPr lvl="5" algn="ctr" rtl="0">
              <a:spcBef>
                <a:spcPts val="0"/>
              </a:spcBef>
              <a:spcAft>
                <a:spcPts val="0"/>
              </a:spcAft>
              <a:buClr>
                <a:schemeClr val="hlink"/>
              </a:buClr>
              <a:buSzPts val="6200"/>
              <a:buNone/>
              <a:defRPr sz="6200">
                <a:solidFill>
                  <a:schemeClr val="hlink"/>
                </a:solidFill>
              </a:defRPr>
            </a:lvl6pPr>
            <a:lvl7pPr lvl="6" algn="ctr" rtl="0">
              <a:spcBef>
                <a:spcPts val="0"/>
              </a:spcBef>
              <a:spcAft>
                <a:spcPts val="0"/>
              </a:spcAft>
              <a:buClr>
                <a:schemeClr val="hlink"/>
              </a:buClr>
              <a:buSzPts val="6200"/>
              <a:buNone/>
              <a:defRPr sz="6200">
                <a:solidFill>
                  <a:schemeClr val="hlink"/>
                </a:solidFill>
              </a:defRPr>
            </a:lvl7pPr>
            <a:lvl8pPr lvl="7" algn="ctr" rtl="0">
              <a:spcBef>
                <a:spcPts val="0"/>
              </a:spcBef>
              <a:spcAft>
                <a:spcPts val="0"/>
              </a:spcAft>
              <a:buClr>
                <a:schemeClr val="hlink"/>
              </a:buClr>
              <a:buSzPts val="6200"/>
              <a:buNone/>
              <a:defRPr sz="6200">
                <a:solidFill>
                  <a:schemeClr val="hlink"/>
                </a:solidFill>
              </a:defRPr>
            </a:lvl8pPr>
            <a:lvl9pPr lvl="8" algn="ctr" rtl="0">
              <a:spcBef>
                <a:spcPts val="0"/>
              </a:spcBef>
              <a:spcAft>
                <a:spcPts val="0"/>
              </a:spcAft>
              <a:buClr>
                <a:schemeClr val="hlink"/>
              </a:buClr>
              <a:buSzPts val="6200"/>
              <a:buNone/>
              <a:defRPr sz="6200">
                <a:solidFill>
                  <a:schemeClr val="hlink"/>
                </a:solidFill>
              </a:defRPr>
            </a:lvl9pPr>
          </a:lstStyle>
          <a:p>
            <a:r>
              <a:t>xx%</a:t>
            </a:r>
          </a:p>
        </p:txBody>
      </p:sp>
      <p:sp>
        <p:nvSpPr>
          <p:cNvPr id="934" name="Google Shape;934;p46"/>
          <p:cNvSpPr txBox="1">
            <a:spLocks noGrp="1"/>
          </p:cNvSpPr>
          <p:nvPr>
            <p:ph type="subTitle" idx="3"/>
          </p:nvPr>
        </p:nvSpPr>
        <p:spPr>
          <a:xfrm>
            <a:off x="2844250" y="2747245"/>
            <a:ext cx="3455400" cy="44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hlink"/>
              </a:buClr>
              <a:buSzPts val="1400"/>
              <a:buNone/>
              <a:defRPr sz="1400">
                <a:solidFill>
                  <a:schemeClr val="hlink"/>
                </a:solidFill>
              </a:defRPr>
            </a:lvl1pPr>
            <a:lvl2pPr lvl="1" algn="ctr" rtl="0">
              <a:lnSpc>
                <a:spcPct val="100000"/>
              </a:lnSpc>
              <a:spcBef>
                <a:spcPts val="1600"/>
              </a:spcBef>
              <a:spcAft>
                <a:spcPts val="0"/>
              </a:spcAft>
              <a:buClr>
                <a:schemeClr val="hlink"/>
              </a:buClr>
              <a:buSzPts val="1400"/>
              <a:buNone/>
              <a:defRPr>
                <a:solidFill>
                  <a:schemeClr val="hlink"/>
                </a:solidFill>
              </a:defRPr>
            </a:lvl2pPr>
            <a:lvl3pPr lvl="2" algn="ctr" rtl="0">
              <a:lnSpc>
                <a:spcPct val="100000"/>
              </a:lnSpc>
              <a:spcBef>
                <a:spcPts val="1600"/>
              </a:spcBef>
              <a:spcAft>
                <a:spcPts val="0"/>
              </a:spcAft>
              <a:buClr>
                <a:schemeClr val="hlink"/>
              </a:buClr>
              <a:buSzPts val="1400"/>
              <a:buNone/>
              <a:defRPr>
                <a:solidFill>
                  <a:schemeClr val="hlink"/>
                </a:solidFill>
              </a:defRPr>
            </a:lvl3pPr>
            <a:lvl4pPr lvl="3" algn="ctr" rtl="0">
              <a:lnSpc>
                <a:spcPct val="100000"/>
              </a:lnSpc>
              <a:spcBef>
                <a:spcPts val="1600"/>
              </a:spcBef>
              <a:spcAft>
                <a:spcPts val="0"/>
              </a:spcAft>
              <a:buClr>
                <a:schemeClr val="hlink"/>
              </a:buClr>
              <a:buSzPts val="1400"/>
              <a:buNone/>
              <a:defRPr>
                <a:solidFill>
                  <a:schemeClr val="hlink"/>
                </a:solidFill>
              </a:defRPr>
            </a:lvl4pPr>
            <a:lvl5pPr lvl="4" algn="ctr" rtl="0">
              <a:lnSpc>
                <a:spcPct val="100000"/>
              </a:lnSpc>
              <a:spcBef>
                <a:spcPts val="1600"/>
              </a:spcBef>
              <a:spcAft>
                <a:spcPts val="0"/>
              </a:spcAft>
              <a:buClr>
                <a:schemeClr val="hlink"/>
              </a:buClr>
              <a:buSzPts val="1400"/>
              <a:buNone/>
              <a:defRPr>
                <a:solidFill>
                  <a:schemeClr val="hlink"/>
                </a:solidFill>
              </a:defRPr>
            </a:lvl5pPr>
            <a:lvl6pPr lvl="5" algn="ctr" rtl="0">
              <a:lnSpc>
                <a:spcPct val="100000"/>
              </a:lnSpc>
              <a:spcBef>
                <a:spcPts val="1600"/>
              </a:spcBef>
              <a:spcAft>
                <a:spcPts val="0"/>
              </a:spcAft>
              <a:buClr>
                <a:schemeClr val="hlink"/>
              </a:buClr>
              <a:buSzPts val="1400"/>
              <a:buNone/>
              <a:defRPr>
                <a:solidFill>
                  <a:schemeClr val="hlink"/>
                </a:solidFill>
              </a:defRPr>
            </a:lvl6pPr>
            <a:lvl7pPr lvl="6" algn="ctr" rtl="0">
              <a:lnSpc>
                <a:spcPct val="100000"/>
              </a:lnSpc>
              <a:spcBef>
                <a:spcPts val="1600"/>
              </a:spcBef>
              <a:spcAft>
                <a:spcPts val="0"/>
              </a:spcAft>
              <a:buClr>
                <a:schemeClr val="hlink"/>
              </a:buClr>
              <a:buSzPts val="1400"/>
              <a:buNone/>
              <a:defRPr>
                <a:solidFill>
                  <a:schemeClr val="hlink"/>
                </a:solidFill>
              </a:defRPr>
            </a:lvl7pPr>
            <a:lvl8pPr lvl="7" algn="ctr" rtl="0">
              <a:lnSpc>
                <a:spcPct val="100000"/>
              </a:lnSpc>
              <a:spcBef>
                <a:spcPts val="1600"/>
              </a:spcBef>
              <a:spcAft>
                <a:spcPts val="0"/>
              </a:spcAft>
              <a:buClr>
                <a:schemeClr val="hlink"/>
              </a:buClr>
              <a:buSzPts val="1400"/>
              <a:buNone/>
              <a:defRPr>
                <a:solidFill>
                  <a:schemeClr val="hlink"/>
                </a:solidFill>
              </a:defRPr>
            </a:lvl8pPr>
            <a:lvl9pPr lvl="8" algn="ctr" rtl="0">
              <a:lnSpc>
                <a:spcPct val="100000"/>
              </a:lnSpc>
              <a:spcBef>
                <a:spcPts val="1600"/>
              </a:spcBef>
              <a:spcAft>
                <a:spcPts val="1600"/>
              </a:spcAft>
              <a:buClr>
                <a:schemeClr val="hlink"/>
              </a:buClr>
              <a:buSzPts val="1400"/>
              <a:buNone/>
              <a:defRPr>
                <a:solidFill>
                  <a:schemeClr val="hlink"/>
                </a:solidFill>
              </a:defRPr>
            </a:lvl9pPr>
          </a:lstStyle>
          <a:p>
            <a:endParaRPr/>
          </a:p>
        </p:txBody>
      </p:sp>
      <p:sp>
        <p:nvSpPr>
          <p:cNvPr id="935" name="Google Shape;935;p46"/>
          <p:cNvSpPr txBox="1">
            <a:spLocks noGrp="1"/>
          </p:cNvSpPr>
          <p:nvPr>
            <p:ph type="title" idx="4" hasCustomPrompt="1"/>
          </p:nvPr>
        </p:nvSpPr>
        <p:spPr>
          <a:xfrm>
            <a:off x="2844350" y="3468363"/>
            <a:ext cx="3455400" cy="8283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hlink"/>
              </a:buClr>
              <a:buSzPts val="6200"/>
              <a:buNone/>
              <a:defRPr sz="6200">
                <a:solidFill>
                  <a:schemeClr val="hlink"/>
                </a:solidFill>
              </a:defRPr>
            </a:lvl1pPr>
            <a:lvl2pPr lvl="1" algn="ctr" rtl="0">
              <a:spcBef>
                <a:spcPts val="0"/>
              </a:spcBef>
              <a:spcAft>
                <a:spcPts val="0"/>
              </a:spcAft>
              <a:buClr>
                <a:schemeClr val="hlink"/>
              </a:buClr>
              <a:buSzPts val="6200"/>
              <a:buNone/>
              <a:defRPr sz="6200">
                <a:solidFill>
                  <a:schemeClr val="hlink"/>
                </a:solidFill>
              </a:defRPr>
            </a:lvl2pPr>
            <a:lvl3pPr lvl="2" algn="ctr" rtl="0">
              <a:spcBef>
                <a:spcPts val="0"/>
              </a:spcBef>
              <a:spcAft>
                <a:spcPts val="0"/>
              </a:spcAft>
              <a:buClr>
                <a:schemeClr val="hlink"/>
              </a:buClr>
              <a:buSzPts val="6200"/>
              <a:buNone/>
              <a:defRPr sz="6200">
                <a:solidFill>
                  <a:schemeClr val="hlink"/>
                </a:solidFill>
              </a:defRPr>
            </a:lvl3pPr>
            <a:lvl4pPr lvl="3" algn="ctr" rtl="0">
              <a:spcBef>
                <a:spcPts val="0"/>
              </a:spcBef>
              <a:spcAft>
                <a:spcPts val="0"/>
              </a:spcAft>
              <a:buClr>
                <a:schemeClr val="hlink"/>
              </a:buClr>
              <a:buSzPts val="6200"/>
              <a:buNone/>
              <a:defRPr sz="6200">
                <a:solidFill>
                  <a:schemeClr val="hlink"/>
                </a:solidFill>
              </a:defRPr>
            </a:lvl4pPr>
            <a:lvl5pPr lvl="4" algn="ctr" rtl="0">
              <a:spcBef>
                <a:spcPts val="0"/>
              </a:spcBef>
              <a:spcAft>
                <a:spcPts val="0"/>
              </a:spcAft>
              <a:buClr>
                <a:schemeClr val="hlink"/>
              </a:buClr>
              <a:buSzPts val="6200"/>
              <a:buNone/>
              <a:defRPr sz="6200">
                <a:solidFill>
                  <a:schemeClr val="hlink"/>
                </a:solidFill>
              </a:defRPr>
            </a:lvl5pPr>
            <a:lvl6pPr lvl="5" algn="ctr" rtl="0">
              <a:spcBef>
                <a:spcPts val="0"/>
              </a:spcBef>
              <a:spcAft>
                <a:spcPts val="0"/>
              </a:spcAft>
              <a:buClr>
                <a:schemeClr val="hlink"/>
              </a:buClr>
              <a:buSzPts val="6200"/>
              <a:buNone/>
              <a:defRPr sz="6200">
                <a:solidFill>
                  <a:schemeClr val="hlink"/>
                </a:solidFill>
              </a:defRPr>
            </a:lvl6pPr>
            <a:lvl7pPr lvl="6" algn="ctr" rtl="0">
              <a:spcBef>
                <a:spcPts val="0"/>
              </a:spcBef>
              <a:spcAft>
                <a:spcPts val="0"/>
              </a:spcAft>
              <a:buClr>
                <a:schemeClr val="hlink"/>
              </a:buClr>
              <a:buSzPts val="6200"/>
              <a:buNone/>
              <a:defRPr sz="6200">
                <a:solidFill>
                  <a:schemeClr val="hlink"/>
                </a:solidFill>
              </a:defRPr>
            </a:lvl7pPr>
            <a:lvl8pPr lvl="7" algn="ctr" rtl="0">
              <a:spcBef>
                <a:spcPts val="0"/>
              </a:spcBef>
              <a:spcAft>
                <a:spcPts val="0"/>
              </a:spcAft>
              <a:buClr>
                <a:schemeClr val="hlink"/>
              </a:buClr>
              <a:buSzPts val="6200"/>
              <a:buNone/>
              <a:defRPr sz="6200">
                <a:solidFill>
                  <a:schemeClr val="hlink"/>
                </a:solidFill>
              </a:defRPr>
            </a:lvl8pPr>
            <a:lvl9pPr lvl="8" algn="ctr" rtl="0">
              <a:spcBef>
                <a:spcPts val="0"/>
              </a:spcBef>
              <a:spcAft>
                <a:spcPts val="0"/>
              </a:spcAft>
              <a:buClr>
                <a:schemeClr val="hlink"/>
              </a:buClr>
              <a:buSzPts val="6200"/>
              <a:buNone/>
              <a:defRPr sz="6200">
                <a:solidFill>
                  <a:schemeClr val="hlink"/>
                </a:solidFill>
              </a:defRPr>
            </a:lvl9pPr>
          </a:lstStyle>
          <a:p>
            <a:r>
              <a:t>xx%</a:t>
            </a:r>
          </a:p>
        </p:txBody>
      </p:sp>
      <p:sp>
        <p:nvSpPr>
          <p:cNvPr id="936" name="Google Shape;936;p46"/>
          <p:cNvSpPr txBox="1">
            <a:spLocks noGrp="1"/>
          </p:cNvSpPr>
          <p:nvPr>
            <p:ph type="subTitle" idx="5"/>
          </p:nvPr>
        </p:nvSpPr>
        <p:spPr>
          <a:xfrm>
            <a:off x="2844350" y="4250588"/>
            <a:ext cx="3455400" cy="44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hlink"/>
              </a:buClr>
              <a:buSzPts val="1400"/>
              <a:buNone/>
              <a:defRPr sz="1400">
                <a:solidFill>
                  <a:schemeClr val="hlink"/>
                </a:solidFill>
              </a:defRPr>
            </a:lvl1pPr>
            <a:lvl2pPr lvl="1" algn="ctr" rtl="0">
              <a:lnSpc>
                <a:spcPct val="100000"/>
              </a:lnSpc>
              <a:spcBef>
                <a:spcPts val="1600"/>
              </a:spcBef>
              <a:spcAft>
                <a:spcPts val="0"/>
              </a:spcAft>
              <a:buClr>
                <a:schemeClr val="hlink"/>
              </a:buClr>
              <a:buSzPts val="1400"/>
              <a:buNone/>
              <a:defRPr>
                <a:solidFill>
                  <a:schemeClr val="hlink"/>
                </a:solidFill>
              </a:defRPr>
            </a:lvl2pPr>
            <a:lvl3pPr lvl="2" algn="ctr" rtl="0">
              <a:lnSpc>
                <a:spcPct val="100000"/>
              </a:lnSpc>
              <a:spcBef>
                <a:spcPts val="1600"/>
              </a:spcBef>
              <a:spcAft>
                <a:spcPts val="0"/>
              </a:spcAft>
              <a:buClr>
                <a:schemeClr val="hlink"/>
              </a:buClr>
              <a:buSzPts val="1400"/>
              <a:buNone/>
              <a:defRPr>
                <a:solidFill>
                  <a:schemeClr val="hlink"/>
                </a:solidFill>
              </a:defRPr>
            </a:lvl3pPr>
            <a:lvl4pPr lvl="3" algn="ctr" rtl="0">
              <a:lnSpc>
                <a:spcPct val="100000"/>
              </a:lnSpc>
              <a:spcBef>
                <a:spcPts val="1600"/>
              </a:spcBef>
              <a:spcAft>
                <a:spcPts val="0"/>
              </a:spcAft>
              <a:buClr>
                <a:schemeClr val="hlink"/>
              </a:buClr>
              <a:buSzPts val="1400"/>
              <a:buNone/>
              <a:defRPr>
                <a:solidFill>
                  <a:schemeClr val="hlink"/>
                </a:solidFill>
              </a:defRPr>
            </a:lvl4pPr>
            <a:lvl5pPr lvl="4" algn="ctr" rtl="0">
              <a:lnSpc>
                <a:spcPct val="100000"/>
              </a:lnSpc>
              <a:spcBef>
                <a:spcPts val="1600"/>
              </a:spcBef>
              <a:spcAft>
                <a:spcPts val="0"/>
              </a:spcAft>
              <a:buClr>
                <a:schemeClr val="hlink"/>
              </a:buClr>
              <a:buSzPts val="1400"/>
              <a:buNone/>
              <a:defRPr>
                <a:solidFill>
                  <a:schemeClr val="hlink"/>
                </a:solidFill>
              </a:defRPr>
            </a:lvl5pPr>
            <a:lvl6pPr lvl="5" algn="ctr" rtl="0">
              <a:lnSpc>
                <a:spcPct val="100000"/>
              </a:lnSpc>
              <a:spcBef>
                <a:spcPts val="1600"/>
              </a:spcBef>
              <a:spcAft>
                <a:spcPts val="0"/>
              </a:spcAft>
              <a:buClr>
                <a:schemeClr val="hlink"/>
              </a:buClr>
              <a:buSzPts val="1400"/>
              <a:buNone/>
              <a:defRPr>
                <a:solidFill>
                  <a:schemeClr val="hlink"/>
                </a:solidFill>
              </a:defRPr>
            </a:lvl6pPr>
            <a:lvl7pPr lvl="6" algn="ctr" rtl="0">
              <a:lnSpc>
                <a:spcPct val="100000"/>
              </a:lnSpc>
              <a:spcBef>
                <a:spcPts val="1600"/>
              </a:spcBef>
              <a:spcAft>
                <a:spcPts val="0"/>
              </a:spcAft>
              <a:buClr>
                <a:schemeClr val="hlink"/>
              </a:buClr>
              <a:buSzPts val="1400"/>
              <a:buNone/>
              <a:defRPr>
                <a:solidFill>
                  <a:schemeClr val="hlink"/>
                </a:solidFill>
              </a:defRPr>
            </a:lvl7pPr>
            <a:lvl8pPr lvl="7" algn="ctr" rtl="0">
              <a:lnSpc>
                <a:spcPct val="100000"/>
              </a:lnSpc>
              <a:spcBef>
                <a:spcPts val="1600"/>
              </a:spcBef>
              <a:spcAft>
                <a:spcPts val="0"/>
              </a:spcAft>
              <a:buClr>
                <a:schemeClr val="hlink"/>
              </a:buClr>
              <a:buSzPts val="1400"/>
              <a:buNone/>
              <a:defRPr>
                <a:solidFill>
                  <a:schemeClr val="hlink"/>
                </a:solidFill>
              </a:defRPr>
            </a:lvl8pPr>
            <a:lvl9pPr lvl="8" algn="ctr" rtl="0">
              <a:lnSpc>
                <a:spcPct val="100000"/>
              </a:lnSpc>
              <a:spcBef>
                <a:spcPts val="1600"/>
              </a:spcBef>
              <a:spcAft>
                <a:spcPts val="1600"/>
              </a:spcAft>
              <a:buClr>
                <a:schemeClr val="hlink"/>
              </a:buClr>
              <a:buSzPts val="1400"/>
              <a:buNone/>
              <a:defRPr>
                <a:solidFill>
                  <a:schemeClr val="hlink"/>
                </a:solidFill>
              </a:defRPr>
            </a:lvl9pPr>
          </a:lstStyle>
          <a:p>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Numbers and text 3">
  <p:cSld name="BLANK_1_1_1_1_1_1_3_1">
    <p:spTree>
      <p:nvGrpSpPr>
        <p:cNvPr id="1" name="Shape 937"/>
        <p:cNvGrpSpPr/>
        <p:nvPr/>
      </p:nvGrpSpPr>
      <p:grpSpPr>
        <a:xfrm>
          <a:off x="0" y="0"/>
          <a:ext cx="0" cy="0"/>
          <a:chOff x="0" y="0"/>
          <a:chExt cx="0" cy="0"/>
        </a:xfrm>
      </p:grpSpPr>
      <p:sp>
        <p:nvSpPr>
          <p:cNvPr id="938" name="Google Shape;938;p47"/>
          <p:cNvSpPr/>
          <p:nvPr/>
        </p:nvSpPr>
        <p:spPr>
          <a:xfrm>
            <a:off x="213850" y="1312675"/>
            <a:ext cx="8716200" cy="3632100"/>
          </a:xfrm>
          <a:prstGeom prst="rect">
            <a:avLst/>
          </a:prstGeom>
          <a:solidFill>
            <a:schemeClr val="accent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47"/>
          <p:cNvSpPr/>
          <p:nvPr/>
        </p:nvSpPr>
        <p:spPr>
          <a:xfrm>
            <a:off x="213900" y="198775"/>
            <a:ext cx="8716200" cy="905400"/>
          </a:xfrm>
          <a:prstGeom prst="rect">
            <a:avLst/>
          </a:prstGeom>
          <a:solidFill>
            <a:schemeClr val="dk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40" name="Google Shape;940;p47"/>
          <p:cNvPicPr preferRelativeResize="0"/>
          <p:nvPr/>
        </p:nvPicPr>
        <p:blipFill>
          <a:blip r:embed="rId2">
            <a:alphaModFix/>
          </a:blip>
          <a:stretch>
            <a:fillRect/>
          </a:stretch>
        </p:blipFill>
        <p:spPr>
          <a:xfrm>
            <a:off x="1" y="0"/>
            <a:ext cx="9144003" cy="5143501"/>
          </a:xfrm>
          <a:prstGeom prst="rect">
            <a:avLst/>
          </a:prstGeom>
          <a:noFill/>
          <a:ln>
            <a:noFill/>
          </a:ln>
        </p:spPr>
      </p:pic>
      <p:sp>
        <p:nvSpPr>
          <p:cNvPr id="941" name="Google Shape;941;p47"/>
          <p:cNvSpPr txBox="1">
            <a:spLocks noGrp="1"/>
          </p:cNvSpPr>
          <p:nvPr>
            <p:ph type="title"/>
          </p:nvPr>
        </p:nvSpPr>
        <p:spPr>
          <a:xfrm>
            <a:off x="720000" y="369375"/>
            <a:ext cx="7704000" cy="5643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942" name="Google Shape;942;p47"/>
          <p:cNvSpPr txBox="1">
            <a:spLocks noGrp="1"/>
          </p:cNvSpPr>
          <p:nvPr>
            <p:ph type="title" idx="2" hasCustomPrompt="1"/>
          </p:nvPr>
        </p:nvSpPr>
        <p:spPr>
          <a:xfrm>
            <a:off x="720000" y="2541550"/>
            <a:ext cx="3515700" cy="8283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hlink"/>
              </a:buClr>
              <a:buSzPts val="6200"/>
              <a:buNone/>
              <a:defRPr sz="6200">
                <a:solidFill>
                  <a:schemeClr val="hlink"/>
                </a:solidFill>
              </a:defRPr>
            </a:lvl1pPr>
            <a:lvl2pPr lvl="1" algn="ctr" rtl="0">
              <a:spcBef>
                <a:spcPts val="0"/>
              </a:spcBef>
              <a:spcAft>
                <a:spcPts val="0"/>
              </a:spcAft>
              <a:buClr>
                <a:schemeClr val="hlink"/>
              </a:buClr>
              <a:buSzPts val="6200"/>
              <a:buNone/>
              <a:defRPr sz="6200">
                <a:solidFill>
                  <a:schemeClr val="hlink"/>
                </a:solidFill>
              </a:defRPr>
            </a:lvl2pPr>
            <a:lvl3pPr lvl="2" algn="ctr" rtl="0">
              <a:spcBef>
                <a:spcPts val="0"/>
              </a:spcBef>
              <a:spcAft>
                <a:spcPts val="0"/>
              </a:spcAft>
              <a:buClr>
                <a:schemeClr val="hlink"/>
              </a:buClr>
              <a:buSzPts val="6200"/>
              <a:buNone/>
              <a:defRPr sz="6200">
                <a:solidFill>
                  <a:schemeClr val="hlink"/>
                </a:solidFill>
              </a:defRPr>
            </a:lvl3pPr>
            <a:lvl4pPr lvl="3" algn="ctr" rtl="0">
              <a:spcBef>
                <a:spcPts val="0"/>
              </a:spcBef>
              <a:spcAft>
                <a:spcPts val="0"/>
              </a:spcAft>
              <a:buClr>
                <a:schemeClr val="hlink"/>
              </a:buClr>
              <a:buSzPts val="6200"/>
              <a:buNone/>
              <a:defRPr sz="6200">
                <a:solidFill>
                  <a:schemeClr val="hlink"/>
                </a:solidFill>
              </a:defRPr>
            </a:lvl4pPr>
            <a:lvl5pPr lvl="4" algn="ctr" rtl="0">
              <a:spcBef>
                <a:spcPts val="0"/>
              </a:spcBef>
              <a:spcAft>
                <a:spcPts val="0"/>
              </a:spcAft>
              <a:buClr>
                <a:schemeClr val="hlink"/>
              </a:buClr>
              <a:buSzPts val="6200"/>
              <a:buNone/>
              <a:defRPr sz="6200">
                <a:solidFill>
                  <a:schemeClr val="hlink"/>
                </a:solidFill>
              </a:defRPr>
            </a:lvl5pPr>
            <a:lvl6pPr lvl="5" algn="ctr" rtl="0">
              <a:spcBef>
                <a:spcPts val="0"/>
              </a:spcBef>
              <a:spcAft>
                <a:spcPts val="0"/>
              </a:spcAft>
              <a:buClr>
                <a:schemeClr val="hlink"/>
              </a:buClr>
              <a:buSzPts val="6200"/>
              <a:buNone/>
              <a:defRPr sz="6200">
                <a:solidFill>
                  <a:schemeClr val="hlink"/>
                </a:solidFill>
              </a:defRPr>
            </a:lvl6pPr>
            <a:lvl7pPr lvl="6" algn="ctr" rtl="0">
              <a:spcBef>
                <a:spcPts val="0"/>
              </a:spcBef>
              <a:spcAft>
                <a:spcPts val="0"/>
              </a:spcAft>
              <a:buClr>
                <a:schemeClr val="hlink"/>
              </a:buClr>
              <a:buSzPts val="6200"/>
              <a:buNone/>
              <a:defRPr sz="6200">
                <a:solidFill>
                  <a:schemeClr val="hlink"/>
                </a:solidFill>
              </a:defRPr>
            </a:lvl7pPr>
            <a:lvl8pPr lvl="7" algn="ctr" rtl="0">
              <a:spcBef>
                <a:spcPts val="0"/>
              </a:spcBef>
              <a:spcAft>
                <a:spcPts val="0"/>
              </a:spcAft>
              <a:buClr>
                <a:schemeClr val="hlink"/>
              </a:buClr>
              <a:buSzPts val="6200"/>
              <a:buNone/>
              <a:defRPr sz="6200">
                <a:solidFill>
                  <a:schemeClr val="hlink"/>
                </a:solidFill>
              </a:defRPr>
            </a:lvl8pPr>
            <a:lvl9pPr lvl="8" algn="ctr" rtl="0">
              <a:spcBef>
                <a:spcPts val="0"/>
              </a:spcBef>
              <a:spcAft>
                <a:spcPts val="0"/>
              </a:spcAft>
              <a:buClr>
                <a:schemeClr val="hlink"/>
              </a:buClr>
              <a:buSzPts val="6200"/>
              <a:buNone/>
              <a:defRPr sz="6200">
                <a:solidFill>
                  <a:schemeClr val="hlink"/>
                </a:solidFill>
              </a:defRPr>
            </a:lvl9pPr>
          </a:lstStyle>
          <a:p>
            <a:r>
              <a:t>xx%</a:t>
            </a:r>
          </a:p>
        </p:txBody>
      </p:sp>
      <p:sp>
        <p:nvSpPr>
          <p:cNvPr id="943" name="Google Shape;943;p47"/>
          <p:cNvSpPr txBox="1">
            <a:spLocks noGrp="1"/>
          </p:cNvSpPr>
          <p:nvPr>
            <p:ph type="title" idx="3" hasCustomPrompt="1"/>
          </p:nvPr>
        </p:nvSpPr>
        <p:spPr>
          <a:xfrm>
            <a:off x="4621075" y="2541550"/>
            <a:ext cx="3515700" cy="8283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hlink"/>
              </a:buClr>
              <a:buSzPts val="6200"/>
              <a:buNone/>
              <a:defRPr sz="6200">
                <a:solidFill>
                  <a:schemeClr val="hlink"/>
                </a:solidFill>
              </a:defRPr>
            </a:lvl1pPr>
            <a:lvl2pPr lvl="1" algn="ctr" rtl="0">
              <a:spcBef>
                <a:spcPts val="0"/>
              </a:spcBef>
              <a:spcAft>
                <a:spcPts val="0"/>
              </a:spcAft>
              <a:buClr>
                <a:schemeClr val="hlink"/>
              </a:buClr>
              <a:buSzPts val="6200"/>
              <a:buNone/>
              <a:defRPr sz="6200">
                <a:solidFill>
                  <a:schemeClr val="hlink"/>
                </a:solidFill>
              </a:defRPr>
            </a:lvl2pPr>
            <a:lvl3pPr lvl="2" algn="ctr" rtl="0">
              <a:spcBef>
                <a:spcPts val="0"/>
              </a:spcBef>
              <a:spcAft>
                <a:spcPts val="0"/>
              </a:spcAft>
              <a:buClr>
                <a:schemeClr val="hlink"/>
              </a:buClr>
              <a:buSzPts val="6200"/>
              <a:buNone/>
              <a:defRPr sz="6200">
                <a:solidFill>
                  <a:schemeClr val="hlink"/>
                </a:solidFill>
              </a:defRPr>
            </a:lvl3pPr>
            <a:lvl4pPr lvl="3" algn="ctr" rtl="0">
              <a:spcBef>
                <a:spcPts val="0"/>
              </a:spcBef>
              <a:spcAft>
                <a:spcPts val="0"/>
              </a:spcAft>
              <a:buClr>
                <a:schemeClr val="hlink"/>
              </a:buClr>
              <a:buSzPts val="6200"/>
              <a:buNone/>
              <a:defRPr sz="6200">
                <a:solidFill>
                  <a:schemeClr val="hlink"/>
                </a:solidFill>
              </a:defRPr>
            </a:lvl4pPr>
            <a:lvl5pPr lvl="4" algn="ctr" rtl="0">
              <a:spcBef>
                <a:spcPts val="0"/>
              </a:spcBef>
              <a:spcAft>
                <a:spcPts val="0"/>
              </a:spcAft>
              <a:buClr>
                <a:schemeClr val="hlink"/>
              </a:buClr>
              <a:buSzPts val="6200"/>
              <a:buNone/>
              <a:defRPr sz="6200">
                <a:solidFill>
                  <a:schemeClr val="hlink"/>
                </a:solidFill>
              </a:defRPr>
            </a:lvl5pPr>
            <a:lvl6pPr lvl="5" algn="ctr" rtl="0">
              <a:spcBef>
                <a:spcPts val="0"/>
              </a:spcBef>
              <a:spcAft>
                <a:spcPts val="0"/>
              </a:spcAft>
              <a:buClr>
                <a:schemeClr val="hlink"/>
              </a:buClr>
              <a:buSzPts val="6200"/>
              <a:buNone/>
              <a:defRPr sz="6200">
                <a:solidFill>
                  <a:schemeClr val="hlink"/>
                </a:solidFill>
              </a:defRPr>
            </a:lvl6pPr>
            <a:lvl7pPr lvl="6" algn="ctr" rtl="0">
              <a:spcBef>
                <a:spcPts val="0"/>
              </a:spcBef>
              <a:spcAft>
                <a:spcPts val="0"/>
              </a:spcAft>
              <a:buClr>
                <a:schemeClr val="hlink"/>
              </a:buClr>
              <a:buSzPts val="6200"/>
              <a:buNone/>
              <a:defRPr sz="6200">
                <a:solidFill>
                  <a:schemeClr val="hlink"/>
                </a:solidFill>
              </a:defRPr>
            </a:lvl7pPr>
            <a:lvl8pPr lvl="7" algn="ctr" rtl="0">
              <a:spcBef>
                <a:spcPts val="0"/>
              </a:spcBef>
              <a:spcAft>
                <a:spcPts val="0"/>
              </a:spcAft>
              <a:buClr>
                <a:schemeClr val="hlink"/>
              </a:buClr>
              <a:buSzPts val="6200"/>
              <a:buNone/>
              <a:defRPr sz="6200">
                <a:solidFill>
                  <a:schemeClr val="hlink"/>
                </a:solidFill>
              </a:defRPr>
            </a:lvl8pPr>
            <a:lvl9pPr lvl="8" algn="ctr" rtl="0">
              <a:spcBef>
                <a:spcPts val="0"/>
              </a:spcBef>
              <a:spcAft>
                <a:spcPts val="0"/>
              </a:spcAft>
              <a:buClr>
                <a:schemeClr val="hlink"/>
              </a:buClr>
              <a:buSzPts val="6200"/>
              <a:buNone/>
              <a:defRPr sz="6200">
                <a:solidFill>
                  <a:schemeClr val="hlink"/>
                </a:solidFill>
              </a:defRPr>
            </a:lvl9pPr>
          </a:lstStyle>
          <a:p>
            <a:r>
              <a:t>xx%</a:t>
            </a:r>
          </a:p>
        </p:txBody>
      </p:sp>
      <p:sp>
        <p:nvSpPr>
          <p:cNvPr id="944" name="Google Shape;944;p47"/>
          <p:cNvSpPr txBox="1">
            <a:spLocks noGrp="1"/>
          </p:cNvSpPr>
          <p:nvPr>
            <p:ph type="subTitle" idx="1"/>
          </p:nvPr>
        </p:nvSpPr>
        <p:spPr>
          <a:xfrm>
            <a:off x="1335600" y="3323803"/>
            <a:ext cx="2284500" cy="624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hlink"/>
              </a:buClr>
              <a:buSzPts val="1400"/>
              <a:buNone/>
              <a:defRPr sz="1400">
                <a:solidFill>
                  <a:schemeClr val="hlink"/>
                </a:solidFill>
              </a:defRPr>
            </a:lvl1pPr>
            <a:lvl2pPr lvl="1" algn="ctr" rtl="0">
              <a:lnSpc>
                <a:spcPct val="100000"/>
              </a:lnSpc>
              <a:spcBef>
                <a:spcPts val="1600"/>
              </a:spcBef>
              <a:spcAft>
                <a:spcPts val="0"/>
              </a:spcAft>
              <a:buClr>
                <a:schemeClr val="hlink"/>
              </a:buClr>
              <a:buSzPts val="1400"/>
              <a:buNone/>
              <a:defRPr>
                <a:solidFill>
                  <a:schemeClr val="hlink"/>
                </a:solidFill>
              </a:defRPr>
            </a:lvl2pPr>
            <a:lvl3pPr lvl="2" algn="ctr" rtl="0">
              <a:lnSpc>
                <a:spcPct val="100000"/>
              </a:lnSpc>
              <a:spcBef>
                <a:spcPts val="1600"/>
              </a:spcBef>
              <a:spcAft>
                <a:spcPts val="0"/>
              </a:spcAft>
              <a:buClr>
                <a:schemeClr val="hlink"/>
              </a:buClr>
              <a:buSzPts val="1400"/>
              <a:buNone/>
              <a:defRPr>
                <a:solidFill>
                  <a:schemeClr val="hlink"/>
                </a:solidFill>
              </a:defRPr>
            </a:lvl3pPr>
            <a:lvl4pPr lvl="3" algn="ctr" rtl="0">
              <a:lnSpc>
                <a:spcPct val="100000"/>
              </a:lnSpc>
              <a:spcBef>
                <a:spcPts val="1600"/>
              </a:spcBef>
              <a:spcAft>
                <a:spcPts val="0"/>
              </a:spcAft>
              <a:buClr>
                <a:schemeClr val="hlink"/>
              </a:buClr>
              <a:buSzPts val="1400"/>
              <a:buNone/>
              <a:defRPr>
                <a:solidFill>
                  <a:schemeClr val="hlink"/>
                </a:solidFill>
              </a:defRPr>
            </a:lvl4pPr>
            <a:lvl5pPr lvl="4" algn="ctr" rtl="0">
              <a:lnSpc>
                <a:spcPct val="100000"/>
              </a:lnSpc>
              <a:spcBef>
                <a:spcPts val="1600"/>
              </a:spcBef>
              <a:spcAft>
                <a:spcPts val="0"/>
              </a:spcAft>
              <a:buClr>
                <a:schemeClr val="hlink"/>
              </a:buClr>
              <a:buSzPts val="1400"/>
              <a:buNone/>
              <a:defRPr>
                <a:solidFill>
                  <a:schemeClr val="hlink"/>
                </a:solidFill>
              </a:defRPr>
            </a:lvl5pPr>
            <a:lvl6pPr lvl="5" algn="ctr" rtl="0">
              <a:lnSpc>
                <a:spcPct val="100000"/>
              </a:lnSpc>
              <a:spcBef>
                <a:spcPts val="1600"/>
              </a:spcBef>
              <a:spcAft>
                <a:spcPts val="0"/>
              </a:spcAft>
              <a:buClr>
                <a:schemeClr val="hlink"/>
              </a:buClr>
              <a:buSzPts val="1400"/>
              <a:buNone/>
              <a:defRPr>
                <a:solidFill>
                  <a:schemeClr val="hlink"/>
                </a:solidFill>
              </a:defRPr>
            </a:lvl6pPr>
            <a:lvl7pPr lvl="6" algn="ctr" rtl="0">
              <a:lnSpc>
                <a:spcPct val="100000"/>
              </a:lnSpc>
              <a:spcBef>
                <a:spcPts val="1600"/>
              </a:spcBef>
              <a:spcAft>
                <a:spcPts val="0"/>
              </a:spcAft>
              <a:buClr>
                <a:schemeClr val="hlink"/>
              </a:buClr>
              <a:buSzPts val="1400"/>
              <a:buNone/>
              <a:defRPr>
                <a:solidFill>
                  <a:schemeClr val="hlink"/>
                </a:solidFill>
              </a:defRPr>
            </a:lvl7pPr>
            <a:lvl8pPr lvl="7" algn="ctr" rtl="0">
              <a:lnSpc>
                <a:spcPct val="100000"/>
              </a:lnSpc>
              <a:spcBef>
                <a:spcPts val="1600"/>
              </a:spcBef>
              <a:spcAft>
                <a:spcPts val="0"/>
              </a:spcAft>
              <a:buClr>
                <a:schemeClr val="hlink"/>
              </a:buClr>
              <a:buSzPts val="1400"/>
              <a:buNone/>
              <a:defRPr>
                <a:solidFill>
                  <a:schemeClr val="hlink"/>
                </a:solidFill>
              </a:defRPr>
            </a:lvl8pPr>
            <a:lvl9pPr lvl="8" algn="ctr" rtl="0">
              <a:lnSpc>
                <a:spcPct val="100000"/>
              </a:lnSpc>
              <a:spcBef>
                <a:spcPts val="1600"/>
              </a:spcBef>
              <a:spcAft>
                <a:spcPts val="1600"/>
              </a:spcAft>
              <a:buClr>
                <a:schemeClr val="hlink"/>
              </a:buClr>
              <a:buSzPts val="1400"/>
              <a:buNone/>
              <a:defRPr>
                <a:solidFill>
                  <a:schemeClr val="hlink"/>
                </a:solidFill>
              </a:defRPr>
            </a:lvl9pPr>
          </a:lstStyle>
          <a:p>
            <a:endParaRPr/>
          </a:p>
        </p:txBody>
      </p:sp>
      <p:sp>
        <p:nvSpPr>
          <p:cNvPr id="945" name="Google Shape;945;p47"/>
          <p:cNvSpPr txBox="1">
            <a:spLocks noGrp="1"/>
          </p:cNvSpPr>
          <p:nvPr>
            <p:ph type="subTitle" idx="4"/>
          </p:nvPr>
        </p:nvSpPr>
        <p:spPr>
          <a:xfrm>
            <a:off x="5236675" y="3323803"/>
            <a:ext cx="2284500" cy="624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hlink"/>
              </a:buClr>
              <a:buSzPts val="1400"/>
              <a:buNone/>
              <a:defRPr sz="1400">
                <a:solidFill>
                  <a:schemeClr val="hlink"/>
                </a:solidFill>
              </a:defRPr>
            </a:lvl1pPr>
            <a:lvl2pPr lvl="1" algn="ctr" rtl="0">
              <a:lnSpc>
                <a:spcPct val="100000"/>
              </a:lnSpc>
              <a:spcBef>
                <a:spcPts val="1600"/>
              </a:spcBef>
              <a:spcAft>
                <a:spcPts val="0"/>
              </a:spcAft>
              <a:buClr>
                <a:schemeClr val="hlink"/>
              </a:buClr>
              <a:buSzPts val="1400"/>
              <a:buNone/>
              <a:defRPr>
                <a:solidFill>
                  <a:schemeClr val="hlink"/>
                </a:solidFill>
              </a:defRPr>
            </a:lvl2pPr>
            <a:lvl3pPr lvl="2" algn="ctr" rtl="0">
              <a:lnSpc>
                <a:spcPct val="100000"/>
              </a:lnSpc>
              <a:spcBef>
                <a:spcPts val="1600"/>
              </a:spcBef>
              <a:spcAft>
                <a:spcPts val="0"/>
              </a:spcAft>
              <a:buClr>
                <a:schemeClr val="hlink"/>
              </a:buClr>
              <a:buSzPts val="1400"/>
              <a:buNone/>
              <a:defRPr>
                <a:solidFill>
                  <a:schemeClr val="hlink"/>
                </a:solidFill>
              </a:defRPr>
            </a:lvl3pPr>
            <a:lvl4pPr lvl="3" algn="ctr" rtl="0">
              <a:lnSpc>
                <a:spcPct val="100000"/>
              </a:lnSpc>
              <a:spcBef>
                <a:spcPts val="1600"/>
              </a:spcBef>
              <a:spcAft>
                <a:spcPts val="0"/>
              </a:spcAft>
              <a:buClr>
                <a:schemeClr val="hlink"/>
              </a:buClr>
              <a:buSzPts val="1400"/>
              <a:buNone/>
              <a:defRPr>
                <a:solidFill>
                  <a:schemeClr val="hlink"/>
                </a:solidFill>
              </a:defRPr>
            </a:lvl4pPr>
            <a:lvl5pPr lvl="4" algn="ctr" rtl="0">
              <a:lnSpc>
                <a:spcPct val="100000"/>
              </a:lnSpc>
              <a:spcBef>
                <a:spcPts val="1600"/>
              </a:spcBef>
              <a:spcAft>
                <a:spcPts val="0"/>
              </a:spcAft>
              <a:buClr>
                <a:schemeClr val="hlink"/>
              </a:buClr>
              <a:buSzPts val="1400"/>
              <a:buNone/>
              <a:defRPr>
                <a:solidFill>
                  <a:schemeClr val="hlink"/>
                </a:solidFill>
              </a:defRPr>
            </a:lvl5pPr>
            <a:lvl6pPr lvl="5" algn="ctr" rtl="0">
              <a:lnSpc>
                <a:spcPct val="100000"/>
              </a:lnSpc>
              <a:spcBef>
                <a:spcPts val="1600"/>
              </a:spcBef>
              <a:spcAft>
                <a:spcPts val="0"/>
              </a:spcAft>
              <a:buClr>
                <a:schemeClr val="hlink"/>
              </a:buClr>
              <a:buSzPts val="1400"/>
              <a:buNone/>
              <a:defRPr>
                <a:solidFill>
                  <a:schemeClr val="hlink"/>
                </a:solidFill>
              </a:defRPr>
            </a:lvl6pPr>
            <a:lvl7pPr lvl="6" algn="ctr" rtl="0">
              <a:lnSpc>
                <a:spcPct val="100000"/>
              </a:lnSpc>
              <a:spcBef>
                <a:spcPts val="1600"/>
              </a:spcBef>
              <a:spcAft>
                <a:spcPts val="0"/>
              </a:spcAft>
              <a:buClr>
                <a:schemeClr val="hlink"/>
              </a:buClr>
              <a:buSzPts val="1400"/>
              <a:buNone/>
              <a:defRPr>
                <a:solidFill>
                  <a:schemeClr val="hlink"/>
                </a:solidFill>
              </a:defRPr>
            </a:lvl7pPr>
            <a:lvl8pPr lvl="7" algn="ctr" rtl="0">
              <a:lnSpc>
                <a:spcPct val="100000"/>
              </a:lnSpc>
              <a:spcBef>
                <a:spcPts val="1600"/>
              </a:spcBef>
              <a:spcAft>
                <a:spcPts val="0"/>
              </a:spcAft>
              <a:buClr>
                <a:schemeClr val="hlink"/>
              </a:buClr>
              <a:buSzPts val="1400"/>
              <a:buNone/>
              <a:defRPr>
                <a:solidFill>
                  <a:schemeClr val="hlink"/>
                </a:solidFill>
              </a:defRPr>
            </a:lvl8pPr>
            <a:lvl9pPr lvl="8" algn="ctr" rtl="0">
              <a:lnSpc>
                <a:spcPct val="100000"/>
              </a:lnSpc>
              <a:spcBef>
                <a:spcPts val="1600"/>
              </a:spcBef>
              <a:spcAft>
                <a:spcPts val="1600"/>
              </a:spcAft>
              <a:buClr>
                <a:schemeClr val="hlink"/>
              </a:buClr>
              <a:buSzPts val="1400"/>
              <a:buNone/>
              <a:defRPr>
                <a:solidFill>
                  <a:schemeClr val="hlink"/>
                </a:solidFill>
              </a:defRPr>
            </a:lvl9pPr>
          </a:lstStyle>
          <a:p>
            <a:endParaRPr/>
          </a:p>
        </p:txBody>
      </p:sp>
      <p:grpSp>
        <p:nvGrpSpPr>
          <p:cNvPr id="946" name="Google Shape;946;p47"/>
          <p:cNvGrpSpPr/>
          <p:nvPr/>
        </p:nvGrpSpPr>
        <p:grpSpPr>
          <a:xfrm>
            <a:off x="6806481" y="539994"/>
            <a:ext cx="287212" cy="222969"/>
            <a:chOff x="7283981" y="539994"/>
            <a:chExt cx="287212" cy="222969"/>
          </a:xfrm>
        </p:grpSpPr>
        <p:sp>
          <p:nvSpPr>
            <p:cNvPr id="947" name="Google Shape;947;p47"/>
            <p:cNvSpPr/>
            <p:nvPr/>
          </p:nvSpPr>
          <p:spPr>
            <a:xfrm>
              <a:off x="7435617" y="547311"/>
              <a:ext cx="32403" cy="215652"/>
            </a:xfrm>
            <a:custGeom>
              <a:avLst/>
              <a:gdLst/>
              <a:ahLst/>
              <a:cxnLst/>
              <a:rect l="l" t="t" r="r" b="b"/>
              <a:pathLst>
                <a:path w="2843" h="18921" extrusionOk="0">
                  <a:moveTo>
                    <a:pt x="2842" y="0"/>
                  </a:moveTo>
                  <a:cubicBezTo>
                    <a:pt x="2318" y="269"/>
                    <a:pt x="1827" y="622"/>
                    <a:pt x="1387" y="1061"/>
                  </a:cubicBezTo>
                  <a:lnTo>
                    <a:pt x="0" y="2450"/>
                  </a:lnTo>
                  <a:lnTo>
                    <a:pt x="0" y="18920"/>
                  </a:lnTo>
                  <a:lnTo>
                    <a:pt x="2831" y="16089"/>
                  </a:lnTo>
                  <a:lnTo>
                    <a:pt x="2639" y="15897"/>
                  </a:lnTo>
                  <a:cubicBezTo>
                    <a:pt x="2022" y="15279"/>
                    <a:pt x="1682" y="14458"/>
                    <a:pt x="1682" y="13583"/>
                  </a:cubicBezTo>
                  <a:cubicBezTo>
                    <a:pt x="1682" y="12710"/>
                    <a:pt x="2022" y="11888"/>
                    <a:pt x="2640" y="11269"/>
                  </a:cubicBezTo>
                  <a:cubicBezTo>
                    <a:pt x="2706" y="11203"/>
                    <a:pt x="2773" y="11144"/>
                    <a:pt x="2842" y="11084"/>
                  </a:cubicBezTo>
                  <a:lnTo>
                    <a:pt x="2842" y="0"/>
                  </a:lnTo>
                  <a:close/>
                </a:path>
              </a:pathLst>
            </a:custGeom>
            <a:solidFill>
              <a:schemeClr val="accent5"/>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47"/>
            <p:cNvSpPr/>
            <p:nvPr/>
          </p:nvSpPr>
          <p:spPr>
            <a:xfrm>
              <a:off x="7387177" y="547311"/>
              <a:ext cx="32380" cy="215652"/>
            </a:xfrm>
            <a:custGeom>
              <a:avLst/>
              <a:gdLst/>
              <a:ahLst/>
              <a:cxnLst/>
              <a:rect l="l" t="t" r="r" b="b"/>
              <a:pathLst>
                <a:path w="2841" h="18921" extrusionOk="0">
                  <a:moveTo>
                    <a:pt x="0" y="0"/>
                  </a:moveTo>
                  <a:lnTo>
                    <a:pt x="0" y="16079"/>
                  </a:lnTo>
                  <a:lnTo>
                    <a:pt x="2841" y="18920"/>
                  </a:lnTo>
                  <a:lnTo>
                    <a:pt x="2841" y="2448"/>
                  </a:lnTo>
                  <a:lnTo>
                    <a:pt x="1454" y="1061"/>
                  </a:lnTo>
                  <a:cubicBezTo>
                    <a:pt x="1017" y="623"/>
                    <a:pt x="525" y="270"/>
                    <a:pt x="0" y="0"/>
                  </a:cubicBezTo>
                  <a:close/>
                </a:path>
              </a:pathLst>
            </a:custGeom>
            <a:solidFill>
              <a:schemeClr val="lt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47"/>
            <p:cNvSpPr/>
            <p:nvPr/>
          </p:nvSpPr>
          <p:spPr>
            <a:xfrm>
              <a:off x="7532533" y="549420"/>
              <a:ext cx="38660" cy="116608"/>
            </a:xfrm>
            <a:custGeom>
              <a:avLst/>
              <a:gdLst/>
              <a:ahLst/>
              <a:cxnLst/>
              <a:rect l="l" t="t" r="r" b="b"/>
              <a:pathLst>
                <a:path w="3392" h="10231" extrusionOk="0">
                  <a:moveTo>
                    <a:pt x="1" y="0"/>
                  </a:moveTo>
                  <a:lnTo>
                    <a:pt x="1" y="10230"/>
                  </a:lnTo>
                  <a:lnTo>
                    <a:pt x="1122" y="9111"/>
                  </a:lnTo>
                  <a:cubicBezTo>
                    <a:pt x="3392" y="6841"/>
                    <a:pt x="3392" y="3145"/>
                    <a:pt x="1122" y="875"/>
                  </a:cubicBezTo>
                  <a:cubicBezTo>
                    <a:pt x="777" y="532"/>
                    <a:pt x="400" y="240"/>
                    <a:pt x="1" y="0"/>
                  </a:cubicBezTo>
                  <a:close/>
                </a:path>
              </a:pathLst>
            </a:custGeom>
            <a:solidFill>
              <a:schemeClr val="accen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47"/>
            <p:cNvSpPr/>
            <p:nvPr/>
          </p:nvSpPr>
          <p:spPr>
            <a:xfrm>
              <a:off x="7338690" y="539994"/>
              <a:ext cx="32392" cy="174484"/>
            </a:xfrm>
            <a:custGeom>
              <a:avLst/>
              <a:gdLst/>
              <a:ahLst/>
              <a:cxnLst/>
              <a:rect l="l" t="t" r="r" b="b"/>
              <a:pathLst>
                <a:path w="2842" h="15309" extrusionOk="0">
                  <a:moveTo>
                    <a:pt x="1586" y="0"/>
                  </a:moveTo>
                  <a:cubicBezTo>
                    <a:pt x="1052" y="0"/>
                    <a:pt x="519" y="73"/>
                    <a:pt x="1" y="218"/>
                  </a:cubicBezTo>
                  <a:lnTo>
                    <a:pt x="1" y="12467"/>
                  </a:lnTo>
                  <a:lnTo>
                    <a:pt x="2842" y="15309"/>
                  </a:lnTo>
                  <a:lnTo>
                    <a:pt x="2842" y="136"/>
                  </a:lnTo>
                  <a:cubicBezTo>
                    <a:pt x="2429" y="45"/>
                    <a:pt x="2008" y="0"/>
                    <a:pt x="1586" y="0"/>
                  </a:cubicBez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47"/>
            <p:cNvSpPr/>
            <p:nvPr/>
          </p:nvSpPr>
          <p:spPr>
            <a:xfrm>
              <a:off x="7484081" y="540005"/>
              <a:ext cx="32403" cy="133943"/>
            </a:xfrm>
            <a:custGeom>
              <a:avLst/>
              <a:gdLst/>
              <a:ahLst/>
              <a:cxnLst/>
              <a:rect l="l" t="t" r="r" b="b"/>
              <a:pathLst>
                <a:path w="2843" h="11752" extrusionOk="0">
                  <a:moveTo>
                    <a:pt x="1256" y="1"/>
                  </a:moveTo>
                  <a:cubicBezTo>
                    <a:pt x="835" y="1"/>
                    <a:pt x="414" y="46"/>
                    <a:pt x="0" y="136"/>
                  </a:cubicBezTo>
                  <a:lnTo>
                    <a:pt x="0" y="11028"/>
                  </a:lnTo>
                  <a:cubicBezTo>
                    <a:pt x="228" y="10978"/>
                    <a:pt x="462" y="10954"/>
                    <a:pt x="701" y="10954"/>
                  </a:cubicBezTo>
                  <a:cubicBezTo>
                    <a:pt x="1495" y="10954"/>
                    <a:pt x="2248" y="11237"/>
                    <a:pt x="2842" y="11752"/>
                  </a:cubicBezTo>
                  <a:lnTo>
                    <a:pt x="2842" y="219"/>
                  </a:lnTo>
                  <a:cubicBezTo>
                    <a:pt x="2324" y="73"/>
                    <a:pt x="1790" y="1"/>
                    <a:pt x="1256" y="1"/>
                  </a:cubicBezTo>
                  <a:close/>
                </a:path>
              </a:pathLst>
            </a:custGeom>
            <a:solidFill>
              <a:schemeClr val="accent4"/>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47"/>
            <p:cNvSpPr/>
            <p:nvPr/>
          </p:nvSpPr>
          <p:spPr>
            <a:xfrm>
              <a:off x="7283981" y="549420"/>
              <a:ext cx="38660" cy="116608"/>
            </a:xfrm>
            <a:custGeom>
              <a:avLst/>
              <a:gdLst/>
              <a:ahLst/>
              <a:cxnLst/>
              <a:rect l="l" t="t" r="r" b="b"/>
              <a:pathLst>
                <a:path w="3392" h="10231" extrusionOk="0">
                  <a:moveTo>
                    <a:pt x="3391" y="0"/>
                  </a:moveTo>
                  <a:cubicBezTo>
                    <a:pt x="2990" y="240"/>
                    <a:pt x="2616" y="532"/>
                    <a:pt x="2270" y="875"/>
                  </a:cubicBezTo>
                  <a:cubicBezTo>
                    <a:pt x="0" y="3145"/>
                    <a:pt x="0" y="6841"/>
                    <a:pt x="2270" y="9111"/>
                  </a:cubicBezTo>
                  <a:lnTo>
                    <a:pt x="3391" y="10230"/>
                  </a:lnTo>
                  <a:lnTo>
                    <a:pt x="3391" y="0"/>
                  </a:lnTo>
                  <a:close/>
                </a:path>
              </a:pathLst>
            </a:custGeom>
            <a:solidFill>
              <a:srgbClr val="FF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47"/>
            <p:cNvSpPr/>
            <p:nvPr/>
          </p:nvSpPr>
          <p:spPr>
            <a:xfrm>
              <a:off x="7468785" y="680905"/>
              <a:ext cx="98030" cy="76933"/>
            </a:xfrm>
            <a:custGeom>
              <a:avLst/>
              <a:gdLst/>
              <a:ahLst/>
              <a:cxnLst/>
              <a:rect l="l" t="t" r="r" b="b"/>
              <a:pathLst>
                <a:path w="8601" h="6750" extrusionOk="0">
                  <a:moveTo>
                    <a:pt x="2043" y="0"/>
                  </a:moveTo>
                  <a:cubicBezTo>
                    <a:pt x="1567" y="0"/>
                    <a:pt x="1090" y="181"/>
                    <a:pt x="728" y="546"/>
                  </a:cubicBezTo>
                  <a:cubicBezTo>
                    <a:pt x="1" y="1273"/>
                    <a:pt x="1" y="2450"/>
                    <a:pt x="728" y="3178"/>
                  </a:cubicBezTo>
                  <a:lnTo>
                    <a:pt x="4299" y="6750"/>
                  </a:lnTo>
                  <a:lnTo>
                    <a:pt x="4301" y="6748"/>
                  </a:lnTo>
                  <a:lnTo>
                    <a:pt x="4304" y="6750"/>
                  </a:lnTo>
                  <a:lnTo>
                    <a:pt x="7875" y="3178"/>
                  </a:lnTo>
                  <a:cubicBezTo>
                    <a:pt x="8601" y="2452"/>
                    <a:pt x="8601" y="1273"/>
                    <a:pt x="7875" y="546"/>
                  </a:cubicBezTo>
                  <a:cubicBezTo>
                    <a:pt x="7513" y="184"/>
                    <a:pt x="7036" y="0"/>
                    <a:pt x="6560" y="0"/>
                  </a:cubicBezTo>
                  <a:cubicBezTo>
                    <a:pt x="6083" y="0"/>
                    <a:pt x="5607" y="181"/>
                    <a:pt x="5244" y="546"/>
                  </a:cubicBezTo>
                  <a:lnTo>
                    <a:pt x="4301" y="1488"/>
                  </a:lnTo>
                  <a:lnTo>
                    <a:pt x="3359" y="546"/>
                  </a:lnTo>
                  <a:cubicBezTo>
                    <a:pt x="2996" y="184"/>
                    <a:pt x="2520" y="0"/>
                    <a:pt x="2043" y="0"/>
                  </a:cubicBezTo>
                  <a:close/>
                </a:path>
              </a:pathLst>
            </a:custGeom>
            <a:solidFill>
              <a:schemeClr val="l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4" name="Google Shape;954;p47"/>
          <p:cNvGrpSpPr/>
          <p:nvPr/>
        </p:nvGrpSpPr>
        <p:grpSpPr>
          <a:xfrm>
            <a:off x="7300250" y="406938"/>
            <a:ext cx="629975" cy="489075"/>
            <a:chOff x="7300250" y="406938"/>
            <a:chExt cx="629975" cy="489075"/>
          </a:xfrm>
        </p:grpSpPr>
        <p:sp>
          <p:nvSpPr>
            <p:cNvPr id="955" name="Google Shape;955;p47"/>
            <p:cNvSpPr/>
            <p:nvPr/>
          </p:nvSpPr>
          <p:spPr>
            <a:xfrm>
              <a:off x="7632850" y="422988"/>
              <a:ext cx="71075" cy="473025"/>
            </a:xfrm>
            <a:custGeom>
              <a:avLst/>
              <a:gdLst/>
              <a:ahLst/>
              <a:cxnLst/>
              <a:rect l="l" t="t" r="r" b="b"/>
              <a:pathLst>
                <a:path w="2843" h="18921" extrusionOk="0">
                  <a:moveTo>
                    <a:pt x="2842" y="0"/>
                  </a:moveTo>
                  <a:cubicBezTo>
                    <a:pt x="2318" y="269"/>
                    <a:pt x="1827" y="622"/>
                    <a:pt x="1387" y="1061"/>
                  </a:cubicBezTo>
                  <a:lnTo>
                    <a:pt x="0" y="2450"/>
                  </a:lnTo>
                  <a:lnTo>
                    <a:pt x="0" y="18920"/>
                  </a:lnTo>
                  <a:lnTo>
                    <a:pt x="2831" y="16089"/>
                  </a:lnTo>
                  <a:lnTo>
                    <a:pt x="2639" y="15897"/>
                  </a:lnTo>
                  <a:cubicBezTo>
                    <a:pt x="2022" y="15279"/>
                    <a:pt x="1682" y="14458"/>
                    <a:pt x="1682" y="13583"/>
                  </a:cubicBezTo>
                  <a:cubicBezTo>
                    <a:pt x="1682" y="12710"/>
                    <a:pt x="2022" y="11888"/>
                    <a:pt x="2640" y="11269"/>
                  </a:cubicBezTo>
                  <a:cubicBezTo>
                    <a:pt x="2706" y="11203"/>
                    <a:pt x="2773" y="11144"/>
                    <a:pt x="2842" y="11084"/>
                  </a:cubicBezTo>
                  <a:lnTo>
                    <a:pt x="2842" y="0"/>
                  </a:lnTo>
                  <a:close/>
                </a:path>
              </a:pathLst>
            </a:custGeom>
            <a:solidFill>
              <a:schemeClr val="accent5"/>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47"/>
            <p:cNvSpPr/>
            <p:nvPr/>
          </p:nvSpPr>
          <p:spPr>
            <a:xfrm>
              <a:off x="7526600" y="422988"/>
              <a:ext cx="71025" cy="473025"/>
            </a:xfrm>
            <a:custGeom>
              <a:avLst/>
              <a:gdLst/>
              <a:ahLst/>
              <a:cxnLst/>
              <a:rect l="l" t="t" r="r" b="b"/>
              <a:pathLst>
                <a:path w="2841" h="18921" extrusionOk="0">
                  <a:moveTo>
                    <a:pt x="0" y="0"/>
                  </a:moveTo>
                  <a:lnTo>
                    <a:pt x="0" y="16079"/>
                  </a:lnTo>
                  <a:lnTo>
                    <a:pt x="2841" y="18920"/>
                  </a:lnTo>
                  <a:lnTo>
                    <a:pt x="2841" y="2448"/>
                  </a:lnTo>
                  <a:lnTo>
                    <a:pt x="1454" y="1061"/>
                  </a:lnTo>
                  <a:cubicBezTo>
                    <a:pt x="1017" y="623"/>
                    <a:pt x="525" y="270"/>
                    <a:pt x="0" y="0"/>
                  </a:cubicBezTo>
                  <a:close/>
                </a:path>
              </a:pathLst>
            </a:custGeom>
            <a:solidFill>
              <a:schemeClr val="lt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47"/>
            <p:cNvSpPr/>
            <p:nvPr/>
          </p:nvSpPr>
          <p:spPr>
            <a:xfrm>
              <a:off x="7845425" y="427613"/>
              <a:ext cx="84800" cy="255775"/>
            </a:xfrm>
            <a:custGeom>
              <a:avLst/>
              <a:gdLst/>
              <a:ahLst/>
              <a:cxnLst/>
              <a:rect l="l" t="t" r="r" b="b"/>
              <a:pathLst>
                <a:path w="3392" h="10231" extrusionOk="0">
                  <a:moveTo>
                    <a:pt x="1" y="0"/>
                  </a:moveTo>
                  <a:lnTo>
                    <a:pt x="1" y="10230"/>
                  </a:lnTo>
                  <a:lnTo>
                    <a:pt x="1122" y="9111"/>
                  </a:lnTo>
                  <a:cubicBezTo>
                    <a:pt x="3392" y="6841"/>
                    <a:pt x="3392" y="3145"/>
                    <a:pt x="1122" y="875"/>
                  </a:cubicBezTo>
                  <a:cubicBezTo>
                    <a:pt x="777" y="532"/>
                    <a:pt x="400" y="240"/>
                    <a:pt x="1" y="0"/>
                  </a:cubicBezTo>
                  <a:close/>
                </a:path>
              </a:pathLst>
            </a:custGeom>
            <a:solidFill>
              <a:schemeClr val="accen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47"/>
            <p:cNvSpPr/>
            <p:nvPr/>
          </p:nvSpPr>
          <p:spPr>
            <a:xfrm>
              <a:off x="7420250" y="406938"/>
              <a:ext cx="71050" cy="382725"/>
            </a:xfrm>
            <a:custGeom>
              <a:avLst/>
              <a:gdLst/>
              <a:ahLst/>
              <a:cxnLst/>
              <a:rect l="l" t="t" r="r" b="b"/>
              <a:pathLst>
                <a:path w="2842" h="15309" extrusionOk="0">
                  <a:moveTo>
                    <a:pt x="1586" y="0"/>
                  </a:moveTo>
                  <a:cubicBezTo>
                    <a:pt x="1052" y="0"/>
                    <a:pt x="519" y="73"/>
                    <a:pt x="1" y="218"/>
                  </a:cubicBezTo>
                  <a:lnTo>
                    <a:pt x="1" y="12467"/>
                  </a:lnTo>
                  <a:lnTo>
                    <a:pt x="2842" y="15309"/>
                  </a:lnTo>
                  <a:lnTo>
                    <a:pt x="2842" y="136"/>
                  </a:lnTo>
                  <a:cubicBezTo>
                    <a:pt x="2429" y="45"/>
                    <a:pt x="2008" y="0"/>
                    <a:pt x="1586" y="0"/>
                  </a:cubicBez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47"/>
            <p:cNvSpPr/>
            <p:nvPr/>
          </p:nvSpPr>
          <p:spPr>
            <a:xfrm>
              <a:off x="7739150" y="406963"/>
              <a:ext cx="71075" cy="293800"/>
            </a:xfrm>
            <a:custGeom>
              <a:avLst/>
              <a:gdLst/>
              <a:ahLst/>
              <a:cxnLst/>
              <a:rect l="l" t="t" r="r" b="b"/>
              <a:pathLst>
                <a:path w="2843" h="11752" extrusionOk="0">
                  <a:moveTo>
                    <a:pt x="1256" y="1"/>
                  </a:moveTo>
                  <a:cubicBezTo>
                    <a:pt x="835" y="1"/>
                    <a:pt x="414" y="46"/>
                    <a:pt x="0" y="136"/>
                  </a:cubicBezTo>
                  <a:lnTo>
                    <a:pt x="0" y="11028"/>
                  </a:lnTo>
                  <a:cubicBezTo>
                    <a:pt x="228" y="10978"/>
                    <a:pt x="462" y="10954"/>
                    <a:pt x="701" y="10954"/>
                  </a:cubicBezTo>
                  <a:cubicBezTo>
                    <a:pt x="1495" y="10954"/>
                    <a:pt x="2248" y="11237"/>
                    <a:pt x="2842" y="11752"/>
                  </a:cubicBezTo>
                  <a:lnTo>
                    <a:pt x="2842" y="219"/>
                  </a:lnTo>
                  <a:cubicBezTo>
                    <a:pt x="2324" y="73"/>
                    <a:pt x="1790" y="1"/>
                    <a:pt x="1256" y="1"/>
                  </a:cubicBezTo>
                  <a:close/>
                </a:path>
              </a:pathLst>
            </a:custGeom>
            <a:solidFill>
              <a:schemeClr val="accent4"/>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47"/>
            <p:cNvSpPr/>
            <p:nvPr/>
          </p:nvSpPr>
          <p:spPr>
            <a:xfrm>
              <a:off x="7300250" y="427613"/>
              <a:ext cx="84800" cy="255775"/>
            </a:xfrm>
            <a:custGeom>
              <a:avLst/>
              <a:gdLst/>
              <a:ahLst/>
              <a:cxnLst/>
              <a:rect l="l" t="t" r="r" b="b"/>
              <a:pathLst>
                <a:path w="3392" h="10231" extrusionOk="0">
                  <a:moveTo>
                    <a:pt x="3391" y="0"/>
                  </a:moveTo>
                  <a:cubicBezTo>
                    <a:pt x="2990" y="240"/>
                    <a:pt x="2616" y="532"/>
                    <a:pt x="2270" y="875"/>
                  </a:cubicBezTo>
                  <a:cubicBezTo>
                    <a:pt x="0" y="3145"/>
                    <a:pt x="0" y="6841"/>
                    <a:pt x="2270" y="9111"/>
                  </a:cubicBezTo>
                  <a:lnTo>
                    <a:pt x="3391" y="10230"/>
                  </a:lnTo>
                  <a:lnTo>
                    <a:pt x="3391" y="0"/>
                  </a:lnTo>
                  <a:close/>
                </a:path>
              </a:pathLst>
            </a:custGeom>
            <a:solidFill>
              <a:srgbClr val="FF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47"/>
            <p:cNvSpPr/>
            <p:nvPr/>
          </p:nvSpPr>
          <p:spPr>
            <a:xfrm>
              <a:off x="7705600" y="716013"/>
              <a:ext cx="215025" cy="168750"/>
            </a:xfrm>
            <a:custGeom>
              <a:avLst/>
              <a:gdLst/>
              <a:ahLst/>
              <a:cxnLst/>
              <a:rect l="l" t="t" r="r" b="b"/>
              <a:pathLst>
                <a:path w="8601" h="6750" extrusionOk="0">
                  <a:moveTo>
                    <a:pt x="2043" y="0"/>
                  </a:moveTo>
                  <a:cubicBezTo>
                    <a:pt x="1567" y="0"/>
                    <a:pt x="1090" y="181"/>
                    <a:pt x="728" y="546"/>
                  </a:cubicBezTo>
                  <a:cubicBezTo>
                    <a:pt x="1" y="1273"/>
                    <a:pt x="1" y="2450"/>
                    <a:pt x="728" y="3178"/>
                  </a:cubicBezTo>
                  <a:lnTo>
                    <a:pt x="4299" y="6750"/>
                  </a:lnTo>
                  <a:lnTo>
                    <a:pt x="4301" y="6748"/>
                  </a:lnTo>
                  <a:lnTo>
                    <a:pt x="4304" y="6750"/>
                  </a:lnTo>
                  <a:lnTo>
                    <a:pt x="7875" y="3178"/>
                  </a:lnTo>
                  <a:cubicBezTo>
                    <a:pt x="8601" y="2452"/>
                    <a:pt x="8601" y="1273"/>
                    <a:pt x="7875" y="546"/>
                  </a:cubicBezTo>
                  <a:cubicBezTo>
                    <a:pt x="7513" y="184"/>
                    <a:pt x="7036" y="0"/>
                    <a:pt x="6560" y="0"/>
                  </a:cubicBezTo>
                  <a:cubicBezTo>
                    <a:pt x="6083" y="0"/>
                    <a:pt x="5607" y="181"/>
                    <a:pt x="5244" y="546"/>
                  </a:cubicBezTo>
                  <a:lnTo>
                    <a:pt x="4301" y="1488"/>
                  </a:lnTo>
                  <a:lnTo>
                    <a:pt x="3359" y="546"/>
                  </a:lnTo>
                  <a:cubicBezTo>
                    <a:pt x="2996" y="184"/>
                    <a:pt x="2520" y="0"/>
                    <a:pt x="2043" y="0"/>
                  </a:cubicBezTo>
                  <a:close/>
                </a:path>
              </a:pathLst>
            </a:custGeom>
            <a:solidFill>
              <a:schemeClr val="l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62" name="Google Shape;962;p47"/>
          <p:cNvGrpSpPr/>
          <p:nvPr/>
        </p:nvGrpSpPr>
        <p:grpSpPr>
          <a:xfrm>
            <a:off x="8136781" y="539994"/>
            <a:ext cx="287212" cy="222969"/>
            <a:chOff x="7283981" y="539994"/>
            <a:chExt cx="287212" cy="222969"/>
          </a:xfrm>
        </p:grpSpPr>
        <p:sp>
          <p:nvSpPr>
            <p:cNvPr id="963" name="Google Shape;963;p47"/>
            <p:cNvSpPr/>
            <p:nvPr/>
          </p:nvSpPr>
          <p:spPr>
            <a:xfrm>
              <a:off x="7435617" y="547311"/>
              <a:ext cx="32403" cy="215652"/>
            </a:xfrm>
            <a:custGeom>
              <a:avLst/>
              <a:gdLst/>
              <a:ahLst/>
              <a:cxnLst/>
              <a:rect l="l" t="t" r="r" b="b"/>
              <a:pathLst>
                <a:path w="2843" h="18921" extrusionOk="0">
                  <a:moveTo>
                    <a:pt x="2842" y="0"/>
                  </a:moveTo>
                  <a:cubicBezTo>
                    <a:pt x="2318" y="269"/>
                    <a:pt x="1827" y="622"/>
                    <a:pt x="1387" y="1061"/>
                  </a:cubicBezTo>
                  <a:lnTo>
                    <a:pt x="0" y="2450"/>
                  </a:lnTo>
                  <a:lnTo>
                    <a:pt x="0" y="18920"/>
                  </a:lnTo>
                  <a:lnTo>
                    <a:pt x="2831" y="16089"/>
                  </a:lnTo>
                  <a:lnTo>
                    <a:pt x="2639" y="15897"/>
                  </a:lnTo>
                  <a:cubicBezTo>
                    <a:pt x="2022" y="15279"/>
                    <a:pt x="1682" y="14458"/>
                    <a:pt x="1682" y="13583"/>
                  </a:cubicBezTo>
                  <a:cubicBezTo>
                    <a:pt x="1682" y="12710"/>
                    <a:pt x="2022" y="11888"/>
                    <a:pt x="2640" y="11269"/>
                  </a:cubicBezTo>
                  <a:cubicBezTo>
                    <a:pt x="2706" y="11203"/>
                    <a:pt x="2773" y="11144"/>
                    <a:pt x="2842" y="11084"/>
                  </a:cubicBezTo>
                  <a:lnTo>
                    <a:pt x="2842" y="0"/>
                  </a:lnTo>
                  <a:close/>
                </a:path>
              </a:pathLst>
            </a:custGeom>
            <a:solidFill>
              <a:schemeClr val="accent5"/>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47"/>
            <p:cNvSpPr/>
            <p:nvPr/>
          </p:nvSpPr>
          <p:spPr>
            <a:xfrm>
              <a:off x="7387177" y="547311"/>
              <a:ext cx="32380" cy="215652"/>
            </a:xfrm>
            <a:custGeom>
              <a:avLst/>
              <a:gdLst/>
              <a:ahLst/>
              <a:cxnLst/>
              <a:rect l="l" t="t" r="r" b="b"/>
              <a:pathLst>
                <a:path w="2841" h="18921" extrusionOk="0">
                  <a:moveTo>
                    <a:pt x="0" y="0"/>
                  </a:moveTo>
                  <a:lnTo>
                    <a:pt x="0" y="16079"/>
                  </a:lnTo>
                  <a:lnTo>
                    <a:pt x="2841" y="18920"/>
                  </a:lnTo>
                  <a:lnTo>
                    <a:pt x="2841" y="2448"/>
                  </a:lnTo>
                  <a:lnTo>
                    <a:pt x="1454" y="1061"/>
                  </a:lnTo>
                  <a:cubicBezTo>
                    <a:pt x="1017" y="623"/>
                    <a:pt x="525" y="270"/>
                    <a:pt x="0" y="0"/>
                  </a:cubicBezTo>
                  <a:close/>
                </a:path>
              </a:pathLst>
            </a:custGeom>
            <a:solidFill>
              <a:schemeClr val="lt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47"/>
            <p:cNvSpPr/>
            <p:nvPr/>
          </p:nvSpPr>
          <p:spPr>
            <a:xfrm>
              <a:off x="7532533" y="549420"/>
              <a:ext cx="38660" cy="116608"/>
            </a:xfrm>
            <a:custGeom>
              <a:avLst/>
              <a:gdLst/>
              <a:ahLst/>
              <a:cxnLst/>
              <a:rect l="l" t="t" r="r" b="b"/>
              <a:pathLst>
                <a:path w="3392" h="10231" extrusionOk="0">
                  <a:moveTo>
                    <a:pt x="1" y="0"/>
                  </a:moveTo>
                  <a:lnTo>
                    <a:pt x="1" y="10230"/>
                  </a:lnTo>
                  <a:lnTo>
                    <a:pt x="1122" y="9111"/>
                  </a:lnTo>
                  <a:cubicBezTo>
                    <a:pt x="3392" y="6841"/>
                    <a:pt x="3392" y="3145"/>
                    <a:pt x="1122" y="875"/>
                  </a:cubicBezTo>
                  <a:cubicBezTo>
                    <a:pt x="777" y="532"/>
                    <a:pt x="400" y="240"/>
                    <a:pt x="1" y="0"/>
                  </a:cubicBezTo>
                  <a:close/>
                </a:path>
              </a:pathLst>
            </a:custGeom>
            <a:solidFill>
              <a:schemeClr val="accen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47"/>
            <p:cNvSpPr/>
            <p:nvPr/>
          </p:nvSpPr>
          <p:spPr>
            <a:xfrm>
              <a:off x="7338690" y="539994"/>
              <a:ext cx="32392" cy="174484"/>
            </a:xfrm>
            <a:custGeom>
              <a:avLst/>
              <a:gdLst/>
              <a:ahLst/>
              <a:cxnLst/>
              <a:rect l="l" t="t" r="r" b="b"/>
              <a:pathLst>
                <a:path w="2842" h="15309" extrusionOk="0">
                  <a:moveTo>
                    <a:pt x="1586" y="0"/>
                  </a:moveTo>
                  <a:cubicBezTo>
                    <a:pt x="1052" y="0"/>
                    <a:pt x="519" y="73"/>
                    <a:pt x="1" y="218"/>
                  </a:cubicBezTo>
                  <a:lnTo>
                    <a:pt x="1" y="12467"/>
                  </a:lnTo>
                  <a:lnTo>
                    <a:pt x="2842" y="15309"/>
                  </a:lnTo>
                  <a:lnTo>
                    <a:pt x="2842" y="136"/>
                  </a:lnTo>
                  <a:cubicBezTo>
                    <a:pt x="2429" y="45"/>
                    <a:pt x="2008" y="0"/>
                    <a:pt x="1586" y="0"/>
                  </a:cubicBez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47"/>
            <p:cNvSpPr/>
            <p:nvPr/>
          </p:nvSpPr>
          <p:spPr>
            <a:xfrm>
              <a:off x="7484081" y="540005"/>
              <a:ext cx="32403" cy="133943"/>
            </a:xfrm>
            <a:custGeom>
              <a:avLst/>
              <a:gdLst/>
              <a:ahLst/>
              <a:cxnLst/>
              <a:rect l="l" t="t" r="r" b="b"/>
              <a:pathLst>
                <a:path w="2843" h="11752" extrusionOk="0">
                  <a:moveTo>
                    <a:pt x="1256" y="1"/>
                  </a:moveTo>
                  <a:cubicBezTo>
                    <a:pt x="835" y="1"/>
                    <a:pt x="414" y="46"/>
                    <a:pt x="0" y="136"/>
                  </a:cubicBezTo>
                  <a:lnTo>
                    <a:pt x="0" y="11028"/>
                  </a:lnTo>
                  <a:cubicBezTo>
                    <a:pt x="228" y="10978"/>
                    <a:pt x="462" y="10954"/>
                    <a:pt x="701" y="10954"/>
                  </a:cubicBezTo>
                  <a:cubicBezTo>
                    <a:pt x="1495" y="10954"/>
                    <a:pt x="2248" y="11237"/>
                    <a:pt x="2842" y="11752"/>
                  </a:cubicBezTo>
                  <a:lnTo>
                    <a:pt x="2842" y="219"/>
                  </a:lnTo>
                  <a:cubicBezTo>
                    <a:pt x="2324" y="73"/>
                    <a:pt x="1790" y="1"/>
                    <a:pt x="1256" y="1"/>
                  </a:cubicBezTo>
                  <a:close/>
                </a:path>
              </a:pathLst>
            </a:custGeom>
            <a:solidFill>
              <a:schemeClr val="accent4"/>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47"/>
            <p:cNvSpPr/>
            <p:nvPr/>
          </p:nvSpPr>
          <p:spPr>
            <a:xfrm>
              <a:off x="7283981" y="549420"/>
              <a:ext cx="38660" cy="116608"/>
            </a:xfrm>
            <a:custGeom>
              <a:avLst/>
              <a:gdLst/>
              <a:ahLst/>
              <a:cxnLst/>
              <a:rect l="l" t="t" r="r" b="b"/>
              <a:pathLst>
                <a:path w="3392" h="10231" extrusionOk="0">
                  <a:moveTo>
                    <a:pt x="3391" y="0"/>
                  </a:moveTo>
                  <a:cubicBezTo>
                    <a:pt x="2990" y="240"/>
                    <a:pt x="2616" y="532"/>
                    <a:pt x="2270" y="875"/>
                  </a:cubicBezTo>
                  <a:cubicBezTo>
                    <a:pt x="0" y="3145"/>
                    <a:pt x="0" y="6841"/>
                    <a:pt x="2270" y="9111"/>
                  </a:cubicBezTo>
                  <a:lnTo>
                    <a:pt x="3391" y="10230"/>
                  </a:lnTo>
                  <a:lnTo>
                    <a:pt x="3391" y="0"/>
                  </a:lnTo>
                  <a:close/>
                </a:path>
              </a:pathLst>
            </a:custGeom>
            <a:solidFill>
              <a:srgbClr val="FF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47"/>
            <p:cNvSpPr/>
            <p:nvPr/>
          </p:nvSpPr>
          <p:spPr>
            <a:xfrm>
              <a:off x="7468785" y="680905"/>
              <a:ext cx="98030" cy="76933"/>
            </a:xfrm>
            <a:custGeom>
              <a:avLst/>
              <a:gdLst/>
              <a:ahLst/>
              <a:cxnLst/>
              <a:rect l="l" t="t" r="r" b="b"/>
              <a:pathLst>
                <a:path w="8601" h="6750" extrusionOk="0">
                  <a:moveTo>
                    <a:pt x="2043" y="0"/>
                  </a:moveTo>
                  <a:cubicBezTo>
                    <a:pt x="1567" y="0"/>
                    <a:pt x="1090" y="181"/>
                    <a:pt x="728" y="546"/>
                  </a:cubicBezTo>
                  <a:cubicBezTo>
                    <a:pt x="1" y="1273"/>
                    <a:pt x="1" y="2450"/>
                    <a:pt x="728" y="3178"/>
                  </a:cubicBezTo>
                  <a:lnTo>
                    <a:pt x="4299" y="6750"/>
                  </a:lnTo>
                  <a:lnTo>
                    <a:pt x="4301" y="6748"/>
                  </a:lnTo>
                  <a:lnTo>
                    <a:pt x="4304" y="6750"/>
                  </a:lnTo>
                  <a:lnTo>
                    <a:pt x="7875" y="3178"/>
                  </a:lnTo>
                  <a:cubicBezTo>
                    <a:pt x="8601" y="2452"/>
                    <a:pt x="8601" y="1273"/>
                    <a:pt x="7875" y="546"/>
                  </a:cubicBezTo>
                  <a:cubicBezTo>
                    <a:pt x="7513" y="184"/>
                    <a:pt x="7036" y="0"/>
                    <a:pt x="6560" y="0"/>
                  </a:cubicBezTo>
                  <a:cubicBezTo>
                    <a:pt x="6083" y="0"/>
                    <a:pt x="5607" y="181"/>
                    <a:pt x="5244" y="546"/>
                  </a:cubicBezTo>
                  <a:lnTo>
                    <a:pt x="4301" y="1488"/>
                  </a:lnTo>
                  <a:lnTo>
                    <a:pt x="3359" y="546"/>
                  </a:lnTo>
                  <a:cubicBezTo>
                    <a:pt x="2996" y="184"/>
                    <a:pt x="2520" y="0"/>
                    <a:pt x="2043" y="0"/>
                  </a:cubicBezTo>
                  <a:close/>
                </a:path>
              </a:pathLst>
            </a:custGeom>
            <a:solidFill>
              <a:schemeClr val="l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Big Number">
  <p:cSld name="BIG_NUMBER_1">
    <p:spTree>
      <p:nvGrpSpPr>
        <p:cNvPr id="1" name="Shape 970"/>
        <p:cNvGrpSpPr/>
        <p:nvPr/>
      </p:nvGrpSpPr>
      <p:grpSpPr>
        <a:xfrm>
          <a:off x="0" y="0"/>
          <a:ext cx="0" cy="0"/>
          <a:chOff x="0" y="0"/>
          <a:chExt cx="0" cy="0"/>
        </a:xfrm>
      </p:grpSpPr>
      <p:sp>
        <p:nvSpPr>
          <p:cNvPr id="971" name="Google Shape;971;p48"/>
          <p:cNvSpPr/>
          <p:nvPr/>
        </p:nvSpPr>
        <p:spPr>
          <a:xfrm>
            <a:off x="213850" y="198775"/>
            <a:ext cx="8716200" cy="4746000"/>
          </a:xfrm>
          <a:prstGeom prst="rect">
            <a:avLst/>
          </a:prstGeom>
          <a:solidFill>
            <a:schemeClr val="accent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72" name="Google Shape;972;p48"/>
          <p:cNvPicPr preferRelativeResize="0"/>
          <p:nvPr/>
        </p:nvPicPr>
        <p:blipFill>
          <a:blip r:embed="rId2">
            <a:alphaModFix/>
          </a:blip>
          <a:stretch>
            <a:fillRect/>
          </a:stretch>
        </p:blipFill>
        <p:spPr>
          <a:xfrm>
            <a:off x="1" y="0"/>
            <a:ext cx="9144003" cy="5143501"/>
          </a:xfrm>
          <a:prstGeom prst="rect">
            <a:avLst/>
          </a:prstGeom>
          <a:noFill/>
          <a:ln>
            <a:noFill/>
          </a:ln>
        </p:spPr>
      </p:pic>
      <p:sp>
        <p:nvSpPr>
          <p:cNvPr id="973" name="Google Shape;973;p48"/>
          <p:cNvSpPr txBox="1">
            <a:spLocks noGrp="1"/>
          </p:cNvSpPr>
          <p:nvPr>
            <p:ph type="title" hasCustomPrompt="1"/>
          </p:nvPr>
        </p:nvSpPr>
        <p:spPr>
          <a:xfrm>
            <a:off x="3258950" y="1875975"/>
            <a:ext cx="2626200" cy="1386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hlink"/>
              </a:buClr>
              <a:buSzPts val="9600"/>
              <a:buNone/>
              <a:defRPr sz="7200">
                <a:solidFill>
                  <a:schemeClr val="hlink"/>
                </a:solidFill>
              </a:defRPr>
            </a:lvl1pPr>
            <a:lvl2pPr lvl="1" algn="ctr" rtl="0">
              <a:spcBef>
                <a:spcPts val="0"/>
              </a:spcBef>
              <a:spcAft>
                <a:spcPts val="0"/>
              </a:spcAft>
              <a:buClr>
                <a:schemeClr val="hlink"/>
              </a:buClr>
              <a:buSzPts val="9600"/>
              <a:buNone/>
              <a:defRPr sz="9600">
                <a:solidFill>
                  <a:schemeClr val="hlink"/>
                </a:solidFill>
              </a:defRPr>
            </a:lvl2pPr>
            <a:lvl3pPr lvl="2" algn="ctr" rtl="0">
              <a:spcBef>
                <a:spcPts val="0"/>
              </a:spcBef>
              <a:spcAft>
                <a:spcPts val="0"/>
              </a:spcAft>
              <a:buClr>
                <a:schemeClr val="hlink"/>
              </a:buClr>
              <a:buSzPts val="9600"/>
              <a:buNone/>
              <a:defRPr sz="9600">
                <a:solidFill>
                  <a:schemeClr val="hlink"/>
                </a:solidFill>
              </a:defRPr>
            </a:lvl3pPr>
            <a:lvl4pPr lvl="3" algn="ctr" rtl="0">
              <a:spcBef>
                <a:spcPts val="0"/>
              </a:spcBef>
              <a:spcAft>
                <a:spcPts val="0"/>
              </a:spcAft>
              <a:buClr>
                <a:schemeClr val="hlink"/>
              </a:buClr>
              <a:buSzPts val="9600"/>
              <a:buNone/>
              <a:defRPr sz="9600">
                <a:solidFill>
                  <a:schemeClr val="hlink"/>
                </a:solidFill>
              </a:defRPr>
            </a:lvl4pPr>
            <a:lvl5pPr lvl="4" algn="ctr" rtl="0">
              <a:spcBef>
                <a:spcPts val="0"/>
              </a:spcBef>
              <a:spcAft>
                <a:spcPts val="0"/>
              </a:spcAft>
              <a:buClr>
                <a:schemeClr val="hlink"/>
              </a:buClr>
              <a:buSzPts val="9600"/>
              <a:buNone/>
              <a:defRPr sz="9600">
                <a:solidFill>
                  <a:schemeClr val="hlink"/>
                </a:solidFill>
              </a:defRPr>
            </a:lvl5pPr>
            <a:lvl6pPr lvl="5" algn="ctr" rtl="0">
              <a:spcBef>
                <a:spcPts val="0"/>
              </a:spcBef>
              <a:spcAft>
                <a:spcPts val="0"/>
              </a:spcAft>
              <a:buClr>
                <a:schemeClr val="hlink"/>
              </a:buClr>
              <a:buSzPts val="9600"/>
              <a:buNone/>
              <a:defRPr sz="9600">
                <a:solidFill>
                  <a:schemeClr val="hlink"/>
                </a:solidFill>
              </a:defRPr>
            </a:lvl6pPr>
            <a:lvl7pPr lvl="6" algn="ctr" rtl="0">
              <a:spcBef>
                <a:spcPts val="0"/>
              </a:spcBef>
              <a:spcAft>
                <a:spcPts val="0"/>
              </a:spcAft>
              <a:buClr>
                <a:schemeClr val="hlink"/>
              </a:buClr>
              <a:buSzPts val="9600"/>
              <a:buNone/>
              <a:defRPr sz="9600">
                <a:solidFill>
                  <a:schemeClr val="hlink"/>
                </a:solidFill>
              </a:defRPr>
            </a:lvl7pPr>
            <a:lvl8pPr lvl="7" algn="ctr" rtl="0">
              <a:spcBef>
                <a:spcPts val="0"/>
              </a:spcBef>
              <a:spcAft>
                <a:spcPts val="0"/>
              </a:spcAft>
              <a:buClr>
                <a:schemeClr val="hlink"/>
              </a:buClr>
              <a:buSzPts val="9600"/>
              <a:buNone/>
              <a:defRPr sz="9600">
                <a:solidFill>
                  <a:schemeClr val="hlink"/>
                </a:solidFill>
              </a:defRPr>
            </a:lvl8pPr>
            <a:lvl9pPr lvl="8" algn="ctr" rtl="0">
              <a:spcBef>
                <a:spcPts val="0"/>
              </a:spcBef>
              <a:spcAft>
                <a:spcPts val="0"/>
              </a:spcAft>
              <a:buClr>
                <a:schemeClr val="hlink"/>
              </a:buClr>
              <a:buSzPts val="9600"/>
              <a:buNone/>
              <a:defRPr sz="9600">
                <a:solidFill>
                  <a:schemeClr val="hlink"/>
                </a:solidFill>
              </a:defRPr>
            </a:lvl9pPr>
          </a:lstStyle>
          <a:p>
            <a:r>
              <a:t>xx%</a:t>
            </a:r>
          </a:p>
        </p:txBody>
      </p:sp>
      <p:sp>
        <p:nvSpPr>
          <p:cNvPr id="974" name="Google Shape;974;p48"/>
          <p:cNvSpPr txBox="1">
            <a:spLocks noGrp="1"/>
          </p:cNvSpPr>
          <p:nvPr>
            <p:ph type="subTitle" idx="1"/>
          </p:nvPr>
        </p:nvSpPr>
        <p:spPr>
          <a:xfrm>
            <a:off x="713225" y="2205125"/>
            <a:ext cx="1966800" cy="728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hlink"/>
              </a:buClr>
              <a:buSzPts val="1600"/>
              <a:buNone/>
              <a:defRPr sz="1600">
                <a:solidFill>
                  <a:schemeClr val="hlink"/>
                </a:solidFill>
              </a:defRPr>
            </a:lvl1pPr>
            <a:lvl2pPr lvl="1" algn="ctr" rtl="0">
              <a:lnSpc>
                <a:spcPct val="100000"/>
              </a:lnSpc>
              <a:spcBef>
                <a:spcPts val="1600"/>
              </a:spcBef>
              <a:spcAft>
                <a:spcPts val="0"/>
              </a:spcAft>
              <a:buClr>
                <a:schemeClr val="hlink"/>
              </a:buClr>
              <a:buSzPts val="1600"/>
              <a:buNone/>
              <a:defRPr sz="1600">
                <a:solidFill>
                  <a:schemeClr val="hlink"/>
                </a:solidFill>
              </a:defRPr>
            </a:lvl2pPr>
            <a:lvl3pPr lvl="2" algn="ctr" rtl="0">
              <a:lnSpc>
                <a:spcPct val="100000"/>
              </a:lnSpc>
              <a:spcBef>
                <a:spcPts val="1600"/>
              </a:spcBef>
              <a:spcAft>
                <a:spcPts val="0"/>
              </a:spcAft>
              <a:buClr>
                <a:schemeClr val="hlink"/>
              </a:buClr>
              <a:buSzPts val="1600"/>
              <a:buNone/>
              <a:defRPr sz="1600">
                <a:solidFill>
                  <a:schemeClr val="hlink"/>
                </a:solidFill>
              </a:defRPr>
            </a:lvl3pPr>
            <a:lvl4pPr lvl="3" algn="ctr" rtl="0">
              <a:lnSpc>
                <a:spcPct val="100000"/>
              </a:lnSpc>
              <a:spcBef>
                <a:spcPts val="1600"/>
              </a:spcBef>
              <a:spcAft>
                <a:spcPts val="0"/>
              </a:spcAft>
              <a:buClr>
                <a:schemeClr val="hlink"/>
              </a:buClr>
              <a:buSzPts val="1600"/>
              <a:buNone/>
              <a:defRPr sz="1600">
                <a:solidFill>
                  <a:schemeClr val="hlink"/>
                </a:solidFill>
              </a:defRPr>
            </a:lvl4pPr>
            <a:lvl5pPr lvl="4" algn="ctr" rtl="0">
              <a:lnSpc>
                <a:spcPct val="100000"/>
              </a:lnSpc>
              <a:spcBef>
                <a:spcPts val="1600"/>
              </a:spcBef>
              <a:spcAft>
                <a:spcPts val="0"/>
              </a:spcAft>
              <a:buClr>
                <a:schemeClr val="hlink"/>
              </a:buClr>
              <a:buSzPts val="1600"/>
              <a:buNone/>
              <a:defRPr sz="1600">
                <a:solidFill>
                  <a:schemeClr val="hlink"/>
                </a:solidFill>
              </a:defRPr>
            </a:lvl5pPr>
            <a:lvl6pPr lvl="5" algn="ctr" rtl="0">
              <a:lnSpc>
                <a:spcPct val="100000"/>
              </a:lnSpc>
              <a:spcBef>
                <a:spcPts val="1600"/>
              </a:spcBef>
              <a:spcAft>
                <a:spcPts val="0"/>
              </a:spcAft>
              <a:buClr>
                <a:schemeClr val="hlink"/>
              </a:buClr>
              <a:buSzPts val="1600"/>
              <a:buNone/>
              <a:defRPr sz="1600">
                <a:solidFill>
                  <a:schemeClr val="hlink"/>
                </a:solidFill>
              </a:defRPr>
            </a:lvl6pPr>
            <a:lvl7pPr lvl="6" algn="ctr" rtl="0">
              <a:lnSpc>
                <a:spcPct val="100000"/>
              </a:lnSpc>
              <a:spcBef>
                <a:spcPts val="1600"/>
              </a:spcBef>
              <a:spcAft>
                <a:spcPts val="0"/>
              </a:spcAft>
              <a:buClr>
                <a:schemeClr val="hlink"/>
              </a:buClr>
              <a:buSzPts val="1600"/>
              <a:buNone/>
              <a:defRPr sz="1600">
                <a:solidFill>
                  <a:schemeClr val="hlink"/>
                </a:solidFill>
              </a:defRPr>
            </a:lvl7pPr>
            <a:lvl8pPr lvl="7" algn="ctr" rtl="0">
              <a:lnSpc>
                <a:spcPct val="100000"/>
              </a:lnSpc>
              <a:spcBef>
                <a:spcPts val="1600"/>
              </a:spcBef>
              <a:spcAft>
                <a:spcPts val="0"/>
              </a:spcAft>
              <a:buClr>
                <a:schemeClr val="hlink"/>
              </a:buClr>
              <a:buSzPts val="1600"/>
              <a:buNone/>
              <a:defRPr sz="1600">
                <a:solidFill>
                  <a:schemeClr val="hlink"/>
                </a:solidFill>
              </a:defRPr>
            </a:lvl8pPr>
            <a:lvl9pPr lvl="8" algn="ctr" rtl="0">
              <a:lnSpc>
                <a:spcPct val="100000"/>
              </a:lnSpc>
              <a:spcBef>
                <a:spcPts val="1600"/>
              </a:spcBef>
              <a:spcAft>
                <a:spcPts val="1600"/>
              </a:spcAft>
              <a:buClr>
                <a:schemeClr val="hlink"/>
              </a:buClr>
              <a:buSzPts val="1600"/>
              <a:buNone/>
              <a:defRPr sz="1600">
                <a:solidFill>
                  <a:schemeClr val="hlink"/>
                </a:solidFill>
              </a:defRPr>
            </a:lvl9pPr>
          </a:lstStyle>
          <a:p>
            <a:endParaRPr/>
          </a:p>
        </p:txBody>
      </p:sp>
      <p:sp>
        <p:nvSpPr>
          <p:cNvPr id="975" name="Google Shape;975;p48"/>
          <p:cNvSpPr txBox="1">
            <a:spLocks noGrp="1"/>
          </p:cNvSpPr>
          <p:nvPr>
            <p:ph type="subTitle" idx="2"/>
          </p:nvPr>
        </p:nvSpPr>
        <p:spPr>
          <a:xfrm>
            <a:off x="6463975" y="2205125"/>
            <a:ext cx="1966800" cy="728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hlink"/>
              </a:buClr>
              <a:buSzPts val="1600"/>
              <a:buNone/>
              <a:defRPr sz="1600">
                <a:solidFill>
                  <a:schemeClr val="hlink"/>
                </a:solidFill>
              </a:defRPr>
            </a:lvl1pPr>
            <a:lvl2pPr lvl="1" algn="ctr" rtl="0">
              <a:lnSpc>
                <a:spcPct val="100000"/>
              </a:lnSpc>
              <a:spcBef>
                <a:spcPts val="1600"/>
              </a:spcBef>
              <a:spcAft>
                <a:spcPts val="0"/>
              </a:spcAft>
              <a:buClr>
                <a:schemeClr val="hlink"/>
              </a:buClr>
              <a:buSzPts val="1600"/>
              <a:buNone/>
              <a:defRPr sz="1600">
                <a:solidFill>
                  <a:schemeClr val="hlink"/>
                </a:solidFill>
              </a:defRPr>
            </a:lvl2pPr>
            <a:lvl3pPr lvl="2" algn="ctr" rtl="0">
              <a:lnSpc>
                <a:spcPct val="100000"/>
              </a:lnSpc>
              <a:spcBef>
                <a:spcPts val="1600"/>
              </a:spcBef>
              <a:spcAft>
                <a:spcPts val="0"/>
              </a:spcAft>
              <a:buClr>
                <a:schemeClr val="hlink"/>
              </a:buClr>
              <a:buSzPts val="1600"/>
              <a:buNone/>
              <a:defRPr sz="1600">
                <a:solidFill>
                  <a:schemeClr val="hlink"/>
                </a:solidFill>
              </a:defRPr>
            </a:lvl3pPr>
            <a:lvl4pPr lvl="3" algn="ctr" rtl="0">
              <a:lnSpc>
                <a:spcPct val="100000"/>
              </a:lnSpc>
              <a:spcBef>
                <a:spcPts val="1600"/>
              </a:spcBef>
              <a:spcAft>
                <a:spcPts val="0"/>
              </a:spcAft>
              <a:buClr>
                <a:schemeClr val="hlink"/>
              </a:buClr>
              <a:buSzPts val="1600"/>
              <a:buNone/>
              <a:defRPr sz="1600">
                <a:solidFill>
                  <a:schemeClr val="hlink"/>
                </a:solidFill>
              </a:defRPr>
            </a:lvl4pPr>
            <a:lvl5pPr lvl="4" algn="ctr" rtl="0">
              <a:lnSpc>
                <a:spcPct val="100000"/>
              </a:lnSpc>
              <a:spcBef>
                <a:spcPts val="1600"/>
              </a:spcBef>
              <a:spcAft>
                <a:spcPts val="0"/>
              </a:spcAft>
              <a:buClr>
                <a:schemeClr val="hlink"/>
              </a:buClr>
              <a:buSzPts val="1600"/>
              <a:buNone/>
              <a:defRPr sz="1600">
                <a:solidFill>
                  <a:schemeClr val="hlink"/>
                </a:solidFill>
              </a:defRPr>
            </a:lvl5pPr>
            <a:lvl6pPr lvl="5" algn="ctr" rtl="0">
              <a:lnSpc>
                <a:spcPct val="100000"/>
              </a:lnSpc>
              <a:spcBef>
                <a:spcPts val="1600"/>
              </a:spcBef>
              <a:spcAft>
                <a:spcPts val="0"/>
              </a:spcAft>
              <a:buClr>
                <a:schemeClr val="hlink"/>
              </a:buClr>
              <a:buSzPts val="1600"/>
              <a:buNone/>
              <a:defRPr sz="1600">
                <a:solidFill>
                  <a:schemeClr val="hlink"/>
                </a:solidFill>
              </a:defRPr>
            </a:lvl6pPr>
            <a:lvl7pPr lvl="6" algn="ctr" rtl="0">
              <a:lnSpc>
                <a:spcPct val="100000"/>
              </a:lnSpc>
              <a:spcBef>
                <a:spcPts val="1600"/>
              </a:spcBef>
              <a:spcAft>
                <a:spcPts val="0"/>
              </a:spcAft>
              <a:buClr>
                <a:schemeClr val="hlink"/>
              </a:buClr>
              <a:buSzPts val="1600"/>
              <a:buNone/>
              <a:defRPr sz="1600">
                <a:solidFill>
                  <a:schemeClr val="hlink"/>
                </a:solidFill>
              </a:defRPr>
            </a:lvl7pPr>
            <a:lvl8pPr lvl="7" algn="ctr" rtl="0">
              <a:lnSpc>
                <a:spcPct val="100000"/>
              </a:lnSpc>
              <a:spcBef>
                <a:spcPts val="1600"/>
              </a:spcBef>
              <a:spcAft>
                <a:spcPts val="0"/>
              </a:spcAft>
              <a:buClr>
                <a:schemeClr val="hlink"/>
              </a:buClr>
              <a:buSzPts val="1600"/>
              <a:buNone/>
              <a:defRPr sz="1600">
                <a:solidFill>
                  <a:schemeClr val="hlink"/>
                </a:solidFill>
              </a:defRPr>
            </a:lvl8pPr>
            <a:lvl9pPr lvl="8" algn="ctr" rtl="0">
              <a:lnSpc>
                <a:spcPct val="100000"/>
              </a:lnSpc>
              <a:spcBef>
                <a:spcPts val="1600"/>
              </a:spcBef>
              <a:spcAft>
                <a:spcPts val="1600"/>
              </a:spcAft>
              <a:buClr>
                <a:schemeClr val="hlink"/>
              </a:buClr>
              <a:buSzPts val="1600"/>
              <a:buNone/>
              <a:defRPr sz="1600">
                <a:solidFill>
                  <a:schemeClr val="hlink"/>
                </a:solidFill>
              </a:defRPr>
            </a:lvl9pPr>
          </a:lstStyle>
          <a:p>
            <a:endParaRPr/>
          </a:p>
        </p:txBody>
      </p:sp>
      <p:sp>
        <p:nvSpPr>
          <p:cNvPr id="976" name="Google Shape;976;p48"/>
          <p:cNvSpPr txBox="1">
            <a:spLocks noGrp="1"/>
          </p:cNvSpPr>
          <p:nvPr>
            <p:ph type="subTitle" idx="3"/>
          </p:nvPr>
        </p:nvSpPr>
        <p:spPr>
          <a:xfrm>
            <a:off x="3588550" y="3870725"/>
            <a:ext cx="1966800" cy="728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hlink"/>
              </a:buClr>
              <a:buSzPts val="1600"/>
              <a:buNone/>
              <a:defRPr sz="1600">
                <a:solidFill>
                  <a:schemeClr val="hlink"/>
                </a:solidFill>
              </a:defRPr>
            </a:lvl1pPr>
            <a:lvl2pPr lvl="1" algn="ctr" rtl="0">
              <a:lnSpc>
                <a:spcPct val="100000"/>
              </a:lnSpc>
              <a:spcBef>
                <a:spcPts val="1600"/>
              </a:spcBef>
              <a:spcAft>
                <a:spcPts val="0"/>
              </a:spcAft>
              <a:buClr>
                <a:schemeClr val="hlink"/>
              </a:buClr>
              <a:buSzPts val="1600"/>
              <a:buNone/>
              <a:defRPr sz="1600">
                <a:solidFill>
                  <a:schemeClr val="hlink"/>
                </a:solidFill>
              </a:defRPr>
            </a:lvl2pPr>
            <a:lvl3pPr lvl="2" algn="ctr" rtl="0">
              <a:lnSpc>
                <a:spcPct val="100000"/>
              </a:lnSpc>
              <a:spcBef>
                <a:spcPts val="1600"/>
              </a:spcBef>
              <a:spcAft>
                <a:spcPts val="0"/>
              </a:spcAft>
              <a:buClr>
                <a:schemeClr val="hlink"/>
              </a:buClr>
              <a:buSzPts val="1600"/>
              <a:buNone/>
              <a:defRPr sz="1600">
                <a:solidFill>
                  <a:schemeClr val="hlink"/>
                </a:solidFill>
              </a:defRPr>
            </a:lvl3pPr>
            <a:lvl4pPr lvl="3" algn="ctr" rtl="0">
              <a:lnSpc>
                <a:spcPct val="100000"/>
              </a:lnSpc>
              <a:spcBef>
                <a:spcPts val="1600"/>
              </a:spcBef>
              <a:spcAft>
                <a:spcPts val="0"/>
              </a:spcAft>
              <a:buClr>
                <a:schemeClr val="hlink"/>
              </a:buClr>
              <a:buSzPts val="1600"/>
              <a:buNone/>
              <a:defRPr sz="1600">
                <a:solidFill>
                  <a:schemeClr val="hlink"/>
                </a:solidFill>
              </a:defRPr>
            </a:lvl4pPr>
            <a:lvl5pPr lvl="4" algn="ctr" rtl="0">
              <a:lnSpc>
                <a:spcPct val="100000"/>
              </a:lnSpc>
              <a:spcBef>
                <a:spcPts val="1600"/>
              </a:spcBef>
              <a:spcAft>
                <a:spcPts val="0"/>
              </a:spcAft>
              <a:buClr>
                <a:schemeClr val="hlink"/>
              </a:buClr>
              <a:buSzPts val="1600"/>
              <a:buNone/>
              <a:defRPr sz="1600">
                <a:solidFill>
                  <a:schemeClr val="hlink"/>
                </a:solidFill>
              </a:defRPr>
            </a:lvl5pPr>
            <a:lvl6pPr lvl="5" algn="ctr" rtl="0">
              <a:lnSpc>
                <a:spcPct val="100000"/>
              </a:lnSpc>
              <a:spcBef>
                <a:spcPts val="1600"/>
              </a:spcBef>
              <a:spcAft>
                <a:spcPts val="0"/>
              </a:spcAft>
              <a:buClr>
                <a:schemeClr val="hlink"/>
              </a:buClr>
              <a:buSzPts val="1600"/>
              <a:buNone/>
              <a:defRPr sz="1600">
                <a:solidFill>
                  <a:schemeClr val="hlink"/>
                </a:solidFill>
              </a:defRPr>
            </a:lvl6pPr>
            <a:lvl7pPr lvl="6" algn="ctr" rtl="0">
              <a:lnSpc>
                <a:spcPct val="100000"/>
              </a:lnSpc>
              <a:spcBef>
                <a:spcPts val="1600"/>
              </a:spcBef>
              <a:spcAft>
                <a:spcPts val="0"/>
              </a:spcAft>
              <a:buClr>
                <a:schemeClr val="hlink"/>
              </a:buClr>
              <a:buSzPts val="1600"/>
              <a:buNone/>
              <a:defRPr sz="1600">
                <a:solidFill>
                  <a:schemeClr val="hlink"/>
                </a:solidFill>
              </a:defRPr>
            </a:lvl7pPr>
            <a:lvl8pPr lvl="7" algn="ctr" rtl="0">
              <a:lnSpc>
                <a:spcPct val="100000"/>
              </a:lnSpc>
              <a:spcBef>
                <a:spcPts val="1600"/>
              </a:spcBef>
              <a:spcAft>
                <a:spcPts val="0"/>
              </a:spcAft>
              <a:buClr>
                <a:schemeClr val="hlink"/>
              </a:buClr>
              <a:buSzPts val="1600"/>
              <a:buNone/>
              <a:defRPr sz="1600">
                <a:solidFill>
                  <a:schemeClr val="hlink"/>
                </a:solidFill>
              </a:defRPr>
            </a:lvl8pPr>
            <a:lvl9pPr lvl="8" algn="ctr" rtl="0">
              <a:lnSpc>
                <a:spcPct val="100000"/>
              </a:lnSpc>
              <a:spcBef>
                <a:spcPts val="1600"/>
              </a:spcBef>
              <a:spcAft>
                <a:spcPts val="1600"/>
              </a:spcAft>
              <a:buClr>
                <a:schemeClr val="hlink"/>
              </a:buClr>
              <a:buSzPts val="1600"/>
              <a:buNone/>
              <a:defRPr sz="1600">
                <a:solidFill>
                  <a:schemeClr val="hlink"/>
                </a:solidFill>
              </a:defRPr>
            </a:lvl9pPr>
          </a:lstStyle>
          <a:p>
            <a:endParaRPr/>
          </a:p>
        </p:txBody>
      </p:sp>
      <p:sp>
        <p:nvSpPr>
          <p:cNvPr id="977" name="Google Shape;977;p48"/>
          <p:cNvSpPr txBox="1">
            <a:spLocks noGrp="1"/>
          </p:cNvSpPr>
          <p:nvPr>
            <p:ph type="subTitle" idx="4"/>
          </p:nvPr>
        </p:nvSpPr>
        <p:spPr>
          <a:xfrm>
            <a:off x="3588550" y="539500"/>
            <a:ext cx="1966800" cy="728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hlink"/>
              </a:buClr>
              <a:buSzPts val="1600"/>
              <a:buNone/>
              <a:defRPr sz="1600">
                <a:solidFill>
                  <a:schemeClr val="hlink"/>
                </a:solidFill>
              </a:defRPr>
            </a:lvl1pPr>
            <a:lvl2pPr lvl="1" algn="ctr" rtl="0">
              <a:lnSpc>
                <a:spcPct val="100000"/>
              </a:lnSpc>
              <a:spcBef>
                <a:spcPts val="1600"/>
              </a:spcBef>
              <a:spcAft>
                <a:spcPts val="0"/>
              </a:spcAft>
              <a:buClr>
                <a:schemeClr val="hlink"/>
              </a:buClr>
              <a:buSzPts val="1600"/>
              <a:buNone/>
              <a:defRPr sz="1600">
                <a:solidFill>
                  <a:schemeClr val="hlink"/>
                </a:solidFill>
              </a:defRPr>
            </a:lvl2pPr>
            <a:lvl3pPr lvl="2" algn="ctr" rtl="0">
              <a:lnSpc>
                <a:spcPct val="100000"/>
              </a:lnSpc>
              <a:spcBef>
                <a:spcPts val="1600"/>
              </a:spcBef>
              <a:spcAft>
                <a:spcPts val="0"/>
              </a:spcAft>
              <a:buClr>
                <a:schemeClr val="hlink"/>
              </a:buClr>
              <a:buSzPts val="1600"/>
              <a:buNone/>
              <a:defRPr sz="1600">
                <a:solidFill>
                  <a:schemeClr val="hlink"/>
                </a:solidFill>
              </a:defRPr>
            </a:lvl3pPr>
            <a:lvl4pPr lvl="3" algn="ctr" rtl="0">
              <a:lnSpc>
                <a:spcPct val="100000"/>
              </a:lnSpc>
              <a:spcBef>
                <a:spcPts val="1600"/>
              </a:spcBef>
              <a:spcAft>
                <a:spcPts val="0"/>
              </a:spcAft>
              <a:buClr>
                <a:schemeClr val="hlink"/>
              </a:buClr>
              <a:buSzPts val="1600"/>
              <a:buNone/>
              <a:defRPr sz="1600">
                <a:solidFill>
                  <a:schemeClr val="hlink"/>
                </a:solidFill>
              </a:defRPr>
            </a:lvl4pPr>
            <a:lvl5pPr lvl="4" algn="ctr" rtl="0">
              <a:lnSpc>
                <a:spcPct val="100000"/>
              </a:lnSpc>
              <a:spcBef>
                <a:spcPts val="1600"/>
              </a:spcBef>
              <a:spcAft>
                <a:spcPts val="0"/>
              </a:spcAft>
              <a:buClr>
                <a:schemeClr val="hlink"/>
              </a:buClr>
              <a:buSzPts val="1600"/>
              <a:buNone/>
              <a:defRPr sz="1600">
                <a:solidFill>
                  <a:schemeClr val="hlink"/>
                </a:solidFill>
              </a:defRPr>
            </a:lvl5pPr>
            <a:lvl6pPr lvl="5" algn="ctr" rtl="0">
              <a:lnSpc>
                <a:spcPct val="100000"/>
              </a:lnSpc>
              <a:spcBef>
                <a:spcPts val="1600"/>
              </a:spcBef>
              <a:spcAft>
                <a:spcPts val="0"/>
              </a:spcAft>
              <a:buClr>
                <a:schemeClr val="hlink"/>
              </a:buClr>
              <a:buSzPts val="1600"/>
              <a:buNone/>
              <a:defRPr sz="1600">
                <a:solidFill>
                  <a:schemeClr val="hlink"/>
                </a:solidFill>
              </a:defRPr>
            </a:lvl6pPr>
            <a:lvl7pPr lvl="6" algn="ctr" rtl="0">
              <a:lnSpc>
                <a:spcPct val="100000"/>
              </a:lnSpc>
              <a:spcBef>
                <a:spcPts val="1600"/>
              </a:spcBef>
              <a:spcAft>
                <a:spcPts val="0"/>
              </a:spcAft>
              <a:buClr>
                <a:schemeClr val="hlink"/>
              </a:buClr>
              <a:buSzPts val="1600"/>
              <a:buNone/>
              <a:defRPr sz="1600">
                <a:solidFill>
                  <a:schemeClr val="hlink"/>
                </a:solidFill>
              </a:defRPr>
            </a:lvl7pPr>
            <a:lvl8pPr lvl="7" algn="ctr" rtl="0">
              <a:lnSpc>
                <a:spcPct val="100000"/>
              </a:lnSpc>
              <a:spcBef>
                <a:spcPts val="1600"/>
              </a:spcBef>
              <a:spcAft>
                <a:spcPts val="0"/>
              </a:spcAft>
              <a:buClr>
                <a:schemeClr val="hlink"/>
              </a:buClr>
              <a:buSzPts val="1600"/>
              <a:buNone/>
              <a:defRPr sz="1600">
                <a:solidFill>
                  <a:schemeClr val="hlink"/>
                </a:solidFill>
              </a:defRPr>
            </a:lvl8pPr>
            <a:lvl9pPr lvl="8" algn="ctr" rtl="0">
              <a:lnSpc>
                <a:spcPct val="100000"/>
              </a:lnSpc>
              <a:spcBef>
                <a:spcPts val="1600"/>
              </a:spcBef>
              <a:spcAft>
                <a:spcPts val="1600"/>
              </a:spcAft>
              <a:buClr>
                <a:schemeClr val="hlink"/>
              </a:buClr>
              <a:buSzPts val="1600"/>
              <a:buNone/>
              <a:defRPr sz="1600">
                <a:solidFill>
                  <a:schemeClr val="hlink"/>
                </a:solidFill>
              </a:defRPr>
            </a:lvl9pPr>
          </a:lstStyle>
          <a:p>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hanks">
  <p:cSld name="BLANK_1_1_1_1_1_1_2">
    <p:spTree>
      <p:nvGrpSpPr>
        <p:cNvPr id="1" name="Shape 978"/>
        <p:cNvGrpSpPr/>
        <p:nvPr/>
      </p:nvGrpSpPr>
      <p:grpSpPr>
        <a:xfrm>
          <a:off x="0" y="0"/>
          <a:ext cx="0" cy="0"/>
          <a:chOff x="0" y="0"/>
          <a:chExt cx="0" cy="0"/>
        </a:xfrm>
      </p:grpSpPr>
      <p:sp>
        <p:nvSpPr>
          <p:cNvPr id="979" name="Google Shape;979;p49"/>
          <p:cNvSpPr/>
          <p:nvPr/>
        </p:nvSpPr>
        <p:spPr>
          <a:xfrm>
            <a:off x="213900" y="198775"/>
            <a:ext cx="4266300" cy="2268900"/>
          </a:xfrm>
          <a:prstGeom prst="rect">
            <a:avLst/>
          </a:prstGeom>
          <a:solidFill>
            <a:schemeClr val="dk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49"/>
          <p:cNvSpPr/>
          <p:nvPr/>
        </p:nvSpPr>
        <p:spPr>
          <a:xfrm>
            <a:off x="213900" y="2675925"/>
            <a:ext cx="4266300" cy="2268900"/>
          </a:xfrm>
          <a:prstGeom prst="rect">
            <a:avLst/>
          </a:prstGeom>
          <a:solidFill>
            <a:schemeClr val="accent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49"/>
          <p:cNvSpPr/>
          <p:nvPr/>
        </p:nvSpPr>
        <p:spPr>
          <a:xfrm>
            <a:off x="4663750" y="198775"/>
            <a:ext cx="4266300" cy="2268900"/>
          </a:xfrm>
          <a:prstGeom prst="rect">
            <a:avLst/>
          </a:prstGeom>
          <a:solidFill>
            <a:schemeClr val="accent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49"/>
          <p:cNvSpPr/>
          <p:nvPr/>
        </p:nvSpPr>
        <p:spPr>
          <a:xfrm>
            <a:off x="4663750" y="2675925"/>
            <a:ext cx="4266300" cy="2268900"/>
          </a:xfrm>
          <a:prstGeom prst="rect">
            <a:avLst/>
          </a:prstGeom>
          <a:solidFill>
            <a:schemeClr val="accent5"/>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83" name="Google Shape;983;p49"/>
          <p:cNvGrpSpPr/>
          <p:nvPr/>
        </p:nvGrpSpPr>
        <p:grpSpPr>
          <a:xfrm>
            <a:off x="-78872" y="677150"/>
            <a:ext cx="3478596" cy="3789251"/>
            <a:chOff x="-231272" y="524750"/>
            <a:chExt cx="3478596" cy="3789251"/>
          </a:xfrm>
        </p:grpSpPr>
        <p:sp>
          <p:nvSpPr>
            <p:cNvPr id="984" name="Google Shape;984;p49"/>
            <p:cNvSpPr/>
            <p:nvPr/>
          </p:nvSpPr>
          <p:spPr>
            <a:xfrm rot="5400000">
              <a:off x="984490" y="2051166"/>
              <a:ext cx="1059893" cy="3465775"/>
            </a:xfrm>
            <a:custGeom>
              <a:avLst/>
              <a:gdLst/>
              <a:ahLst/>
              <a:cxnLst/>
              <a:rect l="l" t="t" r="r" b="b"/>
              <a:pathLst>
                <a:path w="16940" h="55956" extrusionOk="0">
                  <a:moveTo>
                    <a:pt x="0" y="1"/>
                  </a:moveTo>
                  <a:lnTo>
                    <a:pt x="5131" y="55956"/>
                  </a:lnTo>
                  <a:lnTo>
                    <a:pt x="16940" y="55905"/>
                  </a:lnTo>
                  <a:lnTo>
                    <a:pt x="8419" y="1"/>
                  </a:lnTo>
                  <a:close/>
                </a:path>
              </a:pathLst>
            </a:custGeom>
            <a:solidFill>
              <a:schemeClr val="accen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49"/>
            <p:cNvSpPr/>
            <p:nvPr/>
          </p:nvSpPr>
          <p:spPr>
            <a:xfrm rot="5400000">
              <a:off x="1058433" y="1528137"/>
              <a:ext cx="912007" cy="3465775"/>
            </a:xfrm>
            <a:custGeom>
              <a:avLst/>
              <a:gdLst/>
              <a:ahLst/>
              <a:cxnLst/>
              <a:rect l="l" t="t" r="r" b="b"/>
              <a:pathLst>
                <a:path w="16940" h="55956" extrusionOk="0">
                  <a:moveTo>
                    <a:pt x="0" y="1"/>
                  </a:moveTo>
                  <a:lnTo>
                    <a:pt x="5131" y="55956"/>
                  </a:lnTo>
                  <a:lnTo>
                    <a:pt x="16940" y="55905"/>
                  </a:lnTo>
                  <a:lnTo>
                    <a:pt x="8419" y="1"/>
                  </a:lnTo>
                  <a:close/>
                </a:path>
              </a:pathLst>
            </a:custGeom>
            <a:solidFill>
              <a:srgbClr val="3D85C6"/>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49"/>
            <p:cNvSpPr/>
            <p:nvPr/>
          </p:nvSpPr>
          <p:spPr>
            <a:xfrm rot="5400000">
              <a:off x="1148000" y="981984"/>
              <a:ext cx="729713" cy="3468934"/>
            </a:xfrm>
            <a:custGeom>
              <a:avLst/>
              <a:gdLst/>
              <a:ahLst/>
              <a:cxnLst/>
              <a:rect l="l" t="t" r="r" b="b"/>
              <a:pathLst>
                <a:path w="13554" h="56007" extrusionOk="0">
                  <a:moveTo>
                    <a:pt x="1" y="1"/>
                  </a:moveTo>
                  <a:lnTo>
                    <a:pt x="1719" y="56006"/>
                  </a:lnTo>
                  <a:lnTo>
                    <a:pt x="13553" y="55956"/>
                  </a:lnTo>
                  <a:lnTo>
                    <a:pt x="8422" y="1"/>
                  </a:lnTo>
                  <a:close/>
                </a:path>
              </a:pathLst>
            </a:custGeom>
            <a:solidFill>
              <a:schemeClr val="accent5"/>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49"/>
            <p:cNvSpPr/>
            <p:nvPr/>
          </p:nvSpPr>
          <p:spPr>
            <a:xfrm rot="5400000">
              <a:off x="1191978" y="388840"/>
              <a:ext cx="638351" cy="3472340"/>
            </a:xfrm>
            <a:custGeom>
              <a:avLst/>
              <a:gdLst/>
              <a:ahLst/>
              <a:cxnLst/>
              <a:rect l="l" t="t" r="r" b="b"/>
              <a:pathLst>
                <a:path w="11857" h="56062" extrusionOk="0">
                  <a:moveTo>
                    <a:pt x="1718" y="1"/>
                  </a:moveTo>
                  <a:lnTo>
                    <a:pt x="1" y="56061"/>
                  </a:lnTo>
                  <a:lnTo>
                    <a:pt x="11856" y="56006"/>
                  </a:lnTo>
                  <a:lnTo>
                    <a:pt x="10138" y="1"/>
                  </a:lnTo>
                  <a:close/>
                </a:path>
              </a:pathLst>
            </a:custGeom>
            <a:solidFill>
              <a:schemeClr val="lt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49"/>
            <p:cNvSpPr/>
            <p:nvPr/>
          </p:nvSpPr>
          <p:spPr>
            <a:xfrm rot="5400000">
              <a:off x="1143241" y="-205766"/>
              <a:ext cx="732728" cy="3475437"/>
            </a:xfrm>
            <a:custGeom>
              <a:avLst/>
              <a:gdLst/>
              <a:ahLst/>
              <a:cxnLst/>
              <a:rect l="l" t="t" r="r" b="b"/>
              <a:pathLst>
                <a:path w="13610" h="56112" extrusionOk="0">
                  <a:moveTo>
                    <a:pt x="5188" y="1"/>
                  </a:moveTo>
                  <a:lnTo>
                    <a:pt x="1" y="56112"/>
                  </a:lnTo>
                  <a:lnTo>
                    <a:pt x="11893" y="56061"/>
                  </a:lnTo>
                  <a:lnTo>
                    <a:pt x="13610" y="1"/>
                  </a:lnTo>
                  <a:close/>
                </a:path>
              </a:pathLst>
            </a:custGeom>
            <a:solidFill>
              <a:srgbClr val="FF99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49"/>
            <p:cNvSpPr/>
            <p:nvPr/>
          </p:nvSpPr>
          <p:spPr>
            <a:xfrm rot="5400000">
              <a:off x="1047931" y="-754453"/>
              <a:ext cx="920191" cy="3478596"/>
            </a:xfrm>
            <a:custGeom>
              <a:avLst/>
              <a:gdLst/>
              <a:ahLst/>
              <a:cxnLst/>
              <a:rect l="l" t="t" r="r" b="b"/>
              <a:pathLst>
                <a:path w="17092" h="56163" extrusionOk="0">
                  <a:moveTo>
                    <a:pt x="8674" y="1"/>
                  </a:moveTo>
                  <a:lnTo>
                    <a:pt x="0" y="56162"/>
                  </a:lnTo>
                  <a:lnTo>
                    <a:pt x="11904" y="56112"/>
                  </a:lnTo>
                  <a:lnTo>
                    <a:pt x="17091" y="1"/>
                  </a:lnTo>
                  <a:close/>
                </a:path>
              </a:pathLst>
            </a:custGeom>
            <a:solidFill>
              <a:schemeClr val="l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0" name="Google Shape;990;p49"/>
          <p:cNvGrpSpPr/>
          <p:nvPr/>
        </p:nvGrpSpPr>
        <p:grpSpPr>
          <a:xfrm>
            <a:off x="5744528" y="677150"/>
            <a:ext cx="3478596" cy="3789251"/>
            <a:chOff x="2502828" y="524750"/>
            <a:chExt cx="3478596" cy="3789251"/>
          </a:xfrm>
        </p:grpSpPr>
        <p:sp>
          <p:nvSpPr>
            <p:cNvPr id="991" name="Google Shape;991;p49"/>
            <p:cNvSpPr/>
            <p:nvPr/>
          </p:nvSpPr>
          <p:spPr>
            <a:xfrm rot="-5400000" flipH="1">
              <a:off x="3705769" y="2051166"/>
              <a:ext cx="1059893" cy="3465775"/>
            </a:xfrm>
            <a:custGeom>
              <a:avLst/>
              <a:gdLst/>
              <a:ahLst/>
              <a:cxnLst/>
              <a:rect l="l" t="t" r="r" b="b"/>
              <a:pathLst>
                <a:path w="16940" h="55956" extrusionOk="0">
                  <a:moveTo>
                    <a:pt x="0" y="1"/>
                  </a:moveTo>
                  <a:lnTo>
                    <a:pt x="5131" y="55956"/>
                  </a:lnTo>
                  <a:lnTo>
                    <a:pt x="16940" y="55905"/>
                  </a:lnTo>
                  <a:lnTo>
                    <a:pt x="8419" y="1"/>
                  </a:lnTo>
                  <a:close/>
                </a:path>
              </a:pathLst>
            </a:custGeom>
            <a:solidFill>
              <a:schemeClr val="accen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49"/>
            <p:cNvSpPr/>
            <p:nvPr/>
          </p:nvSpPr>
          <p:spPr>
            <a:xfrm rot="-5400000" flipH="1">
              <a:off x="3779712" y="1528137"/>
              <a:ext cx="912007" cy="3465775"/>
            </a:xfrm>
            <a:custGeom>
              <a:avLst/>
              <a:gdLst/>
              <a:ahLst/>
              <a:cxnLst/>
              <a:rect l="l" t="t" r="r" b="b"/>
              <a:pathLst>
                <a:path w="16940" h="55956" extrusionOk="0">
                  <a:moveTo>
                    <a:pt x="0" y="1"/>
                  </a:moveTo>
                  <a:lnTo>
                    <a:pt x="5131" y="55956"/>
                  </a:lnTo>
                  <a:lnTo>
                    <a:pt x="16940" y="55905"/>
                  </a:lnTo>
                  <a:lnTo>
                    <a:pt x="8419" y="1"/>
                  </a:lnTo>
                  <a:close/>
                </a:path>
              </a:pathLst>
            </a:custGeom>
            <a:solidFill>
              <a:srgbClr val="3D85C6"/>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49"/>
            <p:cNvSpPr/>
            <p:nvPr/>
          </p:nvSpPr>
          <p:spPr>
            <a:xfrm rot="-5400000" flipH="1">
              <a:off x="3872438" y="981984"/>
              <a:ext cx="729713" cy="3468934"/>
            </a:xfrm>
            <a:custGeom>
              <a:avLst/>
              <a:gdLst/>
              <a:ahLst/>
              <a:cxnLst/>
              <a:rect l="l" t="t" r="r" b="b"/>
              <a:pathLst>
                <a:path w="13554" h="56007" extrusionOk="0">
                  <a:moveTo>
                    <a:pt x="1" y="1"/>
                  </a:moveTo>
                  <a:lnTo>
                    <a:pt x="1719" y="56006"/>
                  </a:lnTo>
                  <a:lnTo>
                    <a:pt x="13553" y="55956"/>
                  </a:lnTo>
                  <a:lnTo>
                    <a:pt x="8422" y="1"/>
                  </a:lnTo>
                  <a:close/>
                </a:path>
              </a:pathLst>
            </a:custGeom>
            <a:solidFill>
              <a:schemeClr val="accent5"/>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49"/>
            <p:cNvSpPr/>
            <p:nvPr/>
          </p:nvSpPr>
          <p:spPr>
            <a:xfrm rot="-5400000" flipH="1">
              <a:off x="3919822" y="388840"/>
              <a:ext cx="638351" cy="3472340"/>
            </a:xfrm>
            <a:custGeom>
              <a:avLst/>
              <a:gdLst/>
              <a:ahLst/>
              <a:cxnLst/>
              <a:rect l="l" t="t" r="r" b="b"/>
              <a:pathLst>
                <a:path w="11857" h="56062" extrusionOk="0">
                  <a:moveTo>
                    <a:pt x="1718" y="1"/>
                  </a:moveTo>
                  <a:lnTo>
                    <a:pt x="1" y="56061"/>
                  </a:lnTo>
                  <a:lnTo>
                    <a:pt x="11856" y="56006"/>
                  </a:lnTo>
                  <a:lnTo>
                    <a:pt x="10138" y="1"/>
                  </a:lnTo>
                  <a:close/>
                </a:path>
              </a:pathLst>
            </a:custGeom>
            <a:solidFill>
              <a:schemeClr val="lt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49"/>
            <p:cNvSpPr/>
            <p:nvPr/>
          </p:nvSpPr>
          <p:spPr>
            <a:xfrm rot="-5400000" flipH="1">
              <a:off x="3874182" y="-205766"/>
              <a:ext cx="732728" cy="3475437"/>
            </a:xfrm>
            <a:custGeom>
              <a:avLst/>
              <a:gdLst/>
              <a:ahLst/>
              <a:cxnLst/>
              <a:rect l="l" t="t" r="r" b="b"/>
              <a:pathLst>
                <a:path w="13610" h="56112" extrusionOk="0">
                  <a:moveTo>
                    <a:pt x="5188" y="1"/>
                  </a:moveTo>
                  <a:lnTo>
                    <a:pt x="1" y="56112"/>
                  </a:lnTo>
                  <a:lnTo>
                    <a:pt x="11893" y="56061"/>
                  </a:lnTo>
                  <a:lnTo>
                    <a:pt x="13610" y="1"/>
                  </a:lnTo>
                  <a:close/>
                </a:path>
              </a:pathLst>
            </a:custGeom>
            <a:solidFill>
              <a:srgbClr val="FF99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49"/>
            <p:cNvSpPr/>
            <p:nvPr/>
          </p:nvSpPr>
          <p:spPr>
            <a:xfrm rot="-5400000" flipH="1">
              <a:off x="3782031" y="-754453"/>
              <a:ext cx="920191" cy="3478596"/>
            </a:xfrm>
            <a:custGeom>
              <a:avLst/>
              <a:gdLst/>
              <a:ahLst/>
              <a:cxnLst/>
              <a:rect l="l" t="t" r="r" b="b"/>
              <a:pathLst>
                <a:path w="17092" h="56163" extrusionOk="0">
                  <a:moveTo>
                    <a:pt x="8674" y="1"/>
                  </a:moveTo>
                  <a:lnTo>
                    <a:pt x="0" y="56162"/>
                  </a:lnTo>
                  <a:lnTo>
                    <a:pt x="11904" y="56112"/>
                  </a:lnTo>
                  <a:lnTo>
                    <a:pt x="17091" y="1"/>
                  </a:lnTo>
                  <a:close/>
                </a:path>
              </a:pathLst>
            </a:custGeom>
            <a:solidFill>
              <a:schemeClr val="l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97" name="Google Shape;997;p49"/>
          <p:cNvSpPr/>
          <p:nvPr/>
        </p:nvSpPr>
        <p:spPr>
          <a:xfrm>
            <a:off x="2199025" y="198775"/>
            <a:ext cx="4746000" cy="4746000"/>
          </a:xfrm>
          <a:prstGeom prst="ellipse">
            <a:avLst/>
          </a:pr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98" name="Google Shape;998;p49"/>
          <p:cNvPicPr preferRelativeResize="0"/>
          <p:nvPr/>
        </p:nvPicPr>
        <p:blipFill>
          <a:blip r:embed="rId2">
            <a:alphaModFix/>
          </a:blip>
          <a:stretch>
            <a:fillRect/>
          </a:stretch>
        </p:blipFill>
        <p:spPr>
          <a:xfrm>
            <a:off x="1" y="0"/>
            <a:ext cx="9144003" cy="5143501"/>
          </a:xfrm>
          <a:prstGeom prst="rect">
            <a:avLst/>
          </a:prstGeom>
          <a:noFill/>
          <a:ln>
            <a:noFill/>
          </a:ln>
        </p:spPr>
      </p:pic>
      <p:sp>
        <p:nvSpPr>
          <p:cNvPr id="999" name="Google Shape;999;p49"/>
          <p:cNvSpPr txBox="1">
            <a:spLocks noGrp="1"/>
          </p:cNvSpPr>
          <p:nvPr>
            <p:ph type="ctrTitle"/>
          </p:nvPr>
        </p:nvSpPr>
        <p:spPr>
          <a:xfrm>
            <a:off x="2905225" y="858363"/>
            <a:ext cx="3333600" cy="918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600">
                <a:solidFill>
                  <a:schemeClr val="dk1"/>
                </a:solidFill>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000" name="Google Shape;1000;p49"/>
          <p:cNvSpPr txBox="1">
            <a:spLocks noGrp="1"/>
          </p:cNvSpPr>
          <p:nvPr>
            <p:ph type="subTitle" idx="1"/>
          </p:nvPr>
        </p:nvSpPr>
        <p:spPr>
          <a:xfrm>
            <a:off x="2905200" y="1740850"/>
            <a:ext cx="3333600" cy="1227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hlink"/>
              </a:buClr>
              <a:buSzPts val="1400"/>
              <a:buNone/>
              <a:defRPr>
                <a:solidFill>
                  <a:schemeClr val="hlink"/>
                </a:solidFill>
              </a:defRPr>
            </a:lvl1pPr>
            <a:lvl2pPr lvl="1" algn="ctr" rtl="0">
              <a:lnSpc>
                <a:spcPct val="100000"/>
              </a:lnSpc>
              <a:spcBef>
                <a:spcPts val="0"/>
              </a:spcBef>
              <a:spcAft>
                <a:spcPts val="0"/>
              </a:spcAft>
              <a:buClr>
                <a:schemeClr val="hlink"/>
              </a:buClr>
              <a:buSzPts val="1800"/>
              <a:buNone/>
              <a:defRPr sz="1800">
                <a:solidFill>
                  <a:schemeClr val="hlink"/>
                </a:solidFill>
              </a:defRPr>
            </a:lvl2pPr>
            <a:lvl3pPr lvl="2" algn="ctr" rtl="0">
              <a:lnSpc>
                <a:spcPct val="100000"/>
              </a:lnSpc>
              <a:spcBef>
                <a:spcPts val="0"/>
              </a:spcBef>
              <a:spcAft>
                <a:spcPts val="0"/>
              </a:spcAft>
              <a:buClr>
                <a:schemeClr val="hlink"/>
              </a:buClr>
              <a:buSzPts val="1800"/>
              <a:buNone/>
              <a:defRPr sz="1800">
                <a:solidFill>
                  <a:schemeClr val="hlink"/>
                </a:solidFill>
              </a:defRPr>
            </a:lvl3pPr>
            <a:lvl4pPr lvl="3" algn="ctr" rtl="0">
              <a:lnSpc>
                <a:spcPct val="100000"/>
              </a:lnSpc>
              <a:spcBef>
                <a:spcPts val="0"/>
              </a:spcBef>
              <a:spcAft>
                <a:spcPts val="0"/>
              </a:spcAft>
              <a:buClr>
                <a:schemeClr val="hlink"/>
              </a:buClr>
              <a:buSzPts val="1800"/>
              <a:buNone/>
              <a:defRPr sz="1800">
                <a:solidFill>
                  <a:schemeClr val="hlink"/>
                </a:solidFill>
              </a:defRPr>
            </a:lvl4pPr>
            <a:lvl5pPr lvl="4" algn="ctr" rtl="0">
              <a:lnSpc>
                <a:spcPct val="100000"/>
              </a:lnSpc>
              <a:spcBef>
                <a:spcPts val="0"/>
              </a:spcBef>
              <a:spcAft>
                <a:spcPts val="0"/>
              </a:spcAft>
              <a:buClr>
                <a:schemeClr val="hlink"/>
              </a:buClr>
              <a:buSzPts val="1800"/>
              <a:buNone/>
              <a:defRPr sz="1800">
                <a:solidFill>
                  <a:schemeClr val="hlink"/>
                </a:solidFill>
              </a:defRPr>
            </a:lvl5pPr>
            <a:lvl6pPr lvl="5" algn="ctr" rtl="0">
              <a:lnSpc>
                <a:spcPct val="100000"/>
              </a:lnSpc>
              <a:spcBef>
                <a:spcPts val="0"/>
              </a:spcBef>
              <a:spcAft>
                <a:spcPts val="0"/>
              </a:spcAft>
              <a:buClr>
                <a:schemeClr val="hlink"/>
              </a:buClr>
              <a:buSzPts val="1800"/>
              <a:buNone/>
              <a:defRPr sz="1800">
                <a:solidFill>
                  <a:schemeClr val="hlink"/>
                </a:solidFill>
              </a:defRPr>
            </a:lvl6pPr>
            <a:lvl7pPr lvl="6" algn="ctr" rtl="0">
              <a:lnSpc>
                <a:spcPct val="100000"/>
              </a:lnSpc>
              <a:spcBef>
                <a:spcPts val="0"/>
              </a:spcBef>
              <a:spcAft>
                <a:spcPts val="0"/>
              </a:spcAft>
              <a:buClr>
                <a:schemeClr val="hlink"/>
              </a:buClr>
              <a:buSzPts val="1800"/>
              <a:buNone/>
              <a:defRPr sz="1800">
                <a:solidFill>
                  <a:schemeClr val="hlink"/>
                </a:solidFill>
              </a:defRPr>
            </a:lvl7pPr>
            <a:lvl8pPr lvl="7" algn="ctr" rtl="0">
              <a:lnSpc>
                <a:spcPct val="100000"/>
              </a:lnSpc>
              <a:spcBef>
                <a:spcPts val="0"/>
              </a:spcBef>
              <a:spcAft>
                <a:spcPts val="0"/>
              </a:spcAft>
              <a:buClr>
                <a:schemeClr val="hlink"/>
              </a:buClr>
              <a:buSzPts val="1800"/>
              <a:buNone/>
              <a:defRPr sz="1800">
                <a:solidFill>
                  <a:schemeClr val="hlink"/>
                </a:solidFill>
              </a:defRPr>
            </a:lvl8pPr>
            <a:lvl9pPr lvl="8" algn="ctr" rtl="0">
              <a:lnSpc>
                <a:spcPct val="100000"/>
              </a:lnSpc>
              <a:spcBef>
                <a:spcPts val="0"/>
              </a:spcBef>
              <a:spcAft>
                <a:spcPts val="0"/>
              </a:spcAft>
              <a:buClr>
                <a:schemeClr val="hlink"/>
              </a:buClr>
              <a:buSzPts val="1800"/>
              <a:buNone/>
              <a:defRPr sz="1800">
                <a:solidFill>
                  <a:schemeClr val="hlink"/>
                </a:solidFill>
              </a:defRPr>
            </a:lvl9pPr>
          </a:lstStyle>
          <a:p>
            <a:endParaRPr/>
          </a:p>
        </p:txBody>
      </p:sp>
      <p:sp>
        <p:nvSpPr>
          <p:cNvPr id="1001" name="Google Shape;1001;p49"/>
          <p:cNvSpPr txBox="1">
            <a:spLocks noGrp="1"/>
          </p:cNvSpPr>
          <p:nvPr>
            <p:ph type="subTitle" idx="2"/>
          </p:nvPr>
        </p:nvSpPr>
        <p:spPr>
          <a:xfrm>
            <a:off x="3478701" y="3941750"/>
            <a:ext cx="2186700" cy="373200"/>
          </a:xfrm>
          <a:prstGeom prst="rect">
            <a:avLst/>
          </a:prstGeom>
          <a:solidFill>
            <a:schemeClr val="dk1"/>
          </a:solidFill>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sz="1100" b="1"/>
            </a:lvl1pPr>
            <a:lvl2pPr lvl="1" algn="ctr" rtl="0">
              <a:lnSpc>
                <a:spcPct val="100000"/>
              </a:lnSpc>
              <a:spcBef>
                <a:spcPts val="0"/>
              </a:spcBef>
              <a:spcAft>
                <a:spcPts val="0"/>
              </a:spcAft>
              <a:buSzPts val="1100"/>
              <a:buNone/>
              <a:defRPr sz="1100"/>
            </a:lvl2pPr>
            <a:lvl3pPr lvl="2" algn="ctr" rtl="0">
              <a:lnSpc>
                <a:spcPct val="100000"/>
              </a:lnSpc>
              <a:spcBef>
                <a:spcPts val="0"/>
              </a:spcBef>
              <a:spcAft>
                <a:spcPts val="0"/>
              </a:spcAft>
              <a:buSzPts val="1100"/>
              <a:buNone/>
              <a:defRPr sz="1100"/>
            </a:lvl3pPr>
            <a:lvl4pPr lvl="3" algn="ctr" rtl="0">
              <a:lnSpc>
                <a:spcPct val="100000"/>
              </a:lnSpc>
              <a:spcBef>
                <a:spcPts val="0"/>
              </a:spcBef>
              <a:spcAft>
                <a:spcPts val="0"/>
              </a:spcAft>
              <a:buSzPts val="1100"/>
              <a:buNone/>
              <a:defRPr sz="1100"/>
            </a:lvl4pPr>
            <a:lvl5pPr lvl="4" algn="ctr" rtl="0">
              <a:lnSpc>
                <a:spcPct val="100000"/>
              </a:lnSpc>
              <a:spcBef>
                <a:spcPts val="0"/>
              </a:spcBef>
              <a:spcAft>
                <a:spcPts val="0"/>
              </a:spcAft>
              <a:buSzPts val="1100"/>
              <a:buNone/>
              <a:defRPr sz="1100"/>
            </a:lvl5pPr>
            <a:lvl6pPr lvl="5" algn="ctr" rtl="0">
              <a:lnSpc>
                <a:spcPct val="100000"/>
              </a:lnSpc>
              <a:spcBef>
                <a:spcPts val="0"/>
              </a:spcBef>
              <a:spcAft>
                <a:spcPts val="0"/>
              </a:spcAft>
              <a:buSzPts val="1100"/>
              <a:buNone/>
              <a:defRPr sz="1100"/>
            </a:lvl6pPr>
            <a:lvl7pPr lvl="6" algn="ctr" rtl="0">
              <a:lnSpc>
                <a:spcPct val="100000"/>
              </a:lnSpc>
              <a:spcBef>
                <a:spcPts val="0"/>
              </a:spcBef>
              <a:spcAft>
                <a:spcPts val="0"/>
              </a:spcAft>
              <a:buSzPts val="1100"/>
              <a:buNone/>
              <a:defRPr sz="1100"/>
            </a:lvl7pPr>
            <a:lvl8pPr lvl="7" algn="ctr" rtl="0">
              <a:lnSpc>
                <a:spcPct val="100000"/>
              </a:lnSpc>
              <a:spcBef>
                <a:spcPts val="0"/>
              </a:spcBef>
              <a:spcAft>
                <a:spcPts val="0"/>
              </a:spcAft>
              <a:buSzPts val="1100"/>
              <a:buNone/>
              <a:defRPr sz="1100"/>
            </a:lvl8pPr>
            <a:lvl9pPr lvl="8" algn="ctr" rtl="0">
              <a:lnSpc>
                <a:spcPct val="100000"/>
              </a:lnSpc>
              <a:spcBef>
                <a:spcPts val="0"/>
              </a:spcBef>
              <a:spcAft>
                <a:spcPts val="0"/>
              </a:spcAft>
              <a:buSzPts val="1100"/>
              <a:buNone/>
              <a:defRPr sz="1100"/>
            </a:lvl9pPr>
          </a:lstStyle>
          <a:p>
            <a:endParaRPr/>
          </a:p>
        </p:txBody>
      </p:sp>
      <p:sp>
        <p:nvSpPr>
          <p:cNvPr id="1002" name="Google Shape;1002;p49"/>
          <p:cNvSpPr txBox="1"/>
          <p:nvPr/>
        </p:nvSpPr>
        <p:spPr>
          <a:xfrm>
            <a:off x="3094775" y="3079993"/>
            <a:ext cx="2954700" cy="700200"/>
          </a:xfrm>
          <a:prstGeom prst="rect">
            <a:avLst/>
          </a:prstGeom>
          <a:noFill/>
          <a:ln>
            <a:noFill/>
          </a:ln>
        </p:spPr>
        <p:txBody>
          <a:bodyPr spcFirstLastPara="1" wrap="square" lIns="91425" tIns="91425" rIns="91425" bIns="91425" anchor="t" anchorCtr="0">
            <a:noAutofit/>
          </a:bodyPr>
          <a:lstStyle/>
          <a:p>
            <a:pPr marL="0" lvl="0" indent="0" algn="ctr" rtl="0">
              <a:spcBef>
                <a:spcPts val="300"/>
              </a:spcBef>
              <a:spcAft>
                <a:spcPts val="0"/>
              </a:spcAft>
              <a:buNone/>
            </a:pPr>
            <a:r>
              <a:rPr lang="en" sz="1100" b="1">
                <a:solidFill>
                  <a:schemeClr val="hlink"/>
                </a:solidFill>
                <a:latin typeface="Abel"/>
                <a:ea typeface="Abel"/>
                <a:cs typeface="Abel"/>
                <a:sym typeface="Abel"/>
              </a:rPr>
              <a:t>CREDITS:</a:t>
            </a:r>
            <a:r>
              <a:rPr lang="en" sz="1100">
                <a:solidFill>
                  <a:schemeClr val="hlink"/>
                </a:solidFill>
                <a:latin typeface="Abel"/>
                <a:ea typeface="Abel"/>
                <a:cs typeface="Abel"/>
                <a:sym typeface="Abel"/>
              </a:rPr>
              <a:t> This presentation template was created by </a:t>
            </a:r>
            <a:r>
              <a:rPr lang="en" sz="1100" b="1" u="sng">
                <a:solidFill>
                  <a:schemeClr val="hlink"/>
                </a:solidFill>
                <a:latin typeface="Abel"/>
                <a:ea typeface="Abel"/>
                <a:cs typeface="Abel"/>
                <a:sym typeface="Abel"/>
                <a:hlinkClick r:id="rId3"/>
              </a:rPr>
              <a:t>Slidesgo</a:t>
            </a:r>
            <a:r>
              <a:rPr lang="en" sz="1100" b="1" u="sng">
                <a:solidFill>
                  <a:schemeClr val="hlink"/>
                </a:solidFill>
                <a:latin typeface="Abel"/>
                <a:ea typeface="Abel"/>
                <a:cs typeface="Abel"/>
                <a:sym typeface="Abel"/>
              </a:rPr>
              <a:t>,</a:t>
            </a:r>
            <a:r>
              <a:rPr lang="en" sz="1100">
                <a:solidFill>
                  <a:schemeClr val="hlink"/>
                </a:solidFill>
                <a:latin typeface="Abel"/>
                <a:ea typeface="Abel"/>
                <a:cs typeface="Abel"/>
                <a:sym typeface="Abel"/>
              </a:rPr>
              <a:t> including icons by </a:t>
            </a:r>
            <a:r>
              <a:rPr lang="en" sz="1100" b="1" u="sng">
                <a:solidFill>
                  <a:schemeClr val="hlink"/>
                </a:solidFill>
                <a:latin typeface="Abel"/>
                <a:ea typeface="Abel"/>
                <a:cs typeface="Abel"/>
                <a:sym typeface="Abel"/>
                <a:hlinkClick r:id="rId4"/>
              </a:rPr>
              <a:t>Flaticon</a:t>
            </a:r>
            <a:r>
              <a:rPr lang="en" sz="1100" b="1" u="sng">
                <a:solidFill>
                  <a:schemeClr val="hlink"/>
                </a:solidFill>
                <a:latin typeface="Abel"/>
                <a:ea typeface="Abel"/>
                <a:cs typeface="Abel"/>
                <a:sym typeface="Abel"/>
              </a:rPr>
              <a:t>,</a:t>
            </a:r>
            <a:r>
              <a:rPr lang="en" sz="1100">
                <a:solidFill>
                  <a:schemeClr val="hlink"/>
                </a:solidFill>
                <a:latin typeface="Abel"/>
                <a:ea typeface="Abel"/>
                <a:cs typeface="Abel"/>
                <a:sym typeface="Abel"/>
              </a:rPr>
              <a:t> and infographics &amp; images by </a:t>
            </a:r>
            <a:r>
              <a:rPr lang="en" sz="1100" b="1" u="sng">
                <a:solidFill>
                  <a:schemeClr val="hlink"/>
                </a:solidFill>
                <a:latin typeface="Abel"/>
                <a:ea typeface="Abel"/>
                <a:cs typeface="Abel"/>
                <a:sym typeface="Abel"/>
                <a:hlinkClick r:id="rId5"/>
              </a:rPr>
              <a:t>Freepik</a:t>
            </a:r>
            <a:endParaRPr sz="1100" b="1" u="sng">
              <a:solidFill>
                <a:schemeClr val="hlink"/>
              </a:solidFill>
              <a:latin typeface="Abel"/>
              <a:ea typeface="Abel"/>
              <a:cs typeface="Abel"/>
              <a:sym typeface="Abe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1003"/>
        <p:cNvGrpSpPr/>
        <p:nvPr/>
      </p:nvGrpSpPr>
      <p:grpSpPr>
        <a:xfrm>
          <a:off x="0" y="0"/>
          <a:ext cx="0" cy="0"/>
          <a:chOff x="0" y="0"/>
          <a:chExt cx="0" cy="0"/>
        </a:xfrm>
      </p:grpSpPr>
      <p:sp>
        <p:nvSpPr>
          <p:cNvPr id="1004" name="Google Shape;1004;p50"/>
          <p:cNvSpPr/>
          <p:nvPr/>
        </p:nvSpPr>
        <p:spPr>
          <a:xfrm>
            <a:off x="213850" y="198775"/>
            <a:ext cx="8716200" cy="4746000"/>
          </a:xfrm>
          <a:prstGeom prst="rect">
            <a:avLst/>
          </a:prstGeom>
          <a:solidFill>
            <a:schemeClr val="accent5"/>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05" name="Google Shape;1005;p50"/>
          <p:cNvPicPr preferRelativeResize="0"/>
          <p:nvPr/>
        </p:nvPicPr>
        <p:blipFill>
          <a:blip r:embed="rId2">
            <a:alphaModFix/>
          </a:blip>
          <a:stretch>
            <a:fillRect/>
          </a:stretch>
        </p:blipFill>
        <p:spPr>
          <a:xfrm>
            <a:off x="1" y="0"/>
            <a:ext cx="9144003" cy="5143501"/>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9"/>
        <p:cNvGrpSpPr/>
        <p:nvPr/>
      </p:nvGrpSpPr>
      <p:grpSpPr>
        <a:xfrm>
          <a:off x="0" y="0"/>
          <a:ext cx="0" cy="0"/>
          <a:chOff x="0" y="0"/>
          <a:chExt cx="0" cy="0"/>
        </a:xfrm>
      </p:grpSpPr>
      <p:sp>
        <p:nvSpPr>
          <p:cNvPr id="80" name="Google Shape;80;p6"/>
          <p:cNvSpPr/>
          <p:nvPr/>
        </p:nvSpPr>
        <p:spPr>
          <a:xfrm>
            <a:off x="213900" y="198775"/>
            <a:ext cx="8716200" cy="905400"/>
          </a:xfrm>
          <a:prstGeom prst="rect">
            <a:avLst/>
          </a:prstGeom>
          <a:solidFill>
            <a:schemeClr val="dk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6"/>
          <p:cNvSpPr/>
          <p:nvPr/>
        </p:nvSpPr>
        <p:spPr>
          <a:xfrm>
            <a:off x="213850" y="1312675"/>
            <a:ext cx="8716200" cy="3632100"/>
          </a:xfrm>
          <a:prstGeom prst="rect">
            <a:avLst/>
          </a:prstGeom>
          <a:solidFill>
            <a:schemeClr val="accent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2" name="Google Shape;82;p6"/>
          <p:cNvPicPr preferRelativeResize="0"/>
          <p:nvPr/>
        </p:nvPicPr>
        <p:blipFill>
          <a:blip r:embed="rId2">
            <a:alphaModFix/>
          </a:blip>
          <a:stretch>
            <a:fillRect/>
          </a:stretch>
        </p:blipFill>
        <p:spPr>
          <a:xfrm>
            <a:off x="1" y="0"/>
            <a:ext cx="9144003" cy="5143501"/>
          </a:xfrm>
          <a:prstGeom prst="rect">
            <a:avLst/>
          </a:prstGeom>
          <a:noFill/>
          <a:ln>
            <a:noFill/>
          </a:ln>
        </p:spPr>
      </p:pic>
      <p:sp>
        <p:nvSpPr>
          <p:cNvPr id="83" name="Google Shape;83;p6"/>
          <p:cNvSpPr txBox="1">
            <a:spLocks noGrp="1"/>
          </p:cNvSpPr>
          <p:nvPr>
            <p:ph type="title"/>
          </p:nvPr>
        </p:nvSpPr>
        <p:spPr>
          <a:xfrm>
            <a:off x="720000" y="369375"/>
            <a:ext cx="7704000" cy="5643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84" name="Google Shape;84;p6"/>
          <p:cNvGrpSpPr/>
          <p:nvPr/>
        </p:nvGrpSpPr>
        <p:grpSpPr>
          <a:xfrm>
            <a:off x="6806481" y="539994"/>
            <a:ext cx="287212" cy="222969"/>
            <a:chOff x="7283981" y="539994"/>
            <a:chExt cx="287212" cy="222969"/>
          </a:xfrm>
        </p:grpSpPr>
        <p:sp>
          <p:nvSpPr>
            <p:cNvPr id="85" name="Google Shape;85;p6"/>
            <p:cNvSpPr/>
            <p:nvPr/>
          </p:nvSpPr>
          <p:spPr>
            <a:xfrm>
              <a:off x="7435617" y="547311"/>
              <a:ext cx="32403" cy="215652"/>
            </a:xfrm>
            <a:custGeom>
              <a:avLst/>
              <a:gdLst/>
              <a:ahLst/>
              <a:cxnLst/>
              <a:rect l="l" t="t" r="r" b="b"/>
              <a:pathLst>
                <a:path w="2843" h="18921" extrusionOk="0">
                  <a:moveTo>
                    <a:pt x="2842" y="0"/>
                  </a:moveTo>
                  <a:cubicBezTo>
                    <a:pt x="2318" y="269"/>
                    <a:pt x="1827" y="622"/>
                    <a:pt x="1387" y="1061"/>
                  </a:cubicBezTo>
                  <a:lnTo>
                    <a:pt x="0" y="2450"/>
                  </a:lnTo>
                  <a:lnTo>
                    <a:pt x="0" y="18920"/>
                  </a:lnTo>
                  <a:lnTo>
                    <a:pt x="2831" y="16089"/>
                  </a:lnTo>
                  <a:lnTo>
                    <a:pt x="2639" y="15897"/>
                  </a:lnTo>
                  <a:cubicBezTo>
                    <a:pt x="2022" y="15279"/>
                    <a:pt x="1682" y="14458"/>
                    <a:pt x="1682" y="13583"/>
                  </a:cubicBezTo>
                  <a:cubicBezTo>
                    <a:pt x="1682" y="12710"/>
                    <a:pt x="2022" y="11888"/>
                    <a:pt x="2640" y="11269"/>
                  </a:cubicBezTo>
                  <a:cubicBezTo>
                    <a:pt x="2706" y="11203"/>
                    <a:pt x="2773" y="11144"/>
                    <a:pt x="2842" y="11084"/>
                  </a:cubicBezTo>
                  <a:lnTo>
                    <a:pt x="2842" y="0"/>
                  </a:lnTo>
                  <a:close/>
                </a:path>
              </a:pathLst>
            </a:custGeom>
            <a:solidFill>
              <a:schemeClr val="accent5"/>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6"/>
            <p:cNvSpPr/>
            <p:nvPr/>
          </p:nvSpPr>
          <p:spPr>
            <a:xfrm>
              <a:off x="7387177" y="547311"/>
              <a:ext cx="32380" cy="215652"/>
            </a:xfrm>
            <a:custGeom>
              <a:avLst/>
              <a:gdLst/>
              <a:ahLst/>
              <a:cxnLst/>
              <a:rect l="l" t="t" r="r" b="b"/>
              <a:pathLst>
                <a:path w="2841" h="18921" extrusionOk="0">
                  <a:moveTo>
                    <a:pt x="0" y="0"/>
                  </a:moveTo>
                  <a:lnTo>
                    <a:pt x="0" y="16079"/>
                  </a:lnTo>
                  <a:lnTo>
                    <a:pt x="2841" y="18920"/>
                  </a:lnTo>
                  <a:lnTo>
                    <a:pt x="2841" y="2448"/>
                  </a:lnTo>
                  <a:lnTo>
                    <a:pt x="1454" y="1061"/>
                  </a:lnTo>
                  <a:cubicBezTo>
                    <a:pt x="1017" y="623"/>
                    <a:pt x="525" y="270"/>
                    <a:pt x="0" y="0"/>
                  </a:cubicBezTo>
                  <a:close/>
                </a:path>
              </a:pathLst>
            </a:custGeom>
            <a:solidFill>
              <a:schemeClr val="lt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6"/>
            <p:cNvSpPr/>
            <p:nvPr/>
          </p:nvSpPr>
          <p:spPr>
            <a:xfrm>
              <a:off x="7532533" y="549420"/>
              <a:ext cx="38660" cy="116608"/>
            </a:xfrm>
            <a:custGeom>
              <a:avLst/>
              <a:gdLst/>
              <a:ahLst/>
              <a:cxnLst/>
              <a:rect l="l" t="t" r="r" b="b"/>
              <a:pathLst>
                <a:path w="3392" h="10231" extrusionOk="0">
                  <a:moveTo>
                    <a:pt x="1" y="0"/>
                  </a:moveTo>
                  <a:lnTo>
                    <a:pt x="1" y="10230"/>
                  </a:lnTo>
                  <a:lnTo>
                    <a:pt x="1122" y="9111"/>
                  </a:lnTo>
                  <a:cubicBezTo>
                    <a:pt x="3392" y="6841"/>
                    <a:pt x="3392" y="3145"/>
                    <a:pt x="1122" y="875"/>
                  </a:cubicBezTo>
                  <a:cubicBezTo>
                    <a:pt x="777" y="532"/>
                    <a:pt x="400" y="240"/>
                    <a:pt x="1" y="0"/>
                  </a:cubicBezTo>
                  <a:close/>
                </a:path>
              </a:pathLst>
            </a:custGeom>
            <a:solidFill>
              <a:schemeClr val="accen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6"/>
            <p:cNvSpPr/>
            <p:nvPr/>
          </p:nvSpPr>
          <p:spPr>
            <a:xfrm>
              <a:off x="7338690" y="539994"/>
              <a:ext cx="32392" cy="174484"/>
            </a:xfrm>
            <a:custGeom>
              <a:avLst/>
              <a:gdLst/>
              <a:ahLst/>
              <a:cxnLst/>
              <a:rect l="l" t="t" r="r" b="b"/>
              <a:pathLst>
                <a:path w="2842" h="15309" extrusionOk="0">
                  <a:moveTo>
                    <a:pt x="1586" y="0"/>
                  </a:moveTo>
                  <a:cubicBezTo>
                    <a:pt x="1052" y="0"/>
                    <a:pt x="519" y="73"/>
                    <a:pt x="1" y="218"/>
                  </a:cubicBezTo>
                  <a:lnTo>
                    <a:pt x="1" y="12467"/>
                  </a:lnTo>
                  <a:lnTo>
                    <a:pt x="2842" y="15309"/>
                  </a:lnTo>
                  <a:lnTo>
                    <a:pt x="2842" y="136"/>
                  </a:lnTo>
                  <a:cubicBezTo>
                    <a:pt x="2429" y="45"/>
                    <a:pt x="2008" y="0"/>
                    <a:pt x="1586" y="0"/>
                  </a:cubicBez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6"/>
            <p:cNvSpPr/>
            <p:nvPr/>
          </p:nvSpPr>
          <p:spPr>
            <a:xfrm>
              <a:off x="7484081" y="540005"/>
              <a:ext cx="32403" cy="133943"/>
            </a:xfrm>
            <a:custGeom>
              <a:avLst/>
              <a:gdLst/>
              <a:ahLst/>
              <a:cxnLst/>
              <a:rect l="l" t="t" r="r" b="b"/>
              <a:pathLst>
                <a:path w="2843" h="11752" extrusionOk="0">
                  <a:moveTo>
                    <a:pt x="1256" y="1"/>
                  </a:moveTo>
                  <a:cubicBezTo>
                    <a:pt x="835" y="1"/>
                    <a:pt x="414" y="46"/>
                    <a:pt x="0" y="136"/>
                  </a:cubicBezTo>
                  <a:lnTo>
                    <a:pt x="0" y="11028"/>
                  </a:lnTo>
                  <a:cubicBezTo>
                    <a:pt x="228" y="10978"/>
                    <a:pt x="462" y="10954"/>
                    <a:pt x="701" y="10954"/>
                  </a:cubicBezTo>
                  <a:cubicBezTo>
                    <a:pt x="1495" y="10954"/>
                    <a:pt x="2248" y="11237"/>
                    <a:pt x="2842" y="11752"/>
                  </a:cubicBezTo>
                  <a:lnTo>
                    <a:pt x="2842" y="219"/>
                  </a:lnTo>
                  <a:cubicBezTo>
                    <a:pt x="2324" y="73"/>
                    <a:pt x="1790" y="1"/>
                    <a:pt x="1256" y="1"/>
                  </a:cubicBezTo>
                  <a:close/>
                </a:path>
              </a:pathLst>
            </a:custGeom>
            <a:solidFill>
              <a:schemeClr val="accent4"/>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6"/>
            <p:cNvSpPr/>
            <p:nvPr/>
          </p:nvSpPr>
          <p:spPr>
            <a:xfrm>
              <a:off x="7283981" y="549420"/>
              <a:ext cx="38660" cy="116608"/>
            </a:xfrm>
            <a:custGeom>
              <a:avLst/>
              <a:gdLst/>
              <a:ahLst/>
              <a:cxnLst/>
              <a:rect l="l" t="t" r="r" b="b"/>
              <a:pathLst>
                <a:path w="3392" h="10231" extrusionOk="0">
                  <a:moveTo>
                    <a:pt x="3391" y="0"/>
                  </a:moveTo>
                  <a:cubicBezTo>
                    <a:pt x="2990" y="240"/>
                    <a:pt x="2616" y="532"/>
                    <a:pt x="2270" y="875"/>
                  </a:cubicBezTo>
                  <a:cubicBezTo>
                    <a:pt x="0" y="3145"/>
                    <a:pt x="0" y="6841"/>
                    <a:pt x="2270" y="9111"/>
                  </a:cubicBezTo>
                  <a:lnTo>
                    <a:pt x="3391" y="10230"/>
                  </a:lnTo>
                  <a:lnTo>
                    <a:pt x="3391" y="0"/>
                  </a:lnTo>
                  <a:close/>
                </a:path>
              </a:pathLst>
            </a:custGeom>
            <a:solidFill>
              <a:srgbClr val="FF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6"/>
            <p:cNvSpPr/>
            <p:nvPr/>
          </p:nvSpPr>
          <p:spPr>
            <a:xfrm>
              <a:off x="7468785" y="680905"/>
              <a:ext cx="98030" cy="76933"/>
            </a:xfrm>
            <a:custGeom>
              <a:avLst/>
              <a:gdLst/>
              <a:ahLst/>
              <a:cxnLst/>
              <a:rect l="l" t="t" r="r" b="b"/>
              <a:pathLst>
                <a:path w="8601" h="6750" extrusionOk="0">
                  <a:moveTo>
                    <a:pt x="2043" y="0"/>
                  </a:moveTo>
                  <a:cubicBezTo>
                    <a:pt x="1567" y="0"/>
                    <a:pt x="1090" y="181"/>
                    <a:pt x="728" y="546"/>
                  </a:cubicBezTo>
                  <a:cubicBezTo>
                    <a:pt x="1" y="1273"/>
                    <a:pt x="1" y="2450"/>
                    <a:pt x="728" y="3178"/>
                  </a:cubicBezTo>
                  <a:lnTo>
                    <a:pt x="4299" y="6750"/>
                  </a:lnTo>
                  <a:lnTo>
                    <a:pt x="4301" y="6748"/>
                  </a:lnTo>
                  <a:lnTo>
                    <a:pt x="4304" y="6750"/>
                  </a:lnTo>
                  <a:lnTo>
                    <a:pt x="7875" y="3178"/>
                  </a:lnTo>
                  <a:cubicBezTo>
                    <a:pt x="8601" y="2452"/>
                    <a:pt x="8601" y="1273"/>
                    <a:pt x="7875" y="546"/>
                  </a:cubicBezTo>
                  <a:cubicBezTo>
                    <a:pt x="7513" y="184"/>
                    <a:pt x="7036" y="0"/>
                    <a:pt x="6560" y="0"/>
                  </a:cubicBezTo>
                  <a:cubicBezTo>
                    <a:pt x="6083" y="0"/>
                    <a:pt x="5607" y="181"/>
                    <a:pt x="5244" y="546"/>
                  </a:cubicBezTo>
                  <a:lnTo>
                    <a:pt x="4301" y="1488"/>
                  </a:lnTo>
                  <a:lnTo>
                    <a:pt x="3359" y="546"/>
                  </a:lnTo>
                  <a:cubicBezTo>
                    <a:pt x="2996" y="184"/>
                    <a:pt x="2520" y="0"/>
                    <a:pt x="2043" y="0"/>
                  </a:cubicBezTo>
                  <a:close/>
                </a:path>
              </a:pathLst>
            </a:custGeom>
            <a:solidFill>
              <a:schemeClr val="l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 name="Google Shape;92;p6"/>
          <p:cNvGrpSpPr/>
          <p:nvPr/>
        </p:nvGrpSpPr>
        <p:grpSpPr>
          <a:xfrm>
            <a:off x="7300250" y="406938"/>
            <a:ext cx="629975" cy="489075"/>
            <a:chOff x="7300250" y="406938"/>
            <a:chExt cx="629975" cy="489075"/>
          </a:xfrm>
        </p:grpSpPr>
        <p:sp>
          <p:nvSpPr>
            <p:cNvPr id="93" name="Google Shape;93;p6"/>
            <p:cNvSpPr/>
            <p:nvPr/>
          </p:nvSpPr>
          <p:spPr>
            <a:xfrm>
              <a:off x="7632850" y="422988"/>
              <a:ext cx="71075" cy="473025"/>
            </a:xfrm>
            <a:custGeom>
              <a:avLst/>
              <a:gdLst/>
              <a:ahLst/>
              <a:cxnLst/>
              <a:rect l="l" t="t" r="r" b="b"/>
              <a:pathLst>
                <a:path w="2843" h="18921" extrusionOk="0">
                  <a:moveTo>
                    <a:pt x="2842" y="0"/>
                  </a:moveTo>
                  <a:cubicBezTo>
                    <a:pt x="2318" y="269"/>
                    <a:pt x="1827" y="622"/>
                    <a:pt x="1387" y="1061"/>
                  </a:cubicBezTo>
                  <a:lnTo>
                    <a:pt x="0" y="2450"/>
                  </a:lnTo>
                  <a:lnTo>
                    <a:pt x="0" y="18920"/>
                  </a:lnTo>
                  <a:lnTo>
                    <a:pt x="2831" y="16089"/>
                  </a:lnTo>
                  <a:lnTo>
                    <a:pt x="2639" y="15897"/>
                  </a:lnTo>
                  <a:cubicBezTo>
                    <a:pt x="2022" y="15279"/>
                    <a:pt x="1682" y="14458"/>
                    <a:pt x="1682" y="13583"/>
                  </a:cubicBezTo>
                  <a:cubicBezTo>
                    <a:pt x="1682" y="12710"/>
                    <a:pt x="2022" y="11888"/>
                    <a:pt x="2640" y="11269"/>
                  </a:cubicBezTo>
                  <a:cubicBezTo>
                    <a:pt x="2706" y="11203"/>
                    <a:pt x="2773" y="11144"/>
                    <a:pt x="2842" y="11084"/>
                  </a:cubicBezTo>
                  <a:lnTo>
                    <a:pt x="2842" y="0"/>
                  </a:lnTo>
                  <a:close/>
                </a:path>
              </a:pathLst>
            </a:custGeom>
            <a:solidFill>
              <a:schemeClr val="accent5"/>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6"/>
            <p:cNvSpPr/>
            <p:nvPr/>
          </p:nvSpPr>
          <p:spPr>
            <a:xfrm>
              <a:off x="7526600" y="422988"/>
              <a:ext cx="71025" cy="473025"/>
            </a:xfrm>
            <a:custGeom>
              <a:avLst/>
              <a:gdLst/>
              <a:ahLst/>
              <a:cxnLst/>
              <a:rect l="l" t="t" r="r" b="b"/>
              <a:pathLst>
                <a:path w="2841" h="18921" extrusionOk="0">
                  <a:moveTo>
                    <a:pt x="0" y="0"/>
                  </a:moveTo>
                  <a:lnTo>
                    <a:pt x="0" y="16079"/>
                  </a:lnTo>
                  <a:lnTo>
                    <a:pt x="2841" y="18920"/>
                  </a:lnTo>
                  <a:lnTo>
                    <a:pt x="2841" y="2448"/>
                  </a:lnTo>
                  <a:lnTo>
                    <a:pt x="1454" y="1061"/>
                  </a:lnTo>
                  <a:cubicBezTo>
                    <a:pt x="1017" y="623"/>
                    <a:pt x="525" y="270"/>
                    <a:pt x="0" y="0"/>
                  </a:cubicBezTo>
                  <a:close/>
                </a:path>
              </a:pathLst>
            </a:custGeom>
            <a:solidFill>
              <a:schemeClr val="lt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6"/>
            <p:cNvSpPr/>
            <p:nvPr/>
          </p:nvSpPr>
          <p:spPr>
            <a:xfrm>
              <a:off x="7845425" y="427613"/>
              <a:ext cx="84800" cy="255775"/>
            </a:xfrm>
            <a:custGeom>
              <a:avLst/>
              <a:gdLst/>
              <a:ahLst/>
              <a:cxnLst/>
              <a:rect l="l" t="t" r="r" b="b"/>
              <a:pathLst>
                <a:path w="3392" h="10231" extrusionOk="0">
                  <a:moveTo>
                    <a:pt x="1" y="0"/>
                  </a:moveTo>
                  <a:lnTo>
                    <a:pt x="1" y="10230"/>
                  </a:lnTo>
                  <a:lnTo>
                    <a:pt x="1122" y="9111"/>
                  </a:lnTo>
                  <a:cubicBezTo>
                    <a:pt x="3392" y="6841"/>
                    <a:pt x="3392" y="3145"/>
                    <a:pt x="1122" y="875"/>
                  </a:cubicBezTo>
                  <a:cubicBezTo>
                    <a:pt x="777" y="532"/>
                    <a:pt x="400" y="240"/>
                    <a:pt x="1" y="0"/>
                  </a:cubicBezTo>
                  <a:close/>
                </a:path>
              </a:pathLst>
            </a:custGeom>
            <a:solidFill>
              <a:schemeClr val="accen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6"/>
            <p:cNvSpPr/>
            <p:nvPr/>
          </p:nvSpPr>
          <p:spPr>
            <a:xfrm>
              <a:off x="7420250" y="406938"/>
              <a:ext cx="71050" cy="382725"/>
            </a:xfrm>
            <a:custGeom>
              <a:avLst/>
              <a:gdLst/>
              <a:ahLst/>
              <a:cxnLst/>
              <a:rect l="l" t="t" r="r" b="b"/>
              <a:pathLst>
                <a:path w="2842" h="15309" extrusionOk="0">
                  <a:moveTo>
                    <a:pt x="1586" y="0"/>
                  </a:moveTo>
                  <a:cubicBezTo>
                    <a:pt x="1052" y="0"/>
                    <a:pt x="519" y="73"/>
                    <a:pt x="1" y="218"/>
                  </a:cubicBezTo>
                  <a:lnTo>
                    <a:pt x="1" y="12467"/>
                  </a:lnTo>
                  <a:lnTo>
                    <a:pt x="2842" y="15309"/>
                  </a:lnTo>
                  <a:lnTo>
                    <a:pt x="2842" y="136"/>
                  </a:lnTo>
                  <a:cubicBezTo>
                    <a:pt x="2429" y="45"/>
                    <a:pt x="2008" y="0"/>
                    <a:pt x="1586" y="0"/>
                  </a:cubicBez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6"/>
            <p:cNvSpPr/>
            <p:nvPr/>
          </p:nvSpPr>
          <p:spPr>
            <a:xfrm>
              <a:off x="7739150" y="406963"/>
              <a:ext cx="71075" cy="293800"/>
            </a:xfrm>
            <a:custGeom>
              <a:avLst/>
              <a:gdLst/>
              <a:ahLst/>
              <a:cxnLst/>
              <a:rect l="l" t="t" r="r" b="b"/>
              <a:pathLst>
                <a:path w="2843" h="11752" extrusionOk="0">
                  <a:moveTo>
                    <a:pt x="1256" y="1"/>
                  </a:moveTo>
                  <a:cubicBezTo>
                    <a:pt x="835" y="1"/>
                    <a:pt x="414" y="46"/>
                    <a:pt x="0" y="136"/>
                  </a:cubicBezTo>
                  <a:lnTo>
                    <a:pt x="0" y="11028"/>
                  </a:lnTo>
                  <a:cubicBezTo>
                    <a:pt x="228" y="10978"/>
                    <a:pt x="462" y="10954"/>
                    <a:pt x="701" y="10954"/>
                  </a:cubicBezTo>
                  <a:cubicBezTo>
                    <a:pt x="1495" y="10954"/>
                    <a:pt x="2248" y="11237"/>
                    <a:pt x="2842" y="11752"/>
                  </a:cubicBezTo>
                  <a:lnTo>
                    <a:pt x="2842" y="219"/>
                  </a:lnTo>
                  <a:cubicBezTo>
                    <a:pt x="2324" y="73"/>
                    <a:pt x="1790" y="1"/>
                    <a:pt x="1256" y="1"/>
                  </a:cubicBezTo>
                  <a:close/>
                </a:path>
              </a:pathLst>
            </a:custGeom>
            <a:solidFill>
              <a:schemeClr val="accent4"/>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6"/>
            <p:cNvSpPr/>
            <p:nvPr/>
          </p:nvSpPr>
          <p:spPr>
            <a:xfrm>
              <a:off x="7300250" y="427613"/>
              <a:ext cx="84800" cy="255775"/>
            </a:xfrm>
            <a:custGeom>
              <a:avLst/>
              <a:gdLst/>
              <a:ahLst/>
              <a:cxnLst/>
              <a:rect l="l" t="t" r="r" b="b"/>
              <a:pathLst>
                <a:path w="3392" h="10231" extrusionOk="0">
                  <a:moveTo>
                    <a:pt x="3391" y="0"/>
                  </a:moveTo>
                  <a:cubicBezTo>
                    <a:pt x="2990" y="240"/>
                    <a:pt x="2616" y="532"/>
                    <a:pt x="2270" y="875"/>
                  </a:cubicBezTo>
                  <a:cubicBezTo>
                    <a:pt x="0" y="3145"/>
                    <a:pt x="0" y="6841"/>
                    <a:pt x="2270" y="9111"/>
                  </a:cubicBezTo>
                  <a:lnTo>
                    <a:pt x="3391" y="10230"/>
                  </a:lnTo>
                  <a:lnTo>
                    <a:pt x="3391" y="0"/>
                  </a:lnTo>
                  <a:close/>
                </a:path>
              </a:pathLst>
            </a:custGeom>
            <a:solidFill>
              <a:srgbClr val="FF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6"/>
            <p:cNvSpPr/>
            <p:nvPr/>
          </p:nvSpPr>
          <p:spPr>
            <a:xfrm>
              <a:off x="7705600" y="716013"/>
              <a:ext cx="215025" cy="168750"/>
            </a:xfrm>
            <a:custGeom>
              <a:avLst/>
              <a:gdLst/>
              <a:ahLst/>
              <a:cxnLst/>
              <a:rect l="l" t="t" r="r" b="b"/>
              <a:pathLst>
                <a:path w="8601" h="6750" extrusionOk="0">
                  <a:moveTo>
                    <a:pt x="2043" y="0"/>
                  </a:moveTo>
                  <a:cubicBezTo>
                    <a:pt x="1567" y="0"/>
                    <a:pt x="1090" y="181"/>
                    <a:pt x="728" y="546"/>
                  </a:cubicBezTo>
                  <a:cubicBezTo>
                    <a:pt x="1" y="1273"/>
                    <a:pt x="1" y="2450"/>
                    <a:pt x="728" y="3178"/>
                  </a:cubicBezTo>
                  <a:lnTo>
                    <a:pt x="4299" y="6750"/>
                  </a:lnTo>
                  <a:lnTo>
                    <a:pt x="4301" y="6748"/>
                  </a:lnTo>
                  <a:lnTo>
                    <a:pt x="4304" y="6750"/>
                  </a:lnTo>
                  <a:lnTo>
                    <a:pt x="7875" y="3178"/>
                  </a:lnTo>
                  <a:cubicBezTo>
                    <a:pt x="8601" y="2452"/>
                    <a:pt x="8601" y="1273"/>
                    <a:pt x="7875" y="546"/>
                  </a:cubicBezTo>
                  <a:cubicBezTo>
                    <a:pt x="7513" y="184"/>
                    <a:pt x="7036" y="0"/>
                    <a:pt x="6560" y="0"/>
                  </a:cubicBezTo>
                  <a:cubicBezTo>
                    <a:pt x="6083" y="0"/>
                    <a:pt x="5607" y="181"/>
                    <a:pt x="5244" y="546"/>
                  </a:cubicBezTo>
                  <a:lnTo>
                    <a:pt x="4301" y="1488"/>
                  </a:lnTo>
                  <a:lnTo>
                    <a:pt x="3359" y="546"/>
                  </a:lnTo>
                  <a:cubicBezTo>
                    <a:pt x="2996" y="184"/>
                    <a:pt x="2520" y="0"/>
                    <a:pt x="2043" y="0"/>
                  </a:cubicBezTo>
                  <a:close/>
                </a:path>
              </a:pathLst>
            </a:custGeom>
            <a:solidFill>
              <a:schemeClr val="l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 name="Google Shape;100;p6"/>
          <p:cNvGrpSpPr/>
          <p:nvPr/>
        </p:nvGrpSpPr>
        <p:grpSpPr>
          <a:xfrm>
            <a:off x="8136781" y="539994"/>
            <a:ext cx="287212" cy="222969"/>
            <a:chOff x="7283981" y="539994"/>
            <a:chExt cx="287212" cy="222969"/>
          </a:xfrm>
        </p:grpSpPr>
        <p:sp>
          <p:nvSpPr>
            <p:cNvPr id="101" name="Google Shape;101;p6"/>
            <p:cNvSpPr/>
            <p:nvPr/>
          </p:nvSpPr>
          <p:spPr>
            <a:xfrm>
              <a:off x="7435617" y="547311"/>
              <a:ext cx="32403" cy="215652"/>
            </a:xfrm>
            <a:custGeom>
              <a:avLst/>
              <a:gdLst/>
              <a:ahLst/>
              <a:cxnLst/>
              <a:rect l="l" t="t" r="r" b="b"/>
              <a:pathLst>
                <a:path w="2843" h="18921" extrusionOk="0">
                  <a:moveTo>
                    <a:pt x="2842" y="0"/>
                  </a:moveTo>
                  <a:cubicBezTo>
                    <a:pt x="2318" y="269"/>
                    <a:pt x="1827" y="622"/>
                    <a:pt x="1387" y="1061"/>
                  </a:cubicBezTo>
                  <a:lnTo>
                    <a:pt x="0" y="2450"/>
                  </a:lnTo>
                  <a:lnTo>
                    <a:pt x="0" y="18920"/>
                  </a:lnTo>
                  <a:lnTo>
                    <a:pt x="2831" y="16089"/>
                  </a:lnTo>
                  <a:lnTo>
                    <a:pt x="2639" y="15897"/>
                  </a:lnTo>
                  <a:cubicBezTo>
                    <a:pt x="2022" y="15279"/>
                    <a:pt x="1682" y="14458"/>
                    <a:pt x="1682" y="13583"/>
                  </a:cubicBezTo>
                  <a:cubicBezTo>
                    <a:pt x="1682" y="12710"/>
                    <a:pt x="2022" y="11888"/>
                    <a:pt x="2640" y="11269"/>
                  </a:cubicBezTo>
                  <a:cubicBezTo>
                    <a:pt x="2706" y="11203"/>
                    <a:pt x="2773" y="11144"/>
                    <a:pt x="2842" y="11084"/>
                  </a:cubicBezTo>
                  <a:lnTo>
                    <a:pt x="2842" y="0"/>
                  </a:lnTo>
                  <a:close/>
                </a:path>
              </a:pathLst>
            </a:custGeom>
            <a:solidFill>
              <a:schemeClr val="accent5"/>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6"/>
            <p:cNvSpPr/>
            <p:nvPr/>
          </p:nvSpPr>
          <p:spPr>
            <a:xfrm>
              <a:off x="7387177" y="547311"/>
              <a:ext cx="32380" cy="215652"/>
            </a:xfrm>
            <a:custGeom>
              <a:avLst/>
              <a:gdLst/>
              <a:ahLst/>
              <a:cxnLst/>
              <a:rect l="l" t="t" r="r" b="b"/>
              <a:pathLst>
                <a:path w="2841" h="18921" extrusionOk="0">
                  <a:moveTo>
                    <a:pt x="0" y="0"/>
                  </a:moveTo>
                  <a:lnTo>
                    <a:pt x="0" y="16079"/>
                  </a:lnTo>
                  <a:lnTo>
                    <a:pt x="2841" y="18920"/>
                  </a:lnTo>
                  <a:lnTo>
                    <a:pt x="2841" y="2448"/>
                  </a:lnTo>
                  <a:lnTo>
                    <a:pt x="1454" y="1061"/>
                  </a:lnTo>
                  <a:cubicBezTo>
                    <a:pt x="1017" y="623"/>
                    <a:pt x="525" y="270"/>
                    <a:pt x="0" y="0"/>
                  </a:cubicBezTo>
                  <a:close/>
                </a:path>
              </a:pathLst>
            </a:custGeom>
            <a:solidFill>
              <a:schemeClr val="lt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6"/>
            <p:cNvSpPr/>
            <p:nvPr/>
          </p:nvSpPr>
          <p:spPr>
            <a:xfrm>
              <a:off x="7532533" y="549420"/>
              <a:ext cx="38660" cy="116608"/>
            </a:xfrm>
            <a:custGeom>
              <a:avLst/>
              <a:gdLst/>
              <a:ahLst/>
              <a:cxnLst/>
              <a:rect l="l" t="t" r="r" b="b"/>
              <a:pathLst>
                <a:path w="3392" h="10231" extrusionOk="0">
                  <a:moveTo>
                    <a:pt x="1" y="0"/>
                  </a:moveTo>
                  <a:lnTo>
                    <a:pt x="1" y="10230"/>
                  </a:lnTo>
                  <a:lnTo>
                    <a:pt x="1122" y="9111"/>
                  </a:lnTo>
                  <a:cubicBezTo>
                    <a:pt x="3392" y="6841"/>
                    <a:pt x="3392" y="3145"/>
                    <a:pt x="1122" y="875"/>
                  </a:cubicBezTo>
                  <a:cubicBezTo>
                    <a:pt x="777" y="532"/>
                    <a:pt x="400" y="240"/>
                    <a:pt x="1" y="0"/>
                  </a:cubicBezTo>
                  <a:close/>
                </a:path>
              </a:pathLst>
            </a:custGeom>
            <a:solidFill>
              <a:schemeClr val="accen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6"/>
            <p:cNvSpPr/>
            <p:nvPr/>
          </p:nvSpPr>
          <p:spPr>
            <a:xfrm>
              <a:off x="7338690" y="539994"/>
              <a:ext cx="32392" cy="174484"/>
            </a:xfrm>
            <a:custGeom>
              <a:avLst/>
              <a:gdLst/>
              <a:ahLst/>
              <a:cxnLst/>
              <a:rect l="l" t="t" r="r" b="b"/>
              <a:pathLst>
                <a:path w="2842" h="15309" extrusionOk="0">
                  <a:moveTo>
                    <a:pt x="1586" y="0"/>
                  </a:moveTo>
                  <a:cubicBezTo>
                    <a:pt x="1052" y="0"/>
                    <a:pt x="519" y="73"/>
                    <a:pt x="1" y="218"/>
                  </a:cubicBezTo>
                  <a:lnTo>
                    <a:pt x="1" y="12467"/>
                  </a:lnTo>
                  <a:lnTo>
                    <a:pt x="2842" y="15309"/>
                  </a:lnTo>
                  <a:lnTo>
                    <a:pt x="2842" y="136"/>
                  </a:lnTo>
                  <a:cubicBezTo>
                    <a:pt x="2429" y="45"/>
                    <a:pt x="2008" y="0"/>
                    <a:pt x="1586" y="0"/>
                  </a:cubicBez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6"/>
            <p:cNvSpPr/>
            <p:nvPr/>
          </p:nvSpPr>
          <p:spPr>
            <a:xfrm>
              <a:off x="7484081" y="540005"/>
              <a:ext cx="32403" cy="133943"/>
            </a:xfrm>
            <a:custGeom>
              <a:avLst/>
              <a:gdLst/>
              <a:ahLst/>
              <a:cxnLst/>
              <a:rect l="l" t="t" r="r" b="b"/>
              <a:pathLst>
                <a:path w="2843" h="11752" extrusionOk="0">
                  <a:moveTo>
                    <a:pt x="1256" y="1"/>
                  </a:moveTo>
                  <a:cubicBezTo>
                    <a:pt x="835" y="1"/>
                    <a:pt x="414" y="46"/>
                    <a:pt x="0" y="136"/>
                  </a:cubicBezTo>
                  <a:lnTo>
                    <a:pt x="0" y="11028"/>
                  </a:lnTo>
                  <a:cubicBezTo>
                    <a:pt x="228" y="10978"/>
                    <a:pt x="462" y="10954"/>
                    <a:pt x="701" y="10954"/>
                  </a:cubicBezTo>
                  <a:cubicBezTo>
                    <a:pt x="1495" y="10954"/>
                    <a:pt x="2248" y="11237"/>
                    <a:pt x="2842" y="11752"/>
                  </a:cubicBezTo>
                  <a:lnTo>
                    <a:pt x="2842" y="219"/>
                  </a:lnTo>
                  <a:cubicBezTo>
                    <a:pt x="2324" y="73"/>
                    <a:pt x="1790" y="1"/>
                    <a:pt x="1256" y="1"/>
                  </a:cubicBezTo>
                  <a:close/>
                </a:path>
              </a:pathLst>
            </a:custGeom>
            <a:solidFill>
              <a:schemeClr val="accent4"/>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6"/>
            <p:cNvSpPr/>
            <p:nvPr/>
          </p:nvSpPr>
          <p:spPr>
            <a:xfrm>
              <a:off x="7283981" y="549420"/>
              <a:ext cx="38660" cy="116608"/>
            </a:xfrm>
            <a:custGeom>
              <a:avLst/>
              <a:gdLst/>
              <a:ahLst/>
              <a:cxnLst/>
              <a:rect l="l" t="t" r="r" b="b"/>
              <a:pathLst>
                <a:path w="3392" h="10231" extrusionOk="0">
                  <a:moveTo>
                    <a:pt x="3391" y="0"/>
                  </a:moveTo>
                  <a:cubicBezTo>
                    <a:pt x="2990" y="240"/>
                    <a:pt x="2616" y="532"/>
                    <a:pt x="2270" y="875"/>
                  </a:cubicBezTo>
                  <a:cubicBezTo>
                    <a:pt x="0" y="3145"/>
                    <a:pt x="0" y="6841"/>
                    <a:pt x="2270" y="9111"/>
                  </a:cubicBezTo>
                  <a:lnTo>
                    <a:pt x="3391" y="10230"/>
                  </a:lnTo>
                  <a:lnTo>
                    <a:pt x="3391" y="0"/>
                  </a:lnTo>
                  <a:close/>
                </a:path>
              </a:pathLst>
            </a:custGeom>
            <a:solidFill>
              <a:srgbClr val="FF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6"/>
            <p:cNvSpPr/>
            <p:nvPr/>
          </p:nvSpPr>
          <p:spPr>
            <a:xfrm>
              <a:off x="7468785" y="680905"/>
              <a:ext cx="98030" cy="76933"/>
            </a:xfrm>
            <a:custGeom>
              <a:avLst/>
              <a:gdLst/>
              <a:ahLst/>
              <a:cxnLst/>
              <a:rect l="l" t="t" r="r" b="b"/>
              <a:pathLst>
                <a:path w="8601" h="6750" extrusionOk="0">
                  <a:moveTo>
                    <a:pt x="2043" y="0"/>
                  </a:moveTo>
                  <a:cubicBezTo>
                    <a:pt x="1567" y="0"/>
                    <a:pt x="1090" y="181"/>
                    <a:pt x="728" y="546"/>
                  </a:cubicBezTo>
                  <a:cubicBezTo>
                    <a:pt x="1" y="1273"/>
                    <a:pt x="1" y="2450"/>
                    <a:pt x="728" y="3178"/>
                  </a:cubicBezTo>
                  <a:lnTo>
                    <a:pt x="4299" y="6750"/>
                  </a:lnTo>
                  <a:lnTo>
                    <a:pt x="4301" y="6748"/>
                  </a:lnTo>
                  <a:lnTo>
                    <a:pt x="4304" y="6750"/>
                  </a:lnTo>
                  <a:lnTo>
                    <a:pt x="7875" y="3178"/>
                  </a:lnTo>
                  <a:cubicBezTo>
                    <a:pt x="8601" y="2452"/>
                    <a:pt x="8601" y="1273"/>
                    <a:pt x="7875" y="546"/>
                  </a:cubicBezTo>
                  <a:cubicBezTo>
                    <a:pt x="7513" y="184"/>
                    <a:pt x="7036" y="0"/>
                    <a:pt x="6560" y="0"/>
                  </a:cubicBezTo>
                  <a:cubicBezTo>
                    <a:pt x="6083" y="0"/>
                    <a:pt x="5607" y="181"/>
                    <a:pt x="5244" y="546"/>
                  </a:cubicBezTo>
                  <a:lnTo>
                    <a:pt x="4301" y="1488"/>
                  </a:lnTo>
                  <a:lnTo>
                    <a:pt x="3359" y="546"/>
                  </a:lnTo>
                  <a:cubicBezTo>
                    <a:pt x="2996" y="184"/>
                    <a:pt x="2520" y="0"/>
                    <a:pt x="2043" y="0"/>
                  </a:cubicBezTo>
                  <a:close/>
                </a:path>
              </a:pathLst>
            </a:custGeom>
            <a:solidFill>
              <a:schemeClr val="l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Background 1">
  <p:cSld name="BLANK_1_1_1_1_1_1_1_1">
    <p:bg>
      <p:bgPr>
        <a:solidFill>
          <a:schemeClr val="dk2"/>
        </a:solidFill>
        <a:effectLst/>
      </p:bgPr>
    </p:bg>
    <p:spTree>
      <p:nvGrpSpPr>
        <p:cNvPr id="1" name="Shape 1006"/>
        <p:cNvGrpSpPr/>
        <p:nvPr/>
      </p:nvGrpSpPr>
      <p:grpSpPr>
        <a:xfrm>
          <a:off x="0" y="0"/>
          <a:ext cx="0" cy="0"/>
          <a:chOff x="0" y="0"/>
          <a:chExt cx="0" cy="0"/>
        </a:xfrm>
      </p:grpSpPr>
      <p:sp>
        <p:nvSpPr>
          <p:cNvPr id="1007" name="Google Shape;1007;p51"/>
          <p:cNvSpPr/>
          <p:nvPr/>
        </p:nvSpPr>
        <p:spPr>
          <a:xfrm>
            <a:off x="213850" y="198775"/>
            <a:ext cx="8716200" cy="4746000"/>
          </a:xfrm>
          <a:prstGeom prst="rect">
            <a:avLst/>
          </a:prstGeom>
          <a:solidFill>
            <a:schemeClr val="accent4"/>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08" name="Google Shape;1008;p51"/>
          <p:cNvPicPr preferRelativeResize="0"/>
          <p:nvPr/>
        </p:nvPicPr>
        <p:blipFill>
          <a:blip r:embed="rId2">
            <a:alphaModFix/>
          </a:blip>
          <a:stretch>
            <a:fillRect/>
          </a:stretch>
        </p:blipFill>
        <p:spPr>
          <a:xfrm>
            <a:off x="1" y="0"/>
            <a:ext cx="9144003" cy="5143501"/>
          </a:xfrm>
          <a:prstGeom prst="rect">
            <a:avLst/>
          </a:prstGeom>
          <a:noFill/>
          <a:ln>
            <a:noFill/>
          </a:ln>
        </p:spPr>
      </p:pic>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Background 2">
  <p:cSld name="BLANK_1_1_1_1_1_1_1_1_1">
    <p:bg>
      <p:bgPr>
        <a:solidFill>
          <a:schemeClr val="accent4"/>
        </a:solidFill>
        <a:effectLst/>
      </p:bgPr>
    </p:bg>
    <p:spTree>
      <p:nvGrpSpPr>
        <p:cNvPr id="1" name="Shape 1009"/>
        <p:cNvGrpSpPr/>
        <p:nvPr/>
      </p:nvGrpSpPr>
      <p:grpSpPr>
        <a:xfrm>
          <a:off x="0" y="0"/>
          <a:ext cx="0" cy="0"/>
          <a:chOff x="0" y="0"/>
          <a:chExt cx="0" cy="0"/>
        </a:xfrm>
      </p:grpSpPr>
      <p:sp>
        <p:nvSpPr>
          <p:cNvPr id="1010" name="Google Shape;1010;p52"/>
          <p:cNvSpPr/>
          <p:nvPr/>
        </p:nvSpPr>
        <p:spPr>
          <a:xfrm>
            <a:off x="213850" y="198775"/>
            <a:ext cx="8716200" cy="4746000"/>
          </a:xfrm>
          <a:prstGeom prst="rect">
            <a:avLst/>
          </a:prstGeom>
          <a:solidFill>
            <a:schemeClr val="accen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11" name="Google Shape;1011;p52"/>
          <p:cNvPicPr preferRelativeResize="0"/>
          <p:nvPr/>
        </p:nvPicPr>
        <p:blipFill>
          <a:blip r:embed="rId2">
            <a:alphaModFix/>
          </a:blip>
          <a:stretch>
            <a:fillRect/>
          </a:stretch>
        </p:blipFill>
        <p:spPr>
          <a:xfrm>
            <a:off x="1" y="0"/>
            <a:ext cx="9144003" cy="5143501"/>
          </a:xfrm>
          <a:prstGeom prst="rect">
            <a:avLst/>
          </a:prstGeom>
          <a:noFill/>
          <a:ln>
            <a:noFill/>
          </a:ln>
        </p:spPr>
      </p:pic>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Background 3">
  <p:cSld name="BLANK_1_1_1_1_1_1_1_1_1_1">
    <p:bg>
      <p:bgPr>
        <a:solidFill>
          <a:schemeClr val="accent3"/>
        </a:solidFill>
        <a:effectLst/>
      </p:bgPr>
    </p:bg>
    <p:spTree>
      <p:nvGrpSpPr>
        <p:cNvPr id="1" name="Shape 1012"/>
        <p:cNvGrpSpPr/>
        <p:nvPr/>
      </p:nvGrpSpPr>
      <p:grpSpPr>
        <a:xfrm>
          <a:off x="0" y="0"/>
          <a:ext cx="0" cy="0"/>
          <a:chOff x="0" y="0"/>
          <a:chExt cx="0" cy="0"/>
        </a:xfrm>
      </p:grpSpPr>
      <p:sp>
        <p:nvSpPr>
          <p:cNvPr id="1013" name="Google Shape;1013;p53"/>
          <p:cNvSpPr/>
          <p:nvPr/>
        </p:nvSpPr>
        <p:spPr>
          <a:xfrm>
            <a:off x="213850" y="198775"/>
            <a:ext cx="8716200" cy="4746000"/>
          </a:xfrm>
          <a:prstGeom prst="rect">
            <a:avLst/>
          </a:pr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14" name="Google Shape;1014;p53"/>
          <p:cNvPicPr preferRelativeResize="0"/>
          <p:nvPr/>
        </p:nvPicPr>
        <p:blipFill>
          <a:blip r:embed="rId2">
            <a:alphaModFix/>
          </a:blip>
          <a:stretch>
            <a:fillRect/>
          </a:stretch>
        </p:blipFill>
        <p:spPr>
          <a:xfrm>
            <a:off x="1" y="0"/>
            <a:ext cx="9144003" cy="5143501"/>
          </a:xfrm>
          <a:prstGeom prst="rect">
            <a:avLst/>
          </a:prstGeom>
          <a:noFill/>
          <a:ln>
            <a:noFill/>
          </a:ln>
        </p:spPr>
      </p:pic>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1018"/>
        <p:cNvGrpSpPr/>
        <p:nvPr/>
      </p:nvGrpSpPr>
      <p:grpSpPr>
        <a:xfrm>
          <a:off x="0" y="0"/>
          <a:ext cx="0" cy="0"/>
          <a:chOff x="0" y="0"/>
          <a:chExt cx="0" cy="0"/>
        </a:xfrm>
      </p:grpSpPr>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GB"/>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24A26F51-107A-4BE1-AE1F-3A6160BF81D3}" type="datetimeFigureOut">
              <a:rPr lang="en-GB"/>
              <a:pPr>
                <a:defRPr/>
              </a:pPr>
              <a:t>11/09/2023</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BAD9C14E-0744-464B-AB23-772AF4C504DA}" type="slidenum">
              <a:rPr lang="en-GB"/>
              <a:pPr>
                <a:defRPr/>
              </a:pPr>
              <a:t>‹#›</a:t>
            </a:fld>
            <a:endParaRPr lang="en-GB"/>
          </a:p>
        </p:txBody>
      </p:sp>
    </p:spTree>
    <p:extLst>
      <p:ext uri="{BB962C8B-B14F-4D97-AF65-F5344CB8AC3E}">
        <p14:creationId xmlns:p14="http://schemas.microsoft.com/office/powerpoint/2010/main" val="82060338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C4B03529-C289-4133-B015-0C6E5C5D32B8}" type="datetimeFigureOut">
              <a:rPr lang="en-GB"/>
              <a:pPr>
                <a:defRPr/>
              </a:pPr>
              <a:t>11/09/2023</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483A9CD0-4457-4946-B873-2C6444BE4B13}" type="slidenum">
              <a:rPr lang="en-GB"/>
              <a:pPr>
                <a:defRPr/>
              </a:pPr>
              <a:t>‹#›</a:t>
            </a:fld>
            <a:endParaRPr lang="en-GB"/>
          </a:p>
        </p:txBody>
      </p:sp>
    </p:spTree>
    <p:extLst>
      <p:ext uri="{BB962C8B-B14F-4D97-AF65-F5344CB8AC3E}">
        <p14:creationId xmlns:p14="http://schemas.microsoft.com/office/powerpoint/2010/main" val="149643004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GB"/>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E66CE64E-55FA-418C-8EE1-C5A066E195E0}" type="datetimeFigureOut">
              <a:rPr lang="en-GB"/>
              <a:pPr>
                <a:defRPr/>
              </a:pPr>
              <a:t>11/09/2023</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E8279DF6-DB96-43B1-B6CF-9933AA0A7AAB}" type="slidenum">
              <a:rPr lang="en-GB"/>
              <a:pPr>
                <a:defRPr/>
              </a:pPr>
              <a:t>‹#›</a:t>
            </a:fld>
            <a:endParaRPr lang="en-GB"/>
          </a:p>
        </p:txBody>
      </p:sp>
    </p:spTree>
    <p:extLst>
      <p:ext uri="{BB962C8B-B14F-4D97-AF65-F5344CB8AC3E}">
        <p14:creationId xmlns:p14="http://schemas.microsoft.com/office/powerpoint/2010/main" val="151250720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p:cNvSpPr>
            <a:spLocks noGrp="1"/>
          </p:cNvSpPr>
          <p:nvPr>
            <p:ph type="dt" sz="half" idx="10"/>
          </p:nvPr>
        </p:nvSpPr>
        <p:spPr/>
        <p:txBody>
          <a:bodyPr/>
          <a:lstStyle>
            <a:lvl1pPr>
              <a:defRPr/>
            </a:lvl1pPr>
          </a:lstStyle>
          <a:p>
            <a:pPr>
              <a:defRPr/>
            </a:pPr>
            <a:fld id="{2B6383DC-33F2-4BE5-BED9-5977C41E28A3}" type="datetimeFigureOut">
              <a:rPr lang="en-GB"/>
              <a:pPr>
                <a:defRPr/>
              </a:pPr>
              <a:t>11/09/2023</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6188A0DA-5589-4F84-86C4-7DC2522A5945}" type="slidenum">
              <a:rPr lang="en-GB"/>
              <a:pPr>
                <a:defRPr/>
              </a:pPr>
              <a:t>‹#›</a:t>
            </a:fld>
            <a:endParaRPr lang="en-GB"/>
          </a:p>
        </p:txBody>
      </p:sp>
    </p:spTree>
    <p:extLst>
      <p:ext uri="{BB962C8B-B14F-4D97-AF65-F5344CB8AC3E}">
        <p14:creationId xmlns:p14="http://schemas.microsoft.com/office/powerpoint/2010/main" val="141617348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GB"/>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a:spLocks noGrp="1"/>
          </p:cNvSpPr>
          <p:nvPr>
            <p:ph type="dt" sz="half" idx="10"/>
          </p:nvPr>
        </p:nvSpPr>
        <p:spPr/>
        <p:txBody>
          <a:bodyPr/>
          <a:lstStyle>
            <a:lvl1pPr>
              <a:defRPr/>
            </a:lvl1pPr>
          </a:lstStyle>
          <a:p>
            <a:pPr>
              <a:defRPr/>
            </a:pPr>
            <a:fld id="{AC4FEAAD-285E-4C13-A201-EDCA8DEB81AC}" type="datetimeFigureOut">
              <a:rPr lang="en-GB"/>
              <a:pPr>
                <a:defRPr/>
              </a:pPr>
              <a:t>11/09/2023</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A9611FBC-6C56-450E-BE0F-AAB41FDC2312}" type="slidenum">
              <a:rPr lang="en-GB"/>
              <a:pPr>
                <a:defRPr/>
              </a:pPr>
              <a:t>‹#›</a:t>
            </a:fld>
            <a:endParaRPr lang="en-GB"/>
          </a:p>
        </p:txBody>
      </p:sp>
    </p:spTree>
    <p:extLst>
      <p:ext uri="{BB962C8B-B14F-4D97-AF65-F5344CB8AC3E}">
        <p14:creationId xmlns:p14="http://schemas.microsoft.com/office/powerpoint/2010/main" val="363559835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AA0A3717-8433-4740-B072-9807A1E8D36D}" type="datetimeFigureOut">
              <a:rPr lang="en-GB"/>
              <a:pPr>
                <a:defRPr/>
              </a:pPr>
              <a:t>11/09/2023</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A1A430DD-FCD9-4573-B197-618746F2D7AF}" type="slidenum">
              <a:rPr lang="en-GB"/>
              <a:pPr>
                <a:defRPr/>
              </a:pPr>
              <a:t>‹#›</a:t>
            </a:fld>
            <a:endParaRPr lang="en-GB"/>
          </a:p>
        </p:txBody>
      </p:sp>
    </p:spTree>
    <p:extLst>
      <p:ext uri="{BB962C8B-B14F-4D97-AF65-F5344CB8AC3E}">
        <p14:creationId xmlns:p14="http://schemas.microsoft.com/office/powerpoint/2010/main" val="2337999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08"/>
        <p:cNvGrpSpPr/>
        <p:nvPr/>
      </p:nvGrpSpPr>
      <p:grpSpPr>
        <a:xfrm>
          <a:off x="0" y="0"/>
          <a:ext cx="0" cy="0"/>
          <a:chOff x="0" y="0"/>
          <a:chExt cx="0" cy="0"/>
        </a:xfrm>
      </p:grpSpPr>
      <p:sp>
        <p:nvSpPr>
          <p:cNvPr id="109" name="Google Shape;109;p7"/>
          <p:cNvSpPr/>
          <p:nvPr/>
        </p:nvSpPr>
        <p:spPr>
          <a:xfrm>
            <a:off x="213850" y="1312675"/>
            <a:ext cx="8716200" cy="3632100"/>
          </a:xfrm>
          <a:prstGeom prst="rect">
            <a:avLst/>
          </a:prstGeom>
          <a:solidFill>
            <a:schemeClr val="accent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7"/>
          <p:cNvSpPr/>
          <p:nvPr/>
        </p:nvSpPr>
        <p:spPr>
          <a:xfrm>
            <a:off x="213900" y="198775"/>
            <a:ext cx="8716200" cy="905400"/>
          </a:xfrm>
          <a:prstGeom prst="rect">
            <a:avLst/>
          </a:prstGeom>
          <a:solidFill>
            <a:schemeClr val="dk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1" name="Google Shape;111;p7"/>
          <p:cNvPicPr preferRelativeResize="0"/>
          <p:nvPr/>
        </p:nvPicPr>
        <p:blipFill>
          <a:blip r:embed="rId2">
            <a:alphaModFix/>
          </a:blip>
          <a:stretch>
            <a:fillRect/>
          </a:stretch>
        </p:blipFill>
        <p:spPr>
          <a:xfrm>
            <a:off x="1" y="0"/>
            <a:ext cx="9144003" cy="5143501"/>
          </a:xfrm>
          <a:prstGeom prst="rect">
            <a:avLst/>
          </a:prstGeom>
          <a:noFill/>
          <a:ln>
            <a:noFill/>
          </a:ln>
        </p:spPr>
      </p:pic>
      <p:sp>
        <p:nvSpPr>
          <p:cNvPr id="112" name="Google Shape;112;p7"/>
          <p:cNvSpPr txBox="1">
            <a:spLocks noGrp="1"/>
          </p:cNvSpPr>
          <p:nvPr>
            <p:ph type="title"/>
          </p:nvPr>
        </p:nvSpPr>
        <p:spPr>
          <a:xfrm>
            <a:off x="720000" y="369375"/>
            <a:ext cx="7704000" cy="5643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13" name="Google Shape;113;p7"/>
          <p:cNvSpPr txBox="1">
            <a:spLocks noGrp="1"/>
          </p:cNvSpPr>
          <p:nvPr>
            <p:ph type="subTitle" idx="1"/>
          </p:nvPr>
        </p:nvSpPr>
        <p:spPr>
          <a:xfrm>
            <a:off x="1161375" y="3252700"/>
            <a:ext cx="2490300" cy="103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hlink"/>
              </a:buClr>
              <a:buSzPts val="1400"/>
              <a:buNone/>
              <a:defRPr>
                <a:solidFill>
                  <a:schemeClr val="hlink"/>
                </a:solidFill>
              </a:defRPr>
            </a:lvl1pPr>
            <a:lvl2pPr lvl="1" algn="ctr" rtl="0">
              <a:lnSpc>
                <a:spcPct val="100000"/>
              </a:lnSpc>
              <a:spcBef>
                <a:spcPts val="1600"/>
              </a:spcBef>
              <a:spcAft>
                <a:spcPts val="0"/>
              </a:spcAft>
              <a:buClr>
                <a:schemeClr val="hlink"/>
              </a:buClr>
              <a:buSzPts val="1400"/>
              <a:buNone/>
              <a:defRPr>
                <a:solidFill>
                  <a:schemeClr val="hlink"/>
                </a:solidFill>
              </a:defRPr>
            </a:lvl2pPr>
            <a:lvl3pPr lvl="2" algn="ctr" rtl="0">
              <a:lnSpc>
                <a:spcPct val="100000"/>
              </a:lnSpc>
              <a:spcBef>
                <a:spcPts val="1600"/>
              </a:spcBef>
              <a:spcAft>
                <a:spcPts val="0"/>
              </a:spcAft>
              <a:buClr>
                <a:schemeClr val="hlink"/>
              </a:buClr>
              <a:buSzPts val="1400"/>
              <a:buNone/>
              <a:defRPr>
                <a:solidFill>
                  <a:schemeClr val="hlink"/>
                </a:solidFill>
              </a:defRPr>
            </a:lvl3pPr>
            <a:lvl4pPr lvl="3" algn="ctr" rtl="0">
              <a:lnSpc>
                <a:spcPct val="100000"/>
              </a:lnSpc>
              <a:spcBef>
                <a:spcPts val="1600"/>
              </a:spcBef>
              <a:spcAft>
                <a:spcPts val="0"/>
              </a:spcAft>
              <a:buClr>
                <a:schemeClr val="hlink"/>
              </a:buClr>
              <a:buSzPts val="1400"/>
              <a:buNone/>
              <a:defRPr>
                <a:solidFill>
                  <a:schemeClr val="hlink"/>
                </a:solidFill>
              </a:defRPr>
            </a:lvl4pPr>
            <a:lvl5pPr lvl="4" algn="ctr" rtl="0">
              <a:lnSpc>
                <a:spcPct val="100000"/>
              </a:lnSpc>
              <a:spcBef>
                <a:spcPts val="1600"/>
              </a:spcBef>
              <a:spcAft>
                <a:spcPts val="0"/>
              </a:spcAft>
              <a:buClr>
                <a:schemeClr val="hlink"/>
              </a:buClr>
              <a:buSzPts val="1400"/>
              <a:buNone/>
              <a:defRPr>
                <a:solidFill>
                  <a:schemeClr val="hlink"/>
                </a:solidFill>
              </a:defRPr>
            </a:lvl5pPr>
            <a:lvl6pPr lvl="5" algn="ctr" rtl="0">
              <a:lnSpc>
                <a:spcPct val="100000"/>
              </a:lnSpc>
              <a:spcBef>
                <a:spcPts val="1600"/>
              </a:spcBef>
              <a:spcAft>
                <a:spcPts val="0"/>
              </a:spcAft>
              <a:buClr>
                <a:schemeClr val="hlink"/>
              </a:buClr>
              <a:buSzPts val="1400"/>
              <a:buNone/>
              <a:defRPr>
                <a:solidFill>
                  <a:schemeClr val="hlink"/>
                </a:solidFill>
              </a:defRPr>
            </a:lvl6pPr>
            <a:lvl7pPr lvl="6" algn="ctr" rtl="0">
              <a:lnSpc>
                <a:spcPct val="100000"/>
              </a:lnSpc>
              <a:spcBef>
                <a:spcPts val="1600"/>
              </a:spcBef>
              <a:spcAft>
                <a:spcPts val="0"/>
              </a:spcAft>
              <a:buClr>
                <a:schemeClr val="hlink"/>
              </a:buClr>
              <a:buSzPts val="1400"/>
              <a:buNone/>
              <a:defRPr>
                <a:solidFill>
                  <a:schemeClr val="hlink"/>
                </a:solidFill>
              </a:defRPr>
            </a:lvl7pPr>
            <a:lvl8pPr lvl="7" algn="ctr" rtl="0">
              <a:lnSpc>
                <a:spcPct val="100000"/>
              </a:lnSpc>
              <a:spcBef>
                <a:spcPts val="1600"/>
              </a:spcBef>
              <a:spcAft>
                <a:spcPts val="0"/>
              </a:spcAft>
              <a:buClr>
                <a:schemeClr val="hlink"/>
              </a:buClr>
              <a:buSzPts val="1400"/>
              <a:buNone/>
              <a:defRPr>
                <a:solidFill>
                  <a:schemeClr val="hlink"/>
                </a:solidFill>
              </a:defRPr>
            </a:lvl8pPr>
            <a:lvl9pPr lvl="8" algn="ctr" rtl="0">
              <a:lnSpc>
                <a:spcPct val="100000"/>
              </a:lnSpc>
              <a:spcBef>
                <a:spcPts val="1600"/>
              </a:spcBef>
              <a:spcAft>
                <a:spcPts val="1600"/>
              </a:spcAft>
              <a:buClr>
                <a:schemeClr val="hlink"/>
              </a:buClr>
              <a:buSzPts val="1400"/>
              <a:buNone/>
              <a:defRPr>
                <a:solidFill>
                  <a:schemeClr val="hlink"/>
                </a:solidFill>
              </a:defRPr>
            </a:lvl9pPr>
          </a:lstStyle>
          <a:p>
            <a:endParaRPr/>
          </a:p>
        </p:txBody>
      </p:sp>
      <p:grpSp>
        <p:nvGrpSpPr>
          <p:cNvPr id="114" name="Google Shape;114;p7"/>
          <p:cNvGrpSpPr/>
          <p:nvPr/>
        </p:nvGrpSpPr>
        <p:grpSpPr>
          <a:xfrm>
            <a:off x="6806481" y="539994"/>
            <a:ext cx="287212" cy="222969"/>
            <a:chOff x="7283981" y="539994"/>
            <a:chExt cx="287212" cy="222969"/>
          </a:xfrm>
        </p:grpSpPr>
        <p:sp>
          <p:nvSpPr>
            <p:cNvPr id="115" name="Google Shape;115;p7"/>
            <p:cNvSpPr/>
            <p:nvPr/>
          </p:nvSpPr>
          <p:spPr>
            <a:xfrm>
              <a:off x="7435617" y="547311"/>
              <a:ext cx="32403" cy="215652"/>
            </a:xfrm>
            <a:custGeom>
              <a:avLst/>
              <a:gdLst/>
              <a:ahLst/>
              <a:cxnLst/>
              <a:rect l="l" t="t" r="r" b="b"/>
              <a:pathLst>
                <a:path w="2843" h="18921" extrusionOk="0">
                  <a:moveTo>
                    <a:pt x="2842" y="0"/>
                  </a:moveTo>
                  <a:cubicBezTo>
                    <a:pt x="2318" y="269"/>
                    <a:pt x="1827" y="622"/>
                    <a:pt x="1387" y="1061"/>
                  </a:cubicBezTo>
                  <a:lnTo>
                    <a:pt x="0" y="2450"/>
                  </a:lnTo>
                  <a:lnTo>
                    <a:pt x="0" y="18920"/>
                  </a:lnTo>
                  <a:lnTo>
                    <a:pt x="2831" y="16089"/>
                  </a:lnTo>
                  <a:lnTo>
                    <a:pt x="2639" y="15897"/>
                  </a:lnTo>
                  <a:cubicBezTo>
                    <a:pt x="2022" y="15279"/>
                    <a:pt x="1682" y="14458"/>
                    <a:pt x="1682" y="13583"/>
                  </a:cubicBezTo>
                  <a:cubicBezTo>
                    <a:pt x="1682" y="12710"/>
                    <a:pt x="2022" y="11888"/>
                    <a:pt x="2640" y="11269"/>
                  </a:cubicBezTo>
                  <a:cubicBezTo>
                    <a:pt x="2706" y="11203"/>
                    <a:pt x="2773" y="11144"/>
                    <a:pt x="2842" y="11084"/>
                  </a:cubicBezTo>
                  <a:lnTo>
                    <a:pt x="2842" y="0"/>
                  </a:lnTo>
                  <a:close/>
                </a:path>
              </a:pathLst>
            </a:custGeom>
            <a:solidFill>
              <a:schemeClr val="accent5"/>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7"/>
            <p:cNvSpPr/>
            <p:nvPr/>
          </p:nvSpPr>
          <p:spPr>
            <a:xfrm>
              <a:off x="7387177" y="547311"/>
              <a:ext cx="32380" cy="215652"/>
            </a:xfrm>
            <a:custGeom>
              <a:avLst/>
              <a:gdLst/>
              <a:ahLst/>
              <a:cxnLst/>
              <a:rect l="l" t="t" r="r" b="b"/>
              <a:pathLst>
                <a:path w="2841" h="18921" extrusionOk="0">
                  <a:moveTo>
                    <a:pt x="0" y="0"/>
                  </a:moveTo>
                  <a:lnTo>
                    <a:pt x="0" y="16079"/>
                  </a:lnTo>
                  <a:lnTo>
                    <a:pt x="2841" y="18920"/>
                  </a:lnTo>
                  <a:lnTo>
                    <a:pt x="2841" y="2448"/>
                  </a:lnTo>
                  <a:lnTo>
                    <a:pt x="1454" y="1061"/>
                  </a:lnTo>
                  <a:cubicBezTo>
                    <a:pt x="1017" y="623"/>
                    <a:pt x="525" y="270"/>
                    <a:pt x="0" y="0"/>
                  </a:cubicBezTo>
                  <a:close/>
                </a:path>
              </a:pathLst>
            </a:custGeom>
            <a:solidFill>
              <a:schemeClr val="lt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7"/>
            <p:cNvSpPr/>
            <p:nvPr/>
          </p:nvSpPr>
          <p:spPr>
            <a:xfrm>
              <a:off x="7532533" y="549420"/>
              <a:ext cx="38660" cy="116608"/>
            </a:xfrm>
            <a:custGeom>
              <a:avLst/>
              <a:gdLst/>
              <a:ahLst/>
              <a:cxnLst/>
              <a:rect l="l" t="t" r="r" b="b"/>
              <a:pathLst>
                <a:path w="3392" h="10231" extrusionOk="0">
                  <a:moveTo>
                    <a:pt x="1" y="0"/>
                  </a:moveTo>
                  <a:lnTo>
                    <a:pt x="1" y="10230"/>
                  </a:lnTo>
                  <a:lnTo>
                    <a:pt x="1122" y="9111"/>
                  </a:lnTo>
                  <a:cubicBezTo>
                    <a:pt x="3392" y="6841"/>
                    <a:pt x="3392" y="3145"/>
                    <a:pt x="1122" y="875"/>
                  </a:cubicBezTo>
                  <a:cubicBezTo>
                    <a:pt x="777" y="532"/>
                    <a:pt x="400" y="240"/>
                    <a:pt x="1" y="0"/>
                  </a:cubicBezTo>
                  <a:close/>
                </a:path>
              </a:pathLst>
            </a:custGeom>
            <a:solidFill>
              <a:schemeClr val="accen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7"/>
            <p:cNvSpPr/>
            <p:nvPr/>
          </p:nvSpPr>
          <p:spPr>
            <a:xfrm>
              <a:off x="7338690" y="539994"/>
              <a:ext cx="32392" cy="174484"/>
            </a:xfrm>
            <a:custGeom>
              <a:avLst/>
              <a:gdLst/>
              <a:ahLst/>
              <a:cxnLst/>
              <a:rect l="l" t="t" r="r" b="b"/>
              <a:pathLst>
                <a:path w="2842" h="15309" extrusionOk="0">
                  <a:moveTo>
                    <a:pt x="1586" y="0"/>
                  </a:moveTo>
                  <a:cubicBezTo>
                    <a:pt x="1052" y="0"/>
                    <a:pt x="519" y="73"/>
                    <a:pt x="1" y="218"/>
                  </a:cubicBezTo>
                  <a:lnTo>
                    <a:pt x="1" y="12467"/>
                  </a:lnTo>
                  <a:lnTo>
                    <a:pt x="2842" y="15309"/>
                  </a:lnTo>
                  <a:lnTo>
                    <a:pt x="2842" y="136"/>
                  </a:lnTo>
                  <a:cubicBezTo>
                    <a:pt x="2429" y="45"/>
                    <a:pt x="2008" y="0"/>
                    <a:pt x="1586" y="0"/>
                  </a:cubicBez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7"/>
            <p:cNvSpPr/>
            <p:nvPr/>
          </p:nvSpPr>
          <p:spPr>
            <a:xfrm>
              <a:off x="7484081" y="540005"/>
              <a:ext cx="32403" cy="133943"/>
            </a:xfrm>
            <a:custGeom>
              <a:avLst/>
              <a:gdLst/>
              <a:ahLst/>
              <a:cxnLst/>
              <a:rect l="l" t="t" r="r" b="b"/>
              <a:pathLst>
                <a:path w="2843" h="11752" extrusionOk="0">
                  <a:moveTo>
                    <a:pt x="1256" y="1"/>
                  </a:moveTo>
                  <a:cubicBezTo>
                    <a:pt x="835" y="1"/>
                    <a:pt x="414" y="46"/>
                    <a:pt x="0" y="136"/>
                  </a:cubicBezTo>
                  <a:lnTo>
                    <a:pt x="0" y="11028"/>
                  </a:lnTo>
                  <a:cubicBezTo>
                    <a:pt x="228" y="10978"/>
                    <a:pt x="462" y="10954"/>
                    <a:pt x="701" y="10954"/>
                  </a:cubicBezTo>
                  <a:cubicBezTo>
                    <a:pt x="1495" y="10954"/>
                    <a:pt x="2248" y="11237"/>
                    <a:pt x="2842" y="11752"/>
                  </a:cubicBezTo>
                  <a:lnTo>
                    <a:pt x="2842" y="219"/>
                  </a:lnTo>
                  <a:cubicBezTo>
                    <a:pt x="2324" y="73"/>
                    <a:pt x="1790" y="1"/>
                    <a:pt x="1256" y="1"/>
                  </a:cubicBezTo>
                  <a:close/>
                </a:path>
              </a:pathLst>
            </a:custGeom>
            <a:solidFill>
              <a:schemeClr val="accent4"/>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7"/>
            <p:cNvSpPr/>
            <p:nvPr/>
          </p:nvSpPr>
          <p:spPr>
            <a:xfrm>
              <a:off x="7283981" y="549420"/>
              <a:ext cx="38660" cy="116608"/>
            </a:xfrm>
            <a:custGeom>
              <a:avLst/>
              <a:gdLst/>
              <a:ahLst/>
              <a:cxnLst/>
              <a:rect l="l" t="t" r="r" b="b"/>
              <a:pathLst>
                <a:path w="3392" h="10231" extrusionOk="0">
                  <a:moveTo>
                    <a:pt x="3391" y="0"/>
                  </a:moveTo>
                  <a:cubicBezTo>
                    <a:pt x="2990" y="240"/>
                    <a:pt x="2616" y="532"/>
                    <a:pt x="2270" y="875"/>
                  </a:cubicBezTo>
                  <a:cubicBezTo>
                    <a:pt x="0" y="3145"/>
                    <a:pt x="0" y="6841"/>
                    <a:pt x="2270" y="9111"/>
                  </a:cubicBezTo>
                  <a:lnTo>
                    <a:pt x="3391" y="10230"/>
                  </a:lnTo>
                  <a:lnTo>
                    <a:pt x="3391" y="0"/>
                  </a:lnTo>
                  <a:close/>
                </a:path>
              </a:pathLst>
            </a:custGeom>
            <a:solidFill>
              <a:srgbClr val="FF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7"/>
            <p:cNvSpPr/>
            <p:nvPr/>
          </p:nvSpPr>
          <p:spPr>
            <a:xfrm>
              <a:off x="7468785" y="680905"/>
              <a:ext cx="98030" cy="76933"/>
            </a:xfrm>
            <a:custGeom>
              <a:avLst/>
              <a:gdLst/>
              <a:ahLst/>
              <a:cxnLst/>
              <a:rect l="l" t="t" r="r" b="b"/>
              <a:pathLst>
                <a:path w="8601" h="6750" extrusionOk="0">
                  <a:moveTo>
                    <a:pt x="2043" y="0"/>
                  </a:moveTo>
                  <a:cubicBezTo>
                    <a:pt x="1567" y="0"/>
                    <a:pt x="1090" y="181"/>
                    <a:pt x="728" y="546"/>
                  </a:cubicBezTo>
                  <a:cubicBezTo>
                    <a:pt x="1" y="1273"/>
                    <a:pt x="1" y="2450"/>
                    <a:pt x="728" y="3178"/>
                  </a:cubicBezTo>
                  <a:lnTo>
                    <a:pt x="4299" y="6750"/>
                  </a:lnTo>
                  <a:lnTo>
                    <a:pt x="4301" y="6748"/>
                  </a:lnTo>
                  <a:lnTo>
                    <a:pt x="4304" y="6750"/>
                  </a:lnTo>
                  <a:lnTo>
                    <a:pt x="7875" y="3178"/>
                  </a:lnTo>
                  <a:cubicBezTo>
                    <a:pt x="8601" y="2452"/>
                    <a:pt x="8601" y="1273"/>
                    <a:pt x="7875" y="546"/>
                  </a:cubicBezTo>
                  <a:cubicBezTo>
                    <a:pt x="7513" y="184"/>
                    <a:pt x="7036" y="0"/>
                    <a:pt x="6560" y="0"/>
                  </a:cubicBezTo>
                  <a:cubicBezTo>
                    <a:pt x="6083" y="0"/>
                    <a:pt x="5607" y="181"/>
                    <a:pt x="5244" y="546"/>
                  </a:cubicBezTo>
                  <a:lnTo>
                    <a:pt x="4301" y="1488"/>
                  </a:lnTo>
                  <a:lnTo>
                    <a:pt x="3359" y="546"/>
                  </a:lnTo>
                  <a:cubicBezTo>
                    <a:pt x="2996" y="184"/>
                    <a:pt x="2520" y="0"/>
                    <a:pt x="2043" y="0"/>
                  </a:cubicBezTo>
                  <a:close/>
                </a:path>
              </a:pathLst>
            </a:custGeom>
            <a:solidFill>
              <a:schemeClr val="l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122;p7"/>
          <p:cNvGrpSpPr/>
          <p:nvPr/>
        </p:nvGrpSpPr>
        <p:grpSpPr>
          <a:xfrm>
            <a:off x="7300250" y="406938"/>
            <a:ext cx="629975" cy="489075"/>
            <a:chOff x="7300250" y="406938"/>
            <a:chExt cx="629975" cy="489075"/>
          </a:xfrm>
        </p:grpSpPr>
        <p:sp>
          <p:nvSpPr>
            <p:cNvPr id="123" name="Google Shape;123;p7"/>
            <p:cNvSpPr/>
            <p:nvPr/>
          </p:nvSpPr>
          <p:spPr>
            <a:xfrm>
              <a:off x="7632850" y="422988"/>
              <a:ext cx="71075" cy="473025"/>
            </a:xfrm>
            <a:custGeom>
              <a:avLst/>
              <a:gdLst/>
              <a:ahLst/>
              <a:cxnLst/>
              <a:rect l="l" t="t" r="r" b="b"/>
              <a:pathLst>
                <a:path w="2843" h="18921" extrusionOk="0">
                  <a:moveTo>
                    <a:pt x="2842" y="0"/>
                  </a:moveTo>
                  <a:cubicBezTo>
                    <a:pt x="2318" y="269"/>
                    <a:pt x="1827" y="622"/>
                    <a:pt x="1387" y="1061"/>
                  </a:cubicBezTo>
                  <a:lnTo>
                    <a:pt x="0" y="2450"/>
                  </a:lnTo>
                  <a:lnTo>
                    <a:pt x="0" y="18920"/>
                  </a:lnTo>
                  <a:lnTo>
                    <a:pt x="2831" y="16089"/>
                  </a:lnTo>
                  <a:lnTo>
                    <a:pt x="2639" y="15897"/>
                  </a:lnTo>
                  <a:cubicBezTo>
                    <a:pt x="2022" y="15279"/>
                    <a:pt x="1682" y="14458"/>
                    <a:pt x="1682" y="13583"/>
                  </a:cubicBezTo>
                  <a:cubicBezTo>
                    <a:pt x="1682" y="12710"/>
                    <a:pt x="2022" y="11888"/>
                    <a:pt x="2640" y="11269"/>
                  </a:cubicBezTo>
                  <a:cubicBezTo>
                    <a:pt x="2706" y="11203"/>
                    <a:pt x="2773" y="11144"/>
                    <a:pt x="2842" y="11084"/>
                  </a:cubicBezTo>
                  <a:lnTo>
                    <a:pt x="2842" y="0"/>
                  </a:lnTo>
                  <a:close/>
                </a:path>
              </a:pathLst>
            </a:custGeom>
            <a:solidFill>
              <a:schemeClr val="accent5"/>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7"/>
            <p:cNvSpPr/>
            <p:nvPr/>
          </p:nvSpPr>
          <p:spPr>
            <a:xfrm>
              <a:off x="7526600" y="422988"/>
              <a:ext cx="71025" cy="473025"/>
            </a:xfrm>
            <a:custGeom>
              <a:avLst/>
              <a:gdLst/>
              <a:ahLst/>
              <a:cxnLst/>
              <a:rect l="l" t="t" r="r" b="b"/>
              <a:pathLst>
                <a:path w="2841" h="18921" extrusionOk="0">
                  <a:moveTo>
                    <a:pt x="0" y="0"/>
                  </a:moveTo>
                  <a:lnTo>
                    <a:pt x="0" y="16079"/>
                  </a:lnTo>
                  <a:lnTo>
                    <a:pt x="2841" y="18920"/>
                  </a:lnTo>
                  <a:lnTo>
                    <a:pt x="2841" y="2448"/>
                  </a:lnTo>
                  <a:lnTo>
                    <a:pt x="1454" y="1061"/>
                  </a:lnTo>
                  <a:cubicBezTo>
                    <a:pt x="1017" y="623"/>
                    <a:pt x="525" y="270"/>
                    <a:pt x="0" y="0"/>
                  </a:cubicBezTo>
                  <a:close/>
                </a:path>
              </a:pathLst>
            </a:custGeom>
            <a:solidFill>
              <a:schemeClr val="lt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7"/>
            <p:cNvSpPr/>
            <p:nvPr/>
          </p:nvSpPr>
          <p:spPr>
            <a:xfrm>
              <a:off x="7845425" y="427613"/>
              <a:ext cx="84800" cy="255775"/>
            </a:xfrm>
            <a:custGeom>
              <a:avLst/>
              <a:gdLst/>
              <a:ahLst/>
              <a:cxnLst/>
              <a:rect l="l" t="t" r="r" b="b"/>
              <a:pathLst>
                <a:path w="3392" h="10231" extrusionOk="0">
                  <a:moveTo>
                    <a:pt x="1" y="0"/>
                  </a:moveTo>
                  <a:lnTo>
                    <a:pt x="1" y="10230"/>
                  </a:lnTo>
                  <a:lnTo>
                    <a:pt x="1122" y="9111"/>
                  </a:lnTo>
                  <a:cubicBezTo>
                    <a:pt x="3392" y="6841"/>
                    <a:pt x="3392" y="3145"/>
                    <a:pt x="1122" y="875"/>
                  </a:cubicBezTo>
                  <a:cubicBezTo>
                    <a:pt x="777" y="532"/>
                    <a:pt x="400" y="240"/>
                    <a:pt x="1" y="0"/>
                  </a:cubicBezTo>
                  <a:close/>
                </a:path>
              </a:pathLst>
            </a:custGeom>
            <a:solidFill>
              <a:schemeClr val="accen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7"/>
            <p:cNvSpPr/>
            <p:nvPr/>
          </p:nvSpPr>
          <p:spPr>
            <a:xfrm>
              <a:off x="7420250" y="406938"/>
              <a:ext cx="71050" cy="382725"/>
            </a:xfrm>
            <a:custGeom>
              <a:avLst/>
              <a:gdLst/>
              <a:ahLst/>
              <a:cxnLst/>
              <a:rect l="l" t="t" r="r" b="b"/>
              <a:pathLst>
                <a:path w="2842" h="15309" extrusionOk="0">
                  <a:moveTo>
                    <a:pt x="1586" y="0"/>
                  </a:moveTo>
                  <a:cubicBezTo>
                    <a:pt x="1052" y="0"/>
                    <a:pt x="519" y="73"/>
                    <a:pt x="1" y="218"/>
                  </a:cubicBezTo>
                  <a:lnTo>
                    <a:pt x="1" y="12467"/>
                  </a:lnTo>
                  <a:lnTo>
                    <a:pt x="2842" y="15309"/>
                  </a:lnTo>
                  <a:lnTo>
                    <a:pt x="2842" y="136"/>
                  </a:lnTo>
                  <a:cubicBezTo>
                    <a:pt x="2429" y="45"/>
                    <a:pt x="2008" y="0"/>
                    <a:pt x="1586" y="0"/>
                  </a:cubicBez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7"/>
            <p:cNvSpPr/>
            <p:nvPr/>
          </p:nvSpPr>
          <p:spPr>
            <a:xfrm>
              <a:off x="7739150" y="406963"/>
              <a:ext cx="71075" cy="293800"/>
            </a:xfrm>
            <a:custGeom>
              <a:avLst/>
              <a:gdLst/>
              <a:ahLst/>
              <a:cxnLst/>
              <a:rect l="l" t="t" r="r" b="b"/>
              <a:pathLst>
                <a:path w="2843" h="11752" extrusionOk="0">
                  <a:moveTo>
                    <a:pt x="1256" y="1"/>
                  </a:moveTo>
                  <a:cubicBezTo>
                    <a:pt x="835" y="1"/>
                    <a:pt x="414" y="46"/>
                    <a:pt x="0" y="136"/>
                  </a:cubicBezTo>
                  <a:lnTo>
                    <a:pt x="0" y="11028"/>
                  </a:lnTo>
                  <a:cubicBezTo>
                    <a:pt x="228" y="10978"/>
                    <a:pt x="462" y="10954"/>
                    <a:pt x="701" y="10954"/>
                  </a:cubicBezTo>
                  <a:cubicBezTo>
                    <a:pt x="1495" y="10954"/>
                    <a:pt x="2248" y="11237"/>
                    <a:pt x="2842" y="11752"/>
                  </a:cubicBezTo>
                  <a:lnTo>
                    <a:pt x="2842" y="219"/>
                  </a:lnTo>
                  <a:cubicBezTo>
                    <a:pt x="2324" y="73"/>
                    <a:pt x="1790" y="1"/>
                    <a:pt x="1256" y="1"/>
                  </a:cubicBezTo>
                  <a:close/>
                </a:path>
              </a:pathLst>
            </a:custGeom>
            <a:solidFill>
              <a:schemeClr val="accent4"/>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7"/>
            <p:cNvSpPr/>
            <p:nvPr/>
          </p:nvSpPr>
          <p:spPr>
            <a:xfrm>
              <a:off x="7300250" y="427613"/>
              <a:ext cx="84800" cy="255775"/>
            </a:xfrm>
            <a:custGeom>
              <a:avLst/>
              <a:gdLst/>
              <a:ahLst/>
              <a:cxnLst/>
              <a:rect l="l" t="t" r="r" b="b"/>
              <a:pathLst>
                <a:path w="3392" h="10231" extrusionOk="0">
                  <a:moveTo>
                    <a:pt x="3391" y="0"/>
                  </a:moveTo>
                  <a:cubicBezTo>
                    <a:pt x="2990" y="240"/>
                    <a:pt x="2616" y="532"/>
                    <a:pt x="2270" y="875"/>
                  </a:cubicBezTo>
                  <a:cubicBezTo>
                    <a:pt x="0" y="3145"/>
                    <a:pt x="0" y="6841"/>
                    <a:pt x="2270" y="9111"/>
                  </a:cubicBezTo>
                  <a:lnTo>
                    <a:pt x="3391" y="10230"/>
                  </a:lnTo>
                  <a:lnTo>
                    <a:pt x="3391" y="0"/>
                  </a:lnTo>
                  <a:close/>
                </a:path>
              </a:pathLst>
            </a:custGeom>
            <a:solidFill>
              <a:srgbClr val="FF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7"/>
            <p:cNvSpPr/>
            <p:nvPr/>
          </p:nvSpPr>
          <p:spPr>
            <a:xfrm>
              <a:off x="7705600" y="716013"/>
              <a:ext cx="215025" cy="168750"/>
            </a:xfrm>
            <a:custGeom>
              <a:avLst/>
              <a:gdLst/>
              <a:ahLst/>
              <a:cxnLst/>
              <a:rect l="l" t="t" r="r" b="b"/>
              <a:pathLst>
                <a:path w="8601" h="6750" extrusionOk="0">
                  <a:moveTo>
                    <a:pt x="2043" y="0"/>
                  </a:moveTo>
                  <a:cubicBezTo>
                    <a:pt x="1567" y="0"/>
                    <a:pt x="1090" y="181"/>
                    <a:pt x="728" y="546"/>
                  </a:cubicBezTo>
                  <a:cubicBezTo>
                    <a:pt x="1" y="1273"/>
                    <a:pt x="1" y="2450"/>
                    <a:pt x="728" y="3178"/>
                  </a:cubicBezTo>
                  <a:lnTo>
                    <a:pt x="4299" y="6750"/>
                  </a:lnTo>
                  <a:lnTo>
                    <a:pt x="4301" y="6748"/>
                  </a:lnTo>
                  <a:lnTo>
                    <a:pt x="4304" y="6750"/>
                  </a:lnTo>
                  <a:lnTo>
                    <a:pt x="7875" y="3178"/>
                  </a:lnTo>
                  <a:cubicBezTo>
                    <a:pt x="8601" y="2452"/>
                    <a:pt x="8601" y="1273"/>
                    <a:pt x="7875" y="546"/>
                  </a:cubicBezTo>
                  <a:cubicBezTo>
                    <a:pt x="7513" y="184"/>
                    <a:pt x="7036" y="0"/>
                    <a:pt x="6560" y="0"/>
                  </a:cubicBezTo>
                  <a:cubicBezTo>
                    <a:pt x="6083" y="0"/>
                    <a:pt x="5607" y="181"/>
                    <a:pt x="5244" y="546"/>
                  </a:cubicBezTo>
                  <a:lnTo>
                    <a:pt x="4301" y="1488"/>
                  </a:lnTo>
                  <a:lnTo>
                    <a:pt x="3359" y="546"/>
                  </a:lnTo>
                  <a:cubicBezTo>
                    <a:pt x="2996" y="184"/>
                    <a:pt x="2520" y="0"/>
                    <a:pt x="2043" y="0"/>
                  </a:cubicBezTo>
                  <a:close/>
                </a:path>
              </a:pathLst>
            </a:custGeom>
            <a:solidFill>
              <a:schemeClr val="l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0" name="Google Shape;130;p7"/>
          <p:cNvGrpSpPr/>
          <p:nvPr/>
        </p:nvGrpSpPr>
        <p:grpSpPr>
          <a:xfrm>
            <a:off x="8136781" y="539994"/>
            <a:ext cx="287212" cy="222969"/>
            <a:chOff x="7283981" y="539994"/>
            <a:chExt cx="287212" cy="222969"/>
          </a:xfrm>
        </p:grpSpPr>
        <p:sp>
          <p:nvSpPr>
            <p:cNvPr id="131" name="Google Shape;131;p7"/>
            <p:cNvSpPr/>
            <p:nvPr/>
          </p:nvSpPr>
          <p:spPr>
            <a:xfrm>
              <a:off x="7435617" y="547311"/>
              <a:ext cx="32403" cy="215652"/>
            </a:xfrm>
            <a:custGeom>
              <a:avLst/>
              <a:gdLst/>
              <a:ahLst/>
              <a:cxnLst/>
              <a:rect l="l" t="t" r="r" b="b"/>
              <a:pathLst>
                <a:path w="2843" h="18921" extrusionOk="0">
                  <a:moveTo>
                    <a:pt x="2842" y="0"/>
                  </a:moveTo>
                  <a:cubicBezTo>
                    <a:pt x="2318" y="269"/>
                    <a:pt x="1827" y="622"/>
                    <a:pt x="1387" y="1061"/>
                  </a:cubicBezTo>
                  <a:lnTo>
                    <a:pt x="0" y="2450"/>
                  </a:lnTo>
                  <a:lnTo>
                    <a:pt x="0" y="18920"/>
                  </a:lnTo>
                  <a:lnTo>
                    <a:pt x="2831" y="16089"/>
                  </a:lnTo>
                  <a:lnTo>
                    <a:pt x="2639" y="15897"/>
                  </a:lnTo>
                  <a:cubicBezTo>
                    <a:pt x="2022" y="15279"/>
                    <a:pt x="1682" y="14458"/>
                    <a:pt x="1682" y="13583"/>
                  </a:cubicBezTo>
                  <a:cubicBezTo>
                    <a:pt x="1682" y="12710"/>
                    <a:pt x="2022" y="11888"/>
                    <a:pt x="2640" y="11269"/>
                  </a:cubicBezTo>
                  <a:cubicBezTo>
                    <a:pt x="2706" y="11203"/>
                    <a:pt x="2773" y="11144"/>
                    <a:pt x="2842" y="11084"/>
                  </a:cubicBezTo>
                  <a:lnTo>
                    <a:pt x="2842" y="0"/>
                  </a:lnTo>
                  <a:close/>
                </a:path>
              </a:pathLst>
            </a:custGeom>
            <a:solidFill>
              <a:schemeClr val="accent5"/>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7"/>
            <p:cNvSpPr/>
            <p:nvPr/>
          </p:nvSpPr>
          <p:spPr>
            <a:xfrm>
              <a:off x="7387177" y="547311"/>
              <a:ext cx="32380" cy="215652"/>
            </a:xfrm>
            <a:custGeom>
              <a:avLst/>
              <a:gdLst/>
              <a:ahLst/>
              <a:cxnLst/>
              <a:rect l="l" t="t" r="r" b="b"/>
              <a:pathLst>
                <a:path w="2841" h="18921" extrusionOk="0">
                  <a:moveTo>
                    <a:pt x="0" y="0"/>
                  </a:moveTo>
                  <a:lnTo>
                    <a:pt x="0" y="16079"/>
                  </a:lnTo>
                  <a:lnTo>
                    <a:pt x="2841" y="18920"/>
                  </a:lnTo>
                  <a:lnTo>
                    <a:pt x="2841" y="2448"/>
                  </a:lnTo>
                  <a:lnTo>
                    <a:pt x="1454" y="1061"/>
                  </a:lnTo>
                  <a:cubicBezTo>
                    <a:pt x="1017" y="623"/>
                    <a:pt x="525" y="270"/>
                    <a:pt x="0" y="0"/>
                  </a:cubicBezTo>
                  <a:close/>
                </a:path>
              </a:pathLst>
            </a:custGeom>
            <a:solidFill>
              <a:schemeClr val="lt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7"/>
            <p:cNvSpPr/>
            <p:nvPr/>
          </p:nvSpPr>
          <p:spPr>
            <a:xfrm>
              <a:off x="7532533" y="549420"/>
              <a:ext cx="38660" cy="116608"/>
            </a:xfrm>
            <a:custGeom>
              <a:avLst/>
              <a:gdLst/>
              <a:ahLst/>
              <a:cxnLst/>
              <a:rect l="l" t="t" r="r" b="b"/>
              <a:pathLst>
                <a:path w="3392" h="10231" extrusionOk="0">
                  <a:moveTo>
                    <a:pt x="1" y="0"/>
                  </a:moveTo>
                  <a:lnTo>
                    <a:pt x="1" y="10230"/>
                  </a:lnTo>
                  <a:lnTo>
                    <a:pt x="1122" y="9111"/>
                  </a:lnTo>
                  <a:cubicBezTo>
                    <a:pt x="3392" y="6841"/>
                    <a:pt x="3392" y="3145"/>
                    <a:pt x="1122" y="875"/>
                  </a:cubicBezTo>
                  <a:cubicBezTo>
                    <a:pt x="777" y="532"/>
                    <a:pt x="400" y="240"/>
                    <a:pt x="1" y="0"/>
                  </a:cubicBezTo>
                  <a:close/>
                </a:path>
              </a:pathLst>
            </a:custGeom>
            <a:solidFill>
              <a:schemeClr val="accen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7"/>
            <p:cNvSpPr/>
            <p:nvPr/>
          </p:nvSpPr>
          <p:spPr>
            <a:xfrm>
              <a:off x="7338690" y="539994"/>
              <a:ext cx="32392" cy="174484"/>
            </a:xfrm>
            <a:custGeom>
              <a:avLst/>
              <a:gdLst/>
              <a:ahLst/>
              <a:cxnLst/>
              <a:rect l="l" t="t" r="r" b="b"/>
              <a:pathLst>
                <a:path w="2842" h="15309" extrusionOk="0">
                  <a:moveTo>
                    <a:pt x="1586" y="0"/>
                  </a:moveTo>
                  <a:cubicBezTo>
                    <a:pt x="1052" y="0"/>
                    <a:pt x="519" y="73"/>
                    <a:pt x="1" y="218"/>
                  </a:cubicBezTo>
                  <a:lnTo>
                    <a:pt x="1" y="12467"/>
                  </a:lnTo>
                  <a:lnTo>
                    <a:pt x="2842" y="15309"/>
                  </a:lnTo>
                  <a:lnTo>
                    <a:pt x="2842" y="136"/>
                  </a:lnTo>
                  <a:cubicBezTo>
                    <a:pt x="2429" y="45"/>
                    <a:pt x="2008" y="0"/>
                    <a:pt x="1586" y="0"/>
                  </a:cubicBez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7"/>
            <p:cNvSpPr/>
            <p:nvPr/>
          </p:nvSpPr>
          <p:spPr>
            <a:xfrm>
              <a:off x="7484081" y="540005"/>
              <a:ext cx="32403" cy="133943"/>
            </a:xfrm>
            <a:custGeom>
              <a:avLst/>
              <a:gdLst/>
              <a:ahLst/>
              <a:cxnLst/>
              <a:rect l="l" t="t" r="r" b="b"/>
              <a:pathLst>
                <a:path w="2843" h="11752" extrusionOk="0">
                  <a:moveTo>
                    <a:pt x="1256" y="1"/>
                  </a:moveTo>
                  <a:cubicBezTo>
                    <a:pt x="835" y="1"/>
                    <a:pt x="414" y="46"/>
                    <a:pt x="0" y="136"/>
                  </a:cubicBezTo>
                  <a:lnTo>
                    <a:pt x="0" y="11028"/>
                  </a:lnTo>
                  <a:cubicBezTo>
                    <a:pt x="228" y="10978"/>
                    <a:pt x="462" y="10954"/>
                    <a:pt x="701" y="10954"/>
                  </a:cubicBezTo>
                  <a:cubicBezTo>
                    <a:pt x="1495" y="10954"/>
                    <a:pt x="2248" y="11237"/>
                    <a:pt x="2842" y="11752"/>
                  </a:cubicBezTo>
                  <a:lnTo>
                    <a:pt x="2842" y="219"/>
                  </a:lnTo>
                  <a:cubicBezTo>
                    <a:pt x="2324" y="73"/>
                    <a:pt x="1790" y="1"/>
                    <a:pt x="1256" y="1"/>
                  </a:cubicBezTo>
                  <a:close/>
                </a:path>
              </a:pathLst>
            </a:custGeom>
            <a:solidFill>
              <a:schemeClr val="accent4"/>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7"/>
            <p:cNvSpPr/>
            <p:nvPr/>
          </p:nvSpPr>
          <p:spPr>
            <a:xfrm>
              <a:off x="7283981" y="549420"/>
              <a:ext cx="38660" cy="116608"/>
            </a:xfrm>
            <a:custGeom>
              <a:avLst/>
              <a:gdLst/>
              <a:ahLst/>
              <a:cxnLst/>
              <a:rect l="l" t="t" r="r" b="b"/>
              <a:pathLst>
                <a:path w="3392" h="10231" extrusionOk="0">
                  <a:moveTo>
                    <a:pt x="3391" y="0"/>
                  </a:moveTo>
                  <a:cubicBezTo>
                    <a:pt x="2990" y="240"/>
                    <a:pt x="2616" y="532"/>
                    <a:pt x="2270" y="875"/>
                  </a:cubicBezTo>
                  <a:cubicBezTo>
                    <a:pt x="0" y="3145"/>
                    <a:pt x="0" y="6841"/>
                    <a:pt x="2270" y="9111"/>
                  </a:cubicBezTo>
                  <a:lnTo>
                    <a:pt x="3391" y="10230"/>
                  </a:lnTo>
                  <a:lnTo>
                    <a:pt x="3391" y="0"/>
                  </a:lnTo>
                  <a:close/>
                </a:path>
              </a:pathLst>
            </a:custGeom>
            <a:solidFill>
              <a:srgbClr val="FF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7"/>
            <p:cNvSpPr/>
            <p:nvPr/>
          </p:nvSpPr>
          <p:spPr>
            <a:xfrm>
              <a:off x="7468785" y="680905"/>
              <a:ext cx="98030" cy="76933"/>
            </a:xfrm>
            <a:custGeom>
              <a:avLst/>
              <a:gdLst/>
              <a:ahLst/>
              <a:cxnLst/>
              <a:rect l="l" t="t" r="r" b="b"/>
              <a:pathLst>
                <a:path w="8601" h="6750" extrusionOk="0">
                  <a:moveTo>
                    <a:pt x="2043" y="0"/>
                  </a:moveTo>
                  <a:cubicBezTo>
                    <a:pt x="1567" y="0"/>
                    <a:pt x="1090" y="181"/>
                    <a:pt x="728" y="546"/>
                  </a:cubicBezTo>
                  <a:cubicBezTo>
                    <a:pt x="1" y="1273"/>
                    <a:pt x="1" y="2450"/>
                    <a:pt x="728" y="3178"/>
                  </a:cubicBezTo>
                  <a:lnTo>
                    <a:pt x="4299" y="6750"/>
                  </a:lnTo>
                  <a:lnTo>
                    <a:pt x="4301" y="6748"/>
                  </a:lnTo>
                  <a:lnTo>
                    <a:pt x="4304" y="6750"/>
                  </a:lnTo>
                  <a:lnTo>
                    <a:pt x="7875" y="3178"/>
                  </a:lnTo>
                  <a:cubicBezTo>
                    <a:pt x="8601" y="2452"/>
                    <a:pt x="8601" y="1273"/>
                    <a:pt x="7875" y="546"/>
                  </a:cubicBezTo>
                  <a:cubicBezTo>
                    <a:pt x="7513" y="184"/>
                    <a:pt x="7036" y="0"/>
                    <a:pt x="6560" y="0"/>
                  </a:cubicBezTo>
                  <a:cubicBezTo>
                    <a:pt x="6083" y="0"/>
                    <a:pt x="5607" y="181"/>
                    <a:pt x="5244" y="546"/>
                  </a:cubicBezTo>
                  <a:lnTo>
                    <a:pt x="4301" y="1488"/>
                  </a:lnTo>
                  <a:lnTo>
                    <a:pt x="3359" y="546"/>
                  </a:lnTo>
                  <a:cubicBezTo>
                    <a:pt x="2996" y="184"/>
                    <a:pt x="2520" y="0"/>
                    <a:pt x="2043" y="0"/>
                  </a:cubicBezTo>
                  <a:close/>
                </a:path>
              </a:pathLst>
            </a:custGeom>
            <a:solidFill>
              <a:schemeClr val="l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29DE16F-A233-45B5-942E-7708984F05A8}" type="datetimeFigureOut">
              <a:rPr lang="en-GB"/>
              <a:pPr>
                <a:defRPr/>
              </a:pPr>
              <a:t>11/09/2023</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03031E5F-0DBD-4E58-9764-A130A4170AFA}" type="slidenum">
              <a:rPr lang="en-GB"/>
              <a:pPr>
                <a:defRPr/>
              </a:pPr>
              <a:t>‹#›</a:t>
            </a:fld>
            <a:endParaRPr lang="en-GB"/>
          </a:p>
        </p:txBody>
      </p:sp>
    </p:spTree>
    <p:extLst>
      <p:ext uri="{BB962C8B-B14F-4D97-AF65-F5344CB8AC3E}">
        <p14:creationId xmlns:p14="http://schemas.microsoft.com/office/powerpoint/2010/main" val="341209806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GB"/>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ECD95211-0815-4AE2-B923-BAE4B77282EA}" type="datetimeFigureOut">
              <a:rPr lang="en-GB"/>
              <a:pPr>
                <a:defRPr/>
              </a:pPr>
              <a:t>11/09/2023</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896D4670-995D-4D54-B4E7-3E53A39E417B}" type="slidenum">
              <a:rPr lang="en-GB"/>
              <a:pPr>
                <a:defRPr/>
              </a:pPr>
              <a:t>‹#›</a:t>
            </a:fld>
            <a:endParaRPr lang="en-GB"/>
          </a:p>
        </p:txBody>
      </p:sp>
    </p:spTree>
    <p:extLst>
      <p:ext uri="{BB962C8B-B14F-4D97-AF65-F5344CB8AC3E}">
        <p14:creationId xmlns:p14="http://schemas.microsoft.com/office/powerpoint/2010/main" val="292862997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GB"/>
          </a:p>
        </p:txBody>
      </p:sp>
      <p:sp>
        <p:nvSpPr>
          <p:cNvPr id="3" name="Picture Placeholder 2"/>
          <p:cNvSpPr>
            <a:spLocks noGrp="1"/>
          </p:cNvSpPr>
          <p:nvPr>
            <p:ph type="pic" idx="1"/>
          </p:nvPr>
        </p:nvSpPr>
        <p:spPr>
          <a:xfrm>
            <a:off x="3887391" y="740569"/>
            <a:ext cx="4629150" cy="3655219"/>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GB" noProof="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A4A301EB-D716-4207-B2DE-B71055C8E3DA}" type="datetimeFigureOut">
              <a:rPr lang="en-GB"/>
              <a:pPr>
                <a:defRPr/>
              </a:pPr>
              <a:t>11/09/2023</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52EA8C51-BEF2-4101-BB0A-88F3049D500F}" type="slidenum">
              <a:rPr lang="en-GB"/>
              <a:pPr>
                <a:defRPr/>
              </a:pPr>
              <a:t>‹#›</a:t>
            </a:fld>
            <a:endParaRPr lang="en-GB"/>
          </a:p>
        </p:txBody>
      </p:sp>
    </p:spTree>
    <p:extLst>
      <p:ext uri="{BB962C8B-B14F-4D97-AF65-F5344CB8AC3E}">
        <p14:creationId xmlns:p14="http://schemas.microsoft.com/office/powerpoint/2010/main" val="321638458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0F6A76FB-A902-4C33-8858-58441D2922EA}" type="datetimeFigureOut">
              <a:rPr lang="en-GB"/>
              <a:pPr>
                <a:defRPr/>
              </a:pPr>
              <a:t>11/09/2023</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0C3EFDC5-4889-401A-9171-3E0F975D574F}" type="slidenum">
              <a:rPr lang="en-GB"/>
              <a:pPr>
                <a:defRPr/>
              </a:pPr>
              <a:t>‹#›</a:t>
            </a:fld>
            <a:endParaRPr lang="en-GB"/>
          </a:p>
        </p:txBody>
      </p:sp>
    </p:spTree>
    <p:extLst>
      <p:ext uri="{BB962C8B-B14F-4D97-AF65-F5344CB8AC3E}">
        <p14:creationId xmlns:p14="http://schemas.microsoft.com/office/powerpoint/2010/main" val="377891263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DFAFEDDB-B03B-42B4-B993-8ADAE86893CD}" type="datetimeFigureOut">
              <a:rPr lang="en-GB"/>
              <a:pPr>
                <a:defRPr/>
              </a:pPr>
              <a:t>11/09/2023</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48412DB3-30CA-45D8-B298-5D8A3B27F11B}" type="slidenum">
              <a:rPr lang="en-GB"/>
              <a:pPr>
                <a:defRPr/>
              </a:pPr>
              <a:t>‹#›</a:t>
            </a:fld>
            <a:endParaRPr lang="en-GB"/>
          </a:p>
        </p:txBody>
      </p:sp>
    </p:spTree>
    <p:extLst>
      <p:ext uri="{BB962C8B-B14F-4D97-AF65-F5344CB8AC3E}">
        <p14:creationId xmlns:p14="http://schemas.microsoft.com/office/powerpoint/2010/main" val="41468265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38"/>
        <p:cNvGrpSpPr/>
        <p:nvPr/>
      </p:nvGrpSpPr>
      <p:grpSpPr>
        <a:xfrm>
          <a:off x="0" y="0"/>
          <a:ext cx="0" cy="0"/>
          <a:chOff x="0" y="0"/>
          <a:chExt cx="0" cy="0"/>
        </a:xfrm>
      </p:grpSpPr>
      <p:sp>
        <p:nvSpPr>
          <p:cNvPr id="139" name="Google Shape;139;p8"/>
          <p:cNvSpPr/>
          <p:nvPr/>
        </p:nvSpPr>
        <p:spPr>
          <a:xfrm>
            <a:off x="213850" y="198775"/>
            <a:ext cx="8716200" cy="4746000"/>
          </a:xfrm>
          <a:prstGeom prst="rect">
            <a:avLst/>
          </a:prstGeom>
          <a:solidFill>
            <a:schemeClr val="accent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40" name="Google Shape;140;p8"/>
          <p:cNvPicPr preferRelativeResize="0"/>
          <p:nvPr/>
        </p:nvPicPr>
        <p:blipFill>
          <a:blip r:embed="rId2">
            <a:alphaModFix/>
          </a:blip>
          <a:stretch>
            <a:fillRect/>
          </a:stretch>
        </p:blipFill>
        <p:spPr>
          <a:xfrm>
            <a:off x="1" y="0"/>
            <a:ext cx="9144003" cy="5143501"/>
          </a:xfrm>
          <a:prstGeom prst="rect">
            <a:avLst/>
          </a:prstGeom>
          <a:noFill/>
          <a:ln>
            <a:noFill/>
          </a:ln>
        </p:spPr>
      </p:pic>
      <p:sp>
        <p:nvSpPr>
          <p:cNvPr id="141" name="Google Shape;141;p8"/>
          <p:cNvSpPr txBox="1">
            <a:spLocks noGrp="1"/>
          </p:cNvSpPr>
          <p:nvPr>
            <p:ph type="title"/>
          </p:nvPr>
        </p:nvSpPr>
        <p:spPr>
          <a:xfrm>
            <a:off x="2298725" y="2217000"/>
            <a:ext cx="4546500" cy="18405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Clr>
                <a:schemeClr val="hlink"/>
              </a:buClr>
              <a:buSzPts val="4800"/>
              <a:buNone/>
              <a:defRPr sz="4800">
                <a:solidFill>
                  <a:schemeClr val="hlink"/>
                </a:solidFill>
              </a:defRPr>
            </a:lvl1pPr>
            <a:lvl2pPr lvl="1" algn="ctr">
              <a:spcBef>
                <a:spcPts val="0"/>
              </a:spcBef>
              <a:spcAft>
                <a:spcPts val="0"/>
              </a:spcAft>
              <a:buClr>
                <a:schemeClr val="hlink"/>
              </a:buClr>
              <a:buSzPts val="4800"/>
              <a:buNone/>
              <a:defRPr sz="4800">
                <a:solidFill>
                  <a:schemeClr val="hlink"/>
                </a:solidFill>
              </a:defRPr>
            </a:lvl2pPr>
            <a:lvl3pPr lvl="2" algn="ctr">
              <a:spcBef>
                <a:spcPts val="0"/>
              </a:spcBef>
              <a:spcAft>
                <a:spcPts val="0"/>
              </a:spcAft>
              <a:buClr>
                <a:schemeClr val="hlink"/>
              </a:buClr>
              <a:buSzPts val="4800"/>
              <a:buNone/>
              <a:defRPr sz="4800">
                <a:solidFill>
                  <a:schemeClr val="hlink"/>
                </a:solidFill>
              </a:defRPr>
            </a:lvl3pPr>
            <a:lvl4pPr lvl="3" algn="ctr">
              <a:spcBef>
                <a:spcPts val="0"/>
              </a:spcBef>
              <a:spcAft>
                <a:spcPts val="0"/>
              </a:spcAft>
              <a:buClr>
                <a:schemeClr val="hlink"/>
              </a:buClr>
              <a:buSzPts val="4800"/>
              <a:buNone/>
              <a:defRPr sz="4800">
                <a:solidFill>
                  <a:schemeClr val="hlink"/>
                </a:solidFill>
              </a:defRPr>
            </a:lvl4pPr>
            <a:lvl5pPr lvl="4" algn="ctr">
              <a:spcBef>
                <a:spcPts val="0"/>
              </a:spcBef>
              <a:spcAft>
                <a:spcPts val="0"/>
              </a:spcAft>
              <a:buClr>
                <a:schemeClr val="hlink"/>
              </a:buClr>
              <a:buSzPts val="4800"/>
              <a:buNone/>
              <a:defRPr sz="4800">
                <a:solidFill>
                  <a:schemeClr val="hlink"/>
                </a:solidFill>
              </a:defRPr>
            </a:lvl5pPr>
            <a:lvl6pPr lvl="5" algn="ctr">
              <a:spcBef>
                <a:spcPts val="0"/>
              </a:spcBef>
              <a:spcAft>
                <a:spcPts val="0"/>
              </a:spcAft>
              <a:buClr>
                <a:schemeClr val="hlink"/>
              </a:buClr>
              <a:buSzPts val="4800"/>
              <a:buNone/>
              <a:defRPr sz="4800">
                <a:solidFill>
                  <a:schemeClr val="hlink"/>
                </a:solidFill>
              </a:defRPr>
            </a:lvl6pPr>
            <a:lvl7pPr lvl="6" algn="ctr">
              <a:spcBef>
                <a:spcPts val="0"/>
              </a:spcBef>
              <a:spcAft>
                <a:spcPts val="0"/>
              </a:spcAft>
              <a:buClr>
                <a:schemeClr val="hlink"/>
              </a:buClr>
              <a:buSzPts val="4800"/>
              <a:buNone/>
              <a:defRPr sz="4800">
                <a:solidFill>
                  <a:schemeClr val="hlink"/>
                </a:solidFill>
              </a:defRPr>
            </a:lvl7pPr>
            <a:lvl8pPr lvl="7" algn="ctr">
              <a:spcBef>
                <a:spcPts val="0"/>
              </a:spcBef>
              <a:spcAft>
                <a:spcPts val="0"/>
              </a:spcAft>
              <a:buClr>
                <a:schemeClr val="hlink"/>
              </a:buClr>
              <a:buSzPts val="4800"/>
              <a:buNone/>
              <a:defRPr sz="4800">
                <a:solidFill>
                  <a:schemeClr val="hlink"/>
                </a:solidFill>
              </a:defRPr>
            </a:lvl8pPr>
            <a:lvl9pPr lvl="8" algn="ctr">
              <a:spcBef>
                <a:spcPts val="0"/>
              </a:spcBef>
              <a:spcAft>
                <a:spcPts val="0"/>
              </a:spcAft>
              <a:buClr>
                <a:schemeClr val="hlink"/>
              </a:buClr>
              <a:buSzPts val="4800"/>
              <a:buNone/>
              <a:defRPr sz="4800">
                <a:solidFill>
                  <a:schemeClr val="hlink"/>
                </a:solidFil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42"/>
        <p:cNvGrpSpPr/>
        <p:nvPr/>
      </p:nvGrpSpPr>
      <p:grpSpPr>
        <a:xfrm>
          <a:off x="0" y="0"/>
          <a:ext cx="0" cy="0"/>
          <a:chOff x="0" y="0"/>
          <a:chExt cx="0" cy="0"/>
        </a:xfrm>
      </p:grpSpPr>
      <p:sp>
        <p:nvSpPr>
          <p:cNvPr id="143" name="Google Shape;143;p9"/>
          <p:cNvSpPr/>
          <p:nvPr/>
        </p:nvSpPr>
        <p:spPr>
          <a:xfrm>
            <a:off x="213850" y="198775"/>
            <a:ext cx="8716200" cy="4746000"/>
          </a:xfrm>
          <a:prstGeom prst="rect">
            <a:avLst/>
          </a:prstGeom>
          <a:solidFill>
            <a:schemeClr val="accent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44" name="Google Shape;144;p9"/>
          <p:cNvPicPr preferRelativeResize="0"/>
          <p:nvPr/>
        </p:nvPicPr>
        <p:blipFill>
          <a:blip r:embed="rId2">
            <a:alphaModFix/>
          </a:blip>
          <a:stretch>
            <a:fillRect/>
          </a:stretch>
        </p:blipFill>
        <p:spPr>
          <a:xfrm>
            <a:off x="1" y="0"/>
            <a:ext cx="9144003" cy="5143501"/>
          </a:xfrm>
          <a:prstGeom prst="rect">
            <a:avLst/>
          </a:prstGeom>
          <a:noFill/>
          <a:ln>
            <a:noFill/>
          </a:ln>
        </p:spPr>
      </p:pic>
      <p:sp>
        <p:nvSpPr>
          <p:cNvPr id="145" name="Google Shape;145;p9"/>
          <p:cNvSpPr txBox="1">
            <a:spLocks noGrp="1"/>
          </p:cNvSpPr>
          <p:nvPr>
            <p:ph type="title"/>
          </p:nvPr>
        </p:nvSpPr>
        <p:spPr>
          <a:xfrm>
            <a:off x="1658550" y="1778800"/>
            <a:ext cx="5826900" cy="1008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hlink"/>
              </a:buClr>
              <a:buSzPts val="3600"/>
              <a:buNone/>
              <a:defRPr sz="7200">
                <a:solidFill>
                  <a:schemeClr val="hlink"/>
                </a:solidFill>
              </a:defRPr>
            </a:lvl1pPr>
            <a:lvl2pPr lvl="1" algn="ctr" rtl="0">
              <a:spcBef>
                <a:spcPts val="0"/>
              </a:spcBef>
              <a:spcAft>
                <a:spcPts val="0"/>
              </a:spcAft>
              <a:buClr>
                <a:schemeClr val="hlink"/>
              </a:buClr>
              <a:buSzPts val="3600"/>
              <a:buNone/>
              <a:defRPr sz="3600">
                <a:solidFill>
                  <a:schemeClr val="hlink"/>
                </a:solidFill>
              </a:defRPr>
            </a:lvl2pPr>
            <a:lvl3pPr lvl="2" algn="ctr" rtl="0">
              <a:spcBef>
                <a:spcPts val="0"/>
              </a:spcBef>
              <a:spcAft>
                <a:spcPts val="0"/>
              </a:spcAft>
              <a:buClr>
                <a:schemeClr val="hlink"/>
              </a:buClr>
              <a:buSzPts val="3600"/>
              <a:buNone/>
              <a:defRPr sz="3600">
                <a:solidFill>
                  <a:schemeClr val="hlink"/>
                </a:solidFill>
              </a:defRPr>
            </a:lvl3pPr>
            <a:lvl4pPr lvl="3" algn="ctr" rtl="0">
              <a:spcBef>
                <a:spcPts val="0"/>
              </a:spcBef>
              <a:spcAft>
                <a:spcPts val="0"/>
              </a:spcAft>
              <a:buClr>
                <a:schemeClr val="hlink"/>
              </a:buClr>
              <a:buSzPts val="3600"/>
              <a:buNone/>
              <a:defRPr sz="3600">
                <a:solidFill>
                  <a:schemeClr val="hlink"/>
                </a:solidFill>
              </a:defRPr>
            </a:lvl4pPr>
            <a:lvl5pPr lvl="4" algn="ctr" rtl="0">
              <a:spcBef>
                <a:spcPts val="0"/>
              </a:spcBef>
              <a:spcAft>
                <a:spcPts val="0"/>
              </a:spcAft>
              <a:buClr>
                <a:schemeClr val="hlink"/>
              </a:buClr>
              <a:buSzPts val="3600"/>
              <a:buNone/>
              <a:defRPr sz="3600">
                <a:solidFill>
                  <a:schemeClr val="hlink"/>
                </a:solidFill>
              </a:defRPr>
            </a:lvl5pPr>
            <a:lvl6pPr lvl="5" algn="ctr" rtl="0">
              <a:spcBef>
                <a:spcPts val="0"/>
              </a:spcBef>
              <a:spcAft>
                <a:spcPts val="0"/>
              </a:spcAft>
              <a:buClr>
                <a:schemeClr val="hlink"/>
              </a:buClr>
              <a:buSzPts val="3600"/>
              <a:buNone/>
              <a:defRPr sz="3600">
                <a:solidFill>
                  <a:schemeClr val="hlink"/>
                </a:solidFill>
              </a:defRPr>
            </a:lvl6pPr>
            <a:lvl7pPr lvl="6" algn="ctr" rtl="0">
              <a:spcBef>
                <a:spcPts val="0"/>
              </a:spcBef>
              <a:spcAft>
                <a:spcPts val="0"/>
              </a:spcAft>
              <a:buClr>
                <a:schemeClr val="hlink"/>
              </a:buClr>
              <a:buSzPts val="3600"/>
              <a:buNone/>
              <a:defRPr sz="3600">
                <a:solidFill>
                  <a:schemeClr val="hlink"/>
                </a:solidFill>
              </a:defRPr>
            </a:lvl7pPr>
            <a:lvl8pPr lvl="7" algn="ctr" rtl="0">
              <a:spcBef>
                <a:spcPts val="0"/>
              </a:spcBef>
              <a:spcAft>
                <a:spcPts val="0"/>
              </a:spcAft>
              <a:buClr>
                <a:schemeClr val="hlink"/>
              </a:buClr>
              <a:buSzPts val="3600"/>
              <a:buNone/>
              <a:defRPr sz="3600">
                <a:solidFill>
                  <a:schemeClr val="hlink"/>
                </a:solidFill>
              </a:defRPr>
            </a:lvl8pPr>
            <a:lvl9pPr lvl="8" algn="ctr" rtl="0">
              <a:spcBef>
                <a:spcPts val="0"/>
              </a:spcBef>
              <a:spcAft>
                <a:spcPts val="0"/>
              </a:spcAft>
              <a:buClr>
                <a:schemeClr val="hlink"/>
              </a:buClr>
              <a:buSzPts val="3600"/>
              <a:buNone/>
              <a:defRPr sz="3600">
                <a:solidFill>
                  <a:schemeClr val="hlink"/>
                </a:solidFill>
              </a:defRPr>
            </a:lvl9pPr>
          </a:lstStyle>
          <a:p>
            <a:endParaRPr/>
          </a:p>
        </p:txBody>
      </p:sp>
      <p:sp>
        <p:nvSpPr>
          <p:cNvPr id="146" name="Google Shape;146;p9"/>
          <p:cNvSpPr txBox="1">
            <a:spLocks noGrp="1"/>
          </p:cNvSpPr>
          <p:nvPr>
            <p:ph type="subTitle" idx="1"/>
          </p:nvPr>
        </p:nvSpPr>
        <p:spPr>
          <a:xfrm>
            <a:off x="2391913" y="2899338"/>
            <a:ext cx="4360200" cy="425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hlink"/>
              </a:buClr>
              <a:buSzPts val="1400"/>
              <a:buNone/>
              <a:defRPr>
                <a:solidFill>
                  <a:schemeClr val="hlink"/>
                </a:solidFill>
              </a:defRPr>
            </a:lvl1pPr>
            <a:lvl2pPr lvl="1" algn="ctr" rtl="0">
              <a:lnSpc>
                <a:spcPct val="100000"/>
              </a:lnSpc>
              <a:spcBef>
                <a:spcPts val="1600"/>
              </a:spcBef>
              <a:spcAft>
                <a:spcPts val="0"/>
              </a:spcAft>
              <a:buClr>
                <a:schemeClr val="hlink"/>
              </a:buClr>
              <a:buSzPts val="1400"/>
              <a:buNone/>
              <a:defRPr>
                <a:solidFill>
                  <a:schemeClr val="hlink"/>
                </a:solidFill>
              </a:defRPr>
            </a:lvl2pPr>
            <a:lvl3pPr lvl="2" algn="ctr" rtl="0">
              <a:lnSpc>
                <a:spcPct val="100000"/>
              </a:lnSpc>
              <a:spcBef>
                <a:spcPts val="1600"/>
              </a:spcBef>
              <a:spcAft>
                <a:spcPts val="0"/>
              </a:spcAft>
              <a:buClr>
                <a:schemeClr val="hlink"/>
              </a:buClr>
              <a:buSzPts val="1400"/>
              <a:buNone/>
              <a:defRPr>
                <a:solidFill>
                  <a:schemeClr val="hlink"/>
                </a:solidFill>
              </a:defRPr>
            </a:lvl3pPr>
            <a:lvl4pPr lvl="3" algn="ctr" rtl="0">
              <a:lnSpc>
                <a:spcPct val="100000"/>
              </a:lnSpc>
              <a:spcBef>
                <a:spcPts val="1600"/>
              </a:spcBef>
              <a:spcAft>
                <a:spcPts val="0"/>
              </a:spcAft>
              <a:buClr>
                <a:schemeClr val="hlink"/>
              </a:buClr>
              <a:buSzPts val="1400"/>
              <a:buNone/>
              <a:defRPr>
                <a:solidFill>
                  <a:schemeClr val="hlink"/>
                </a:solidFill>
              </a:defRPr>
            </a:lvl4pPr>
            <a:lvl5pPr lvl="4" algn="ctr" rtl="0">
              <a:lnSpc>
                <a:spcPct val="100000"/>
              </a:lnSpc>
              <a:spcBef>
                <a:spcPts val="1600"/>
              </a:spcBef>
              <a:spcAft>
                <a:spcPts val="0"/>
              </a:spcAft>
              <a:buClr>
                <a:schemeClr val="hlink"/>
              </a:buClr>
              <a:buSzPts val="1400"/>
              <a:buNone/>
              <a:defRPr>
                <a:solidFill>
                  <a:schemeClr val="hlink"/>
                </a:solidFill>
              </a:defRPr>
            </a:lvl5pPr>
            <a:lvl6pPr lvl="5" algn="ctr" rtl="0">
              <a:lnSpc>
                <a:spcPct val="100000"/>
              </a:lnSpc>
              <a:spcBef>
                <a:spcPts val="1600"/>
              </a:spcBef>
              <a:spcAft>
                <a:spcPts val="0"/>
              </a:spcAft>
              <a:buClr>
                <a:schemeClr val="hlink"/>
              </a:buClr>
              <a:buSzPts val="1400"/>
              <a:buNone/>
              <a:defRPr>
                <a:solidFill>
                  <a:schemeClr val="hlink"/>
                </a:solidFill>
              </a:defRPr>
            </a:lvl6pPr>
            <a:lvl7pPr lvl="6" algn="ctr" rtl="0">
              <a:lnSpc>
                <a:spcPct val="100000"/>
              </a:lnSpc>
              <a:spcBef>
                <a:spcPts val="1600"/>
              </a:spcBef>
              <a:spcAft>
                <a:spcPts val="0"/>
              </a:spcAft>
              <a:buClr>
                <a:schemeClr val="hlink"/>
              </a:buClr>
              <a:buSzPts val="1400"/>
              <a:buNone/>
              <a:defRPr>
                <a:solidFill>
                  <a:schemeClr val="hlink"/>
                </a:solidFill>
              </a:defRPr>
            </a:lvl7pPr>
            <a:lvl8pPr lvl="7" algn="ctr" rtl="0">
              <a:lnSpc>
                <a:spcPct val="100000"/>
              </a:lnSpc>
              <a:spcBef>
                <a:spcPts val="1600"/>
              </a:spcBef>
              <a:spcAft>
                <a:spcPts val="0"/>
              </a:spcAft>
              <a:buClr>
                <a:schemeClr val="hlink"/>
              </a:buClr>
              <a:buSzPts val="1400"/>
              <a:buNone/>
              <a:defRPr>
                <a:solidFill>
                  <a:schemeClr val="hlink"/>
                </a:solidFill>
              </a:defRPr>
            </a:lvl8pPr>
            <a:lvl9pPr lvl="8" algn="ctr" rtl="0">
              <a:lnSpc>
                <a:spcPct val="100000"/>
              </a:lnSpc>
              <a:spcBef>
                <a:spcPts val="1600"/>
              </a:spcBef>
              <a:spcAft>
                <a:spcPts val="1600"/>
              </a:spcAft>
              <a:buClr>
                <a:schemeClr val="hlink"/>
              </a:buClr>
              <a:buSzPts val="1400"/>
              <a:buNone/>
              <a:defRPr>
                <a:solidFill>
                  <a:schemeClr val="hlink"/>
                </a:solidFil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chemeClr val="accent5"/>
        </a:solidFill>
        <a:effectLst/>
      </p:bgPr>
    </p:bg>
    <p:spTree>
      <p:nvGrpSpPr>
        <p:cNvPr id="1" name="Shape 147"/>
        <p:cNvGrpSpPr/>
        <p:nvPr/>
      </p:nvGrpSpPr>
      <p:grpSpPr>
        <a:xfrm>
          <a:off x="0" y="0"/>
          <a:ext cx="0" cy="0"/>
          <a:chOff x="0" y="0"/>
          <a:chExt cx="0" cy="0"/>
        </a:xfrm>
      </p:grpSpPr>
      <p:sp>
        <p:nvSpPr>
          <p:cNvPr id="148" name="Google Shape;148;p10"/>
          <p:cNvSpPr/>
          <p:nvPr/>
        </p:nvSpPr>
        <p:spPr>
          <a:xfrm>
            <a:off x="213900" y="198775"/>
            <a:ext cx="4358100" cy="2844000"/>
          </a:xfrm>
          <a:prstGeom prst="rect">
            <a:avLst/>
          </a:pr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49" name="Google Shape;149;p10"/>
          <p:cNvPicPr preferRelativeResize="0"/>
          <p:nvPr/>
        </p:nvPicPr>
        <p:blipFill>
          <a:blip r:embed="rId2">
            <a:alphaModFix/>
          </a:blip>
          <a:stretch>
            <a:fillRect/>
          </a:stretch>
        </p:blipFill>
        <p:spPr>
          <a:xfrm>
            <a:off x="1" y="0"/>
            <a:ext cx="9144003" cy="5143501"/>
          </a:xfrm>
          <a:prstGeom prst="rect">
            <a:avLst/>
          </a:prstGeom>
          <a:noFill/>
          <a:ln>
            <a:noFill/>
          </a:ln>
        </p:spPr>
      </p:pic>
      <p:sp>
        <p:nvSpPr>
          <p:cNvPr id="150" name="Google Shape;150;p10"/>
          <p:cNvSpPr txBox="1">
            <a:spLocks noGrp="1"/>
          </p:cNvSpPr>
          <p:nvPr>
            <p:ph type="title"/>
          </p:nvPr>
        </p:nvSpPr>
        <p:spPr>
          <a:xfrm>
            <a:off x="720000" y="540000"/>
            <a:ext cx="3454500" cy="2161500"/>
          </a:xfrm>
          <a:prstGeom prst="rect">
            <a:avLst/>
          </a:prstGeom>
        </p:spPr>
        <p:txBody>
          <a:bodyPr spcFirstLastPara="1" wrap="square" lIns="91425" tIns="91425" rIns="91425" bIns="91425" anchor="ctr" anchorCtr="0">
            <a:noAutofit/>
          </a:bodyPr>
          <a:lstStyle>
            <a:lvl1pPr lvl="0" rtl="0">
              <a:lnSpc>
                <a:spcPct val="80000"/>
              </a:lnSpc>
              <a:spcBef>
                <a:spcPts val="0"/>
              </a:spcBef>
              <a:spcAft>
                <a:spcPts val="0"/>
              </a:spcAft>
              <a:buSzPts val="3000"/>
              <a:buNone/>
              <a:defRPr sz="3600">
                <a:solidFill>
                  <a:schemeClr val="dk1"/>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5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1.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theme" Target="../theme/theme3.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369375"/>
            <a:ext cx="7704000" cy="5643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3000"/>
              <a:buFont typeface="Changa One"/>
              <a:buNone/>
              <a:defRPr sz="3000">
                <a:latin typeface="Changa One"/>
                <a:ea typeface="Changa One"/>
                <a:cs typeface="Changa One"/>
                <a:sym typeface="Changa One"/>
              </a:defRPr>
            </a:lvl1pPr>
            <a:lvl2pPr lvl="1" rtl="0">
              <a:spcBef>
                <a:spcPts val="0"/>
              </a:spcBef>
              <a:spcAft>
                <a:spcPts val="0"/>
              </a:spcAft>
              <a:buSzPts val="3000"/>
              <a:buFont typeface="Changa One"/>
              <a:buNone/>
              <a:defRPr sz="3000">
                <a:latin typeface="Changa One"/>
                <a:ea typeface="Changa One"/>
                <a:cs typeface="Changa One"/>
                <a:sym typeface="Changa One"/>
              </a:defRPr>
            </a:lvl2pPr>
            <a:lvl3pPr lvl="2" rtl="0">
              <a:spcBef>
                <a:spcPts val="0"/>
              </a:spcBef>
              <a:spcAft>
                <a:spcPts val="0"/>
              </a:spcAft>
              <a:buSzPts val="3000"/>
              <a:buFont typeface="Changa One"/>
              <a:buNone/>
              <a:defRPr sz="3000">
                <a:latin typeface="Changa One"/>
                <a:ea typeface="Changa One"/>
                <a:cs typeface="Changa One"/>
                <a:sym typeface="Changa One"/>
              </a:defRPr>
            </a:lvl3pPr>
            <a:lvl4pPr lvl="3" rtl="0">
              <a:spcBef>
                <a:spcPts val="0"/>
              </a:spcBef>
              <a:spcAft>
                <a:spcPts val="0"/>
              </a:spcAft>
              <a:buSzPts val="3000"/>
              <a:buFont typeface="Changa One"/>
              <a:buNone/>
              <a:defRPr sz="3000">
                <a:latin typeface="Changa One"/>
                <a:ea typeface="Changa One"/>
                <a:cs typeface="Changa One"/>
                <a:sym typeface="Changa One"/>
              </a:defRPr>
            </a:lvl4pPr>
            <a:lvl5pPr lvl="4" rtl="0">
              <a:spcBef>
                <a:spcPts val="0"/>
              </a:spcBef>
              <a:spcAft>
                <a:spcPts val="0"/>
              </a:spcAft>
              <a:buSzPts val="3000"/>
              <a:buFont typeface="Changa One"/>
              <a:buNone/>
              <a:defRPr sz="3000">
                <a:latin typeface="Changa One"/>
                <a:ea typeface="Changa One"/>
                <a:cs typeface="Changa One"/>
                <a:sym typeface="Changa One"/>
              </a:defRPr>
            </a:lvl5pPr>
            <a:lvl6pPr lvl="5" rtl="0">
              <a:spcBef>
                <a:spcPts val="0"/>
              </a:spcBef>
              <a:spcAft>
                <a:spcPts val="0"/>
              </a:spcAft>
              <a:buSzPts val="3000"/>
              <a:buFont typeface="Changa One"/>
              <a:buNone/>
              <a:defRPr sz="3000">
                <a:latin typeface="Changa One"/>
                <a:ea typeface="Changa One"/>
                <a:cs typeface="Changa One"/>
                <a:sym typeface="Changa One"/>
              </a:defRPr>
            </a:lvl6pPr>
            <a:lvl7pPr lvl="6" rtl="0">
              <a:spcBef>
                <a:spcPts val="0"/>
              </a:spcBef>
              <a:spcAft>
                <a:spcPts val="0"/>
              </a:spcAft>
              <a:buSzPts val="3000"/>
              <a:buFont typeface="Changa One"/>
              <a:buNone/>
              <a:defRPr sz="3000">
                <a:latin typeface="Changa One"/>
                <a:ea typeface="Changa One"/>
                <a:cs typeface="Changa One"/>
                <a:sym typeface="Changa One"/>
              </a:defRPr>
            </a:lvl7pPr>
            <a:lvl8pPr lvl="7" rtl="0">
              <a:spcBef>
                <a:spcPts val="0"/>
              </a:spcBef>
              <a:spcAft>
                <a:spcPts val="0"/>
              </a:spcAft>
              <a:buSzPts val="3000"/>
              <a:buFont typeface="Changa One"/>
              <a:buNone/>
              <a:defRPr sz="3000">
                <a:latin typeface="Changa One"/>
                <a:ea typeface="Changa One"/>
                <a:cs typeface="Changa One"/>
                <a:sym typeface="Changa One"/>
              </a:defRPr>
            </a:lvl8pPr>
            <a:lvl9pPr lvl="8" rtl="0">
              <a:spcBef>
                <a:spcPts val="0"/>
              </a:spcBef>
              <a:spcAft>
                <a:spcPts val="0"/>
              </a:spcAft>
              <a:buSzPts val="3000"/>
              <a:buFont typeface="Changa One"/>
              <a:buNone/>
              <a:defRPr sz="3000">
                <a:latin typeface="Changa One"/>
                <a:ea typeface="Changa One"/>
                <a:cs typeface="Changa One"/>
                <a:sym typeface="Changa One"/>
              </a:defRPr>
            </a:lvl9pPr>
          </a:lstStyle>
          <a:p>
            <a:endParaRPr/>
          </a:p>
        </p:txBody>
      </p:sp>
      <p:sp>
        <p:nvSpPr>
          <p:cNvPr id="7" name="Google Shape;7;p1"/>
          <p:cNvSpPr txBox="1">
            <a:spLocks noGrp="1"/>
          </p:cNvSpPr>
          <p:nvPr>
            <p:ph type="body" idx="1"/>
          </p:nvPr>
        </p:nvSpPr>
        <p:spPr>
          <a:xfrm>
            <a:off x="720000" y="1237083"/>
            <a:ext cx="7704000" cy="33663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SzPts val="1400"/>
              <a:buFont typeface="Abel"/>
              <a:buChar char="●"/>
              <a:defRPr>
                <a:latin typeface="Abel"/>
                <a:ea typeface="Abel"/>
                <a:cs typeface="Abel"/>
                <a:sym typeface="Abel"/>
              </a:defRPr>
            </a:lvl1pPr>
            <a:lvl2pPr marL="914400" lvl="1" indent="-317500">
              <a:lnSpc>
                <a:spcPct val="100000"/>
              </a:lnSpc>
              <a:spcBef>
                <a:spcPts val="1600"/>
              </a:spcBef>
              <a:spcAft>
                <a:spcPts val="0"/>
              </a:spcAft>
              <a:buSzPts val="1400"/>
              <a:buFont typeface="Abel"/>
              <a:buChar char="○"/>
              <a:defRPr>
                <a:latin typeface="Abel"/>
                <a:ea typeface="Abel"/>
                <a:cs typeface="Abel"/>
                <a:sym typeface="Abel"/>
              </a:defRPr>
            </a:lvl2pPr>
            <a:lvl3pPr marL="1371600" lvl="2" indent="-317500">
              <a:lnSpc>
                <a:spcPct val="100000"/>
              </a:lnSpc>
              <a:spcBef>
                <a:spcPts val="1600"/>
              </a:spcBef>
              <a:spcAft>
                <a:spcPts val="0"/>
              </a:spcAft>
              <a:buSzPts val="1400"/>
              <a:buFont typeface="Abel"/>
              <a:buChar char="■"/>
              <a:defRPr>
                <a:latin typeface="Abel"/>
                <a:ea typeface="Abel"/>
                <a:cs typeface="Abel"/>
                <a:sym typeface="Abel"/>
              </a:defRPr>
            </a:lvl3pPr>
            <a:lvl4pPr marL="1828800" lvl="3" indent="-317500">
              <a:lnSpc>
                <a:spcPct val="100000"/>
              </a:lnSpc>
              <a:spcBef>
                <a:spcPts val="1600"/>
              </a:spcBef>
              <a:spcAft>
                <a:spcPts val="0"/>
              </a:spcAft>
              <a:buSzPts val="1400"/>
              <a:buFont typeface="Abel"/>
              <a:buChar char="●"/>
              <a:defRPr>
                <a:latin typeface="Abel"/>
                <a:ea typeface="Abel"/>
                <a:cs typeface="Abel"/>
                <a:sym typeface="Abel"/>
              </a:defRPr>
            </a:lvl4pPr>
            <a:lvl5pPr marL="2286000" lvl="4" indent="-317500">
              <a:lnSpc>
                <a:spcPct val="100000"/>
              </a:lnSpc>
              <a:spcBef>
                <a:spcPts val="1600"/>
              </a:spcBef>
              <a:spcAft>
                <a:spcPts val="0"/>
              </a:spcAft>
              <a:buSzPts val="1400"/>
              <a:buFont typeface="Abel"/>
              <a:buChar char="○"/>
              <a:defRPr>
                <a:latin typeface="Abel"/>
                <a:ea typeface="Abel"/>
                <a:cs typeface="Abel"/>
                <a:sym typeface="Abel"/>
              </a:defRPr>
            </a:lvl5pPr>
            <a:lvl6pPr marL="2743200" lvl="5" indent="-317500">
              <a:lnSpc>
                <a:spcPct val="100000"/>
              </a:lnSpc>
              <a:spcBef>
                <a:spcPts val="1600"/>
              </a:spcBef>
              <a:spcAft>
                <a:spcPts val="0"/>
              </a:spcAft>
              <a:buSzPts val="1400"/>
              <a:buFont typeface="Abel"/>
              <a:buChar char="■"/>
              <a:defRPr>
                <a:latin typeface="Abel"/>
                <a:ea typeface="Abel"/>
                <a:cs typeface="Abel"/>
                <a:sym typeface="Abel"/>
              </a:defRPr>
            </a:lvl6pPr>
            <a:lvl7pPr marL="3200400" lvl="6" indent="-317500">
              <a:lnSpc>
                <a:spcPct val="100000"/>
              </a:lnSpc>
              <a:spcBef>
                <a:spcPts val="1600"/>
              </a:spcBef>
              <a:spcAft>
                <a:spcPts val="0"/>
              </a:spcAft>
              <a:buSzPts val="1400"/>
              <a:buFont typeface="Abel"/>
              <a:buChar char="●"/>
              <a:defRPr>
                <a:latin typeface="Abel"/>
                <a:ea typeface="Abel"/>
                <a:cs typeface="Abel"/>
                <a:sym typeface="Abel"/>
              </a:defRPr>
            </a:lvl7pPr>
            <a:lvl8pPr marL="3657600" lvl="7" indent="-317500">
              <a:lnSpc>
                <a:spcPct val="100000"/>
              </a:lnSpc>
              <a:spcBef>
                <a:spcPts val="1600"/>
              </a:spcBef>
              <a:spcAft>
                <a:spcPts val="0"/>
              </a:spcAft>
              <a:buSzPts val="1400"/>
              <a:buFont typeface="Abel"/>
              <a:buChar char="○"/>
              <a:defRPr>
                <a:latin typeface="Abel"/>
                <a:ea typeface="Abel"/>
                <a:cs typeface="Abel"/>
                <a:sym typeface="Abel"/>
              </a:defRPr>
            </a:lvl8pPr>
            <a:lvl9pPr marL="4114800" lvl="8" indent="-317500">
              <a:lnSpc>
                <a:spcPct val="100000"/>
              </a:lnSpc>
              <a:spcBef>
                <a:spcPts val="1600"/>
              </a:spcBef>
              <a:spcAft>
                <a:spcPts val="1600"/>
              </a:spcAft>
              <a:buSzPts val="1400"/>
              <a:buFont typeface="Abel"/>
              <a:buChar char="■"/>
              <a:defRPr>
                <a:latin typeface="Abel"/>
                <a:ea typeface="Abel"/>
                <a:cs typeface="Abel"/>
                <a:sym typeface="Abe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 id="2147483687" r:id="rId40"/>
    <p:sldLayoutId id="2147483688" r:id="rId41"/>
    <p:sldLayoutId id="2147483689" r:id="rId42"/>
    <p:sldLayoutId id="2147483690" r:id="rId43"/>
    <p:sldLayoutId id="2147483691" r:id="rId44"/>
    <p:sldLayoutId id="2147483692" r:id="rId45"/>
    <p:sldLayoutId id="2147483693" r:id="rId46"/>
    <p:sldLayoutId id="2147483694" r:id="rId47"/>
    <p:sldLayoutId id="2147483695" r:id="rId48"/>
    <p:sldLayoutId id="2147483696" r:id="rId49"/>
    <p:sldLayoutId id="2147483697" r:id="rId50"/>
    <p:sldLayoutId id="2147483698" r:id="rId51"/>
    <p:sldLayoutId id="2147483699" r:id="rId5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rgbClr val="0E2A47"/>
        </a:solidFill>
        <a:effectLst/>
      </p:bgPr>
    </p:bg>
    <p:spTree>
      <p:nvGrpSpPr>
        <p:cNvPr id="1" name="Shape 1015"/>
        <p:cNvGrpSpPr/>
        <p:nvPr/>
      </p:nvGrpSpPr>
      <p:grpSpPr>
        <a:xfrm>
          <a:off x="0" y="0"/>
          <a:ext cx="0" cy="0"/>
          <a:chOff x="0" y="0"/>
          <a:chExt cx="0" cy="0"/>
        </a:xfrm>
      </p:grpSpPr>
      <p:sp>
        <p:nvSpPr>
          <p:cNvPr id="1016" name="Google Shape;1016;p54"/>
          <p:cNvSpPr txBox="1">
            <a:spLocks noGrp="1"/>
          </p:cNvSpPr>
          <p:nvPr>
            <p:ph type="title"/>
          </p:nvPr>
        </p:nvSpPr>
        <p:spPr>
          <a:xfrm>
            <a:off x="1068100" y="933450"/>
            <a:ext cx="7047300" cy="4824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1pPr>
            <a:lvl2pPr lvl="1"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2pPr>
            <a:lvl3pPr lvl="2"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3pPr>
            <a:lvl4pPr lvl="3"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4pPr>
            <a:lvl5pPr lvl="4"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5pPr>
            <a:lvl6pPr lvl="5"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6pPr>
            <a:lvl7pPr lvl="6"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7pPr>
            <a:lvl8pPr lvl="7"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8pPr>
            <a:lvl9pPr lvl="8"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9pPr>
          </a:lstStyle>
          <a:p>
            <a:endParaRPr/>
          </a:p>
        </p:txBody>
      </p:sp>
      <p:sp>
        <p:nvSpPr>
          <p:cNvPr id="1017" name="Google Shape;1017;p54"/>
          <p:cNvSpPr txBox="1">
            <a:spLocks noGrp="1"/>
          </p:cNvSpPr>
          <p:nvPr>
            <p:ph type="body" idx="1"/>
          </p:nvPr>
        </p:nvSpPr>
        <p:spPr>
          <a:xfrm>
            <a:off x="1068100" y="1695450"/>
            <a:ext cx="7047300" cy="2502000"/>
          </a:xfrm>
          <a:prstGeom prst="rect">
            <a:avLst/>
          </a:prstGeom>
          <a:noFill/>
          <a:ln>
            <a:noFill/>
          </a:ln>
        </p:spPr>
        <p:txBody>
          <a:bodyPr spcFirstLastPara="1" wrap="square" lIns="91425" tIns="91425" rIns="91425" bIns="91425" anchor="t" anchorCtr="0">
            <a:noAutofit/>
          </a:bodyPr>
          <a:lstStyle>
            <a:lvl1pPr marL="457200" lvl="0" indent="-29845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1pPr>
            <a:lvl2pPr marL="914400" lvl="1" indent="-29845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2pPr>
            <a:lvl3pPr marL="1371600" lvl="2" indent="-29845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3pPr>
            <a:lvl4pPr marL="1828800" lvl="3" indent="-29845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4pPr>
            <a:lvl5pPr marL="2286000" lvl="4" indent="-29845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5pPr>
            <a:lvl6pPr marL="2743200" lvl="5" indent="-29845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6pPr>
            <a:lvl7pPr marL="3200400" lvl="6" indent="-29845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7pPr>
            <a:lvl8pPr marL="3657600" lvl="7" indent="-29845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8pPr>
            <a:lvl9pPr marL="4114800" lvl="8" indent="-29845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9pPr>
          </a:lstStyle>
          <a:p>
            <a:endParaRPr/>
          </a:p>
        </p:txBody>
      </p:sp>
    </p:spTree>
  </p:cSld>
  <p:clrMap bg1="lt1" tx1="dk1" bg2="dk2" tx2="lt2" accent1="accent1" accent2="accent2" accent3="accent3" accent4="accent4" accent5="accent5" accent6="accent6" hlink="hlink" folHlink="folHlink"/>
  <p:sldLayoutIdLst>
    <p:sldLayoutId id="2147483700"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273844"/>
            <a:ext cx="7886700" cy="994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p:cNvSpPr>
            <a:spLocks noGrp="1"/>
          </p:cNvSpPr>
          <p:nvPr>
            <p:ph type="body" idx="1"/>
          </p:nvPr>
        </p:nvSpPr>
        <p:spPr bwMode="auto">
          <a:xfrm>
            <a:off x="628650" y="1369219"/>
            <a:ext cx="7886700" cy="3263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eaLnBrk="1" fontAlgn="auto" hangingPunct="1">
              <a:spcBef>
                <a:spcPts val="0"/>
              </a:spcBef>
              <a:spcAft>
                <a:spcPts val="0"/>
              </a:spcAft>
              <a:defRPr sz="900" smtClean="0">
                <a:solidFill>
                  <a:schemeClr val="tx1">
                    <a:tint val="75000"/>
                  </a:schemeClr>
                </a:solidFill>
                <a:latin typeface="+mn-lt"/>
              </a:defRPr>
            </a:lvl1pPr>
          </a:lstStyle>
          <a:p>
            <a:pPr>
              <a:defRPr/>
            </a:pPr>
            <a:fld id="{05229590-8B7B-4FE4-BA3B-6D3B7A414C3E}" type="datetimeFigureOut">
              <a:rPr lang="en-GB"/>
              <a:pPr>
                <a:defRPr/>
              </a:pPr>
              <a:t>11/09/2023</a:t>
            </a:fld>
            <a:endParaRPr lang="en-GB"/>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eaLnBrk="1" fontAlgn="auto" hangingPunct="1">
              <a:spcBef>
                <a:spcPts val="0"/>
              </a:spcBef>
              <a:spcAft>
                <a:spcPts val="0"/>
              </a:spcAft>
              <a:defRPr sz="900" dirty="0">
                <a:solidFill>
                  <a:schemeClr val="tx1">
                    <a:tint val="75000"/>
                  </a:schemeClr>
                </a:solidFill>
                <a:latin typeface="+mn-lt"/>
              </a:defRPr>
            </a:lvl1pPr>
          </a:lstStyle>
          <a:p>
            <a:pPr>
              <a:defRPr/>
            </a:pPr>
            <a:endParaRPr lang="en-GB"/>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eaLnBrk="1" fontAlgn="auto" hangingPunct="1">
              <a:spcBef>
                <a:spcPts val="0"/>
              </a:spcBef>
              <a:spcAft>
                <a:spcPts val="0"/>
              </a:spcAft>
              <a:defRPr sz="900" smtClean="0">
                <a:solidFill>
                  <a:schemeClr val="tx1">
                    <a:tint val="75000"/>
                  </a:schemeClr>
                </a:solidFill>
                <a:latin typeface="+mn-lt"/>
              </a:defRPr>
            </a:lvl1pPr>
          </a:lstStyle>
          <a:p>
            <a:pPr>
              <a:defRPr/>
            </a:pPr>
            <a:fld id="{5CCDE8A9-5D37-4FE3-A985-43919069C832}"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fontAlgn="base">
        <a:lnSpc>
          <a:spcPct val="90000"/>
        </a:lnSpc>
        <a:spcBef>
          <a:spcPct val="0"/>
        </a:spcBef>
        <a:spcAft>
          <a:spcPct val="0"/>
        </a:spcAft>
        <a:defRPr sz="3300" kern="1200">
          <a:solidFill>
            <a:schemeClr val="tx1"/>
          </a:solidFill>
          <a:latin typeface="+mj-lt"/>
          <a:ea typeface="+mj-ea"/>
          <a:cs typeface="+mj-cs"/>
        </a:defRPr>
      </a:lvl1pPr>
      <a:lvl2pPr algn="l" rtl="0" fontAlgn="base">
        <a:lnSpc>
          <a:spcPct val="90000"/>
        </a:lnSpc>
        <a:spcBef>
          <a:spcPct val="0"/>
        </a:spcBef>
        <a:spcAft>
          <a:spcPct val="0"/>
        </a:spcAft>
        <a:defRPr sz="3300">
          <a:solidFill>
            <a:schemeClr val="tx1"/>
          </a:solidFill>
          <a:latin typeface="Calibri Light" panose="020F0302020204030204" pitchFamily="34" charset="0"/>
        </a:defRPr>
      </a:lvl2pPr>
      <a:lvl3pPr algn="l" rtl="0" fontAlgn="base">
        <a:lnSpc>
          <a:spcPct val="90000"/>
        </a:lnSpc>
        <a:spcBef>
          <a:spcPct val="0"/>
        </a:spcBef>
        <a:spcAft>
          <a:spcPct val="0"/>
        </a:spcAft>
        <a:defRPr sz="3300">
          <a:solidFill>
            <a:schemeClr val="tx1"/>
          </a:solidFill>
          <a:latin typeface="Calibri Light" panose="020F0302020204030204" pitchFamily="34" charset="0"/>
        </a:defRPr>
      </a:lvl3pPr>
      <a:lvl4pPr algn="l" rtl="0" fontAlgn="base">
        <a:lnSpc>
          <a:spcPct val="90000"/>
        </a:lnSpc>
        <a:spcBef>
          <a:spcPct val="0"/>
        </a:spcBef>
        <a:spcAft>
          <a:spcPct val="0"/>
        </a:spcAft>
        <a:defRPr sz="3300">
          <a:solidFill>
            <a:schemeClr val="tx1"/>
          </a:solidFill>
          <a:latin typeface="Calibri Light" panose="020F0302020204030204" pitchFamily="34" charset="0"/>
        </a:defRPr>
      </a:lvl4pPr>
      <a:lvl5pPr algn="l" rtl="0" fontAlgn="base">
        <a:lnSpc>
          <a:spcPct val="90000"/>
        </a:lnSpc>
        <a:spcBef>
          <a:spcPct val="0"/>
        </a:spcBef>
        <a:spcAft>
          <a:spcPct val="0"/>
        </a:spcAft>
        <a:defRPr sz="3300">
          <a:solidFill>
            <a:schemeClr val="tx1"/>
          </a:solidFill>
          <a:latin typeface="Calibri Light" panose="020F0302020204030204" pitchFamily="34" charset="0"/>
        </a:defRPr>
      </a:lvl5pPr>
      <a:lvl6pPr marL="342900" algn="l" rtl="0" fontAlgn="base">
        <a:lnSpc>
          <a:spcPct val="90000"/>
        </a:lnSpc>
        <a:spcBef>
          <a:spcPct val="0"/>
        </a:spcBef>
        <a:spcAft>
          <a:spcPct val="0"/>
        </a:spcAft>
        <a:defRPr sz="3300">
          <a:solidFill>
            <a:schemeClr val="tx1"/>
          </a:solidFill>
          <a:latin typeface="Calibri Light" panose="020F0302020204030204" pitchFamily="34" charset="0"/>
        </a:defRPr>
      </a:lvl6pPr>
      <a:lvl7pPr marL="685800" algn="l" rtl="0" fontAlgn="base">
        <a:lnSpc>
          <a:spcPct val="90000"/>
        </a:lnSpc>
        <a:spcBef>
          <a:spcPct val="0"/>
        </a:spcBef>
        <a:spcAft>
          <a:spcPct val="0"/>
        </a:spcAft>
        <a:defRPr sz="3300">
          <a:solidFill>
            <a:schemeClr val="tx1"/>
          </a:solidFill>
          <a:latin typeface="Calibri Light" panose="020F0302020204030204" pitchFamily="34" charset="0"/>
        </a:defRPr>
      </a:lvl7pPr>
      <a:lvl8pPr marL="1028700" algn="l" rtl="0" fontAlgn="base">
        <a:lnSpc>
          <a:spcPct val="90000"/>
        </a:lnSpc>
        <a:spcBef>
          <a:spcPct val="0"/>
        </a:spcBef>
        <a:spcAft>
          <a:spcPct val="0"/>
        </a:spcAft>
        <a:defRPr sz="3300">
          <a:solidFill>
            <a:schemeClr val="tx1"/>
          </a:solidFill>
          <a:latin typeface="Calibri Light" panose="020F0302020204030204" pitchFamily="34" charset="0"/>
        </a:defRPr>
      </a:lvl8pPr>
      <a:lvl9pPr marL="1371600" algn="l"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rtl="0" fontAlgn="base">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rtl="0" fontAlgn="base">
        <a:lnSpc>
          <a:spcPct val="90000"/>
        </a:lnSpc>
        <a:spcBef>
          <a:spcPts val="375"/>
        </a:spcBef>
        <a:spcAft>
          <a:spcPct val="0"/>
        </a:spcAft>
        <a:buFont typeface="Arial" panose="020B0604020202020204" pitchFamily="34" charset="0"/>
        <a:buChar char="•"/>
        <a:defRPr sz="1800" kern="1200">
          <a:solidFill>
            <a:schemeClr val="tx1"/>
          </a:solidFill>
          <a:latin typeface="+mn-lt"/>
          <a:ea typeface="+mn-ea"/>
          <a:cs typeface="+mn-cs"/>
        </a:defRPr>
      </a:lvl2pPr>
      <a:lvl3pPr marL="857250" indent="-171450" algn="l" rtl="0" fontAlgn="base">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rtl="0" fontAlgn="base">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4pPr>
      <a:lvl5pPr marL="1543050" indent="-171450" algn="l" rtl="0" fontAlgn="base">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5.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32.xml"/><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6.xml"/><Relationship Id="rId5" Type="http://schemas.openxmlformats.org/officeDocument/2006/relationships/image" Target="../media/image3.jpe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37.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23.xml"/><Relationship Id="rId4" Type="http://schemas.openxmlformats.org/officeDocument/2006/relationships/image" Target="../media/image3.jpeg"/></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31.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4.xml"/><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hyperlink" Target="https://www.bbc.co.uk/teach/class-clips-video/rse-ks4-teaching-inclusivity-at-school/zf82cqt" TargetMode="External"/><Relationship Id="rId2" Type="http://schemas.openxmlformats.org/officeDocument/2006/relationships/notesSlide" Target="../notesSlides/notesSlide7.xml"/><Relationship Id="rId1" Type="http://schemas.openxmlformats.org/officeDocument/2006/relationships/slideLayout" Target="../slideLayouts/slideLayout20.xml"/><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1DDE2-A72C-535D-3C16-CB26167AB9FE}"/>
              </a:ext>
            </a:extLst>
          </p:cNvPr>
          <p:cNvSpPr>
            <a:spLocks noGrp="1"/>
          </p:cNvSpPr>
          <p:nvPr>
            <p:ph type="title"/>
          </p:nvPr>
        </p:nvSpPr>
        <p:spPr/>
        <p:txBody>
          <a:bodyPr/>
          <a:lstStyle/>
          <a:p>
            <a:endParaRPr lang="en-GB"/>
          </a:p>
        </p:txBody>
      </p:sp>
      <p:pic>
        <p:nvPicPr>
          <p:cNvPr id="4" name="Picture 4" descr="A city landscape with trees and buildings&#10;&#10;Description automatically generated">
            <a:extLst>
              <a:ext uri="{FF2B5EF4-FFF2-40B4-BE49-F238E27FC236}">
                <a16:creationId xmlns:a16="http://schemas.microsoft.com/office/drawing/2014/main" id="{3DCEE474-829A-EAE3-4287-F27FDA584CB3}"/>
              </a:ext>
            </a:extLst>
          </p:cNvPr>
          <p:cNvPicPr>
            <a:picLocks noGrp="1" noChangeAspect="1"/>
          </p:cNvPicPr>
          <p:nvPr>
            <p:ph idx="1"/>
          </p:nvPr>
        </p:nvPicPr>
        <p:blipFill>
          <a:blip r:embed="rId2"/>
          <a:stretch>
            <a:fillRect/>
          </a:stretch>
        </p:blipFill>
        <p:spPr>
          <a:xfrm>
            <a:off x="0" y="596"/>
            <a:ext cx="9144000" cy="5143500"/>
          </a:xfrm>
        </p:spPr>
      </p:pic>
    </p:spTree>
    <p:extLst>
      <p:ext uri="{BB962C8B-B14F-4D97-AF65-F5344CB8AC3E}">
        <p14:creationId xmlns:p14="http://schemas.microsoft.com/office/powerpoint/2010/main" val="11664905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89"/>
        <p:cNvGrpSpPr/>
        <p:nvPr/>
      </p:nvGrpSpPr>
      <p:grpSpPr>
        <a:xfrm>
          <a:off x="0" y="0"/>
          <a:ext cx="0" cy="0"/>
          <a:chOff x="0" y="0"/>
          <a:chExt cx="0" cy="0"/>
        </a:xfrm>
      </p:grpSpPr>
      <p:sp>
        <p:nvSpPr>
          <p:cNvPr id="1490" name="Google Shape;1490;p71"/>
          <p:cNvSpPr txBox="1">
            <a:spLocks noGrp="1"/>
          </p:cNvSpPr>
          <p:nvPr>
            <p:ph type="title"/>
          </p:nvPr>
        </p:nvSpPr>
        <p:spPr>
          <a:xfrm>
            <a:off x="720075" y="2397152"/>
            <a:ext cx="3150900" cy="1152600"/>
          </a:xfrm>
          <a:prstGeom prst="rect">
            <a:avLst/>
          </a:prstGeom>
        </p:spPr>
        <p:txBody>
          <a:bodyPr spcFirstLastPara="1" wrap="square" lIns="91425" tIns="91425" rIns="91425" bIns="91425" anchor="ctr" anchorCtr="0">
            <a:noAutofit/>
          </a:bodyPr>
          <a:lstStyle/>
          <a:p>
            <a:r>
              <a:rPr lang="en"/>
              <a:t>Frequently Asked Questions</a:t>
            </a:r>
            <a:endParaRPr lang="en-US"/>
          </a:p>
        </p:txBody>
      </p:sp>
      <p:sp>
        <p:nvSpPr>
          <p:cNvPr id="1491" name="Google Shape;1491;p71"/>
          <p:cNvSpPr txBox="1">
            <a:spLocks noGrp="1"/>
          </p:cNvSpPr>
          <p:nvPr>
            <p:ph type="title" idx="2"/>
          </p:nvPr>
        </p:nvSpPr>
        <p:spPr>
          <a:xfrm>
            <a:off x="1375150" y="828125"/>
            <a:ext cx="1840500" cy="1023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03</a:t>
            </a:r>
            <a:endParaRPr/>
          </a:p>
        </p:txBody>
      </p:sp>
      <p:cxnSp>
        <p:nvCxnSpPr>
          <p:cNvPr id="1493" name="Google Shape;1493;p71"/>
          <p:cNvCxnSpPr/>
          <p:nvPr/>
        </p:nvCxnSpPr>
        <p:spPr>
          <a:xfrm>
            <a:off x="1989975" y="3614375"/>
            <a:ext cx="611100" cy="0"/>
          </a:xfrm>
          <a:prstGeom prst="straightConnector1">
            <a:avLst/>
          </a:prstGeom>
          <a:noFill/>
          <a:ln w="9525" cap="flat" cmpd="sng">
            <a:solidFill>
              <a:srgbClr val="000000"/>
            </a:solidFill>
            <a:prstDash val="solid"/>
            <a:round/>
            <a:headEnd type="diamond" w="med" len="med"/>
            <a:tailEnd type="diamond" w="med" len="med"/>
          </a:ln>
        </p:spPr>
      </p:cxnSp>
      <p:cxnSp>
        <p:nvCxnSpPr>
          <p:cNvPr id="1494" name="Google Shape;1494;p71"/>
          <p:cNvCxnSpPr>
            <a:stCxn id="1491" idx="2"/>
            <a:endCxn id="1490" idx="0"/>
          </p:cNvCxnSpPr>
          <p:nvPr/>
        </p:nvCxnSpPr>
        <p:spPr>
          <a:xfrm>
            <a:off x="2295400" y="1851125"/>
            <a:ext cx="0" cy="546000"/>
          </a:xfrm>
          <a:prstGeom prst="straightConnector1">
            <a:avLst/>
          </a:prstGeom>
          <a:noFill/>
          <a:ln w="9525" cap="flat" cmpd="sng">
            <a:solidFill>
              <a:srgbClr val="000000"/>
            </a:solidFill>
            <a:prstDash val="solid"/>
            <a:round/>
            <a:headEnd type="none" w="med" len="med"/>
            <a:tailEnd type="diamond" w="med" len="med"/>
          </a:ln>
        </p:spPr>
      </p:cxnSp>
      <p:grpSp>
        <p:nvGrpSpPr>
          <p:cNvPr id="1495" name="Google Shape;1495;p71"/>
          <p:cNvGrpSpPr/>
          <p:nvPr/>
        </p:nvGrpSpPr>
        <p:grpSpPr>
          <a:xfrm>
            <a:off x="5342065" y="283398"/>
            <a:ext cx="2860393" cy="4089415"/>
            <a:chOff x="4926429" y="707694"/>
            <a:chExt cx="3250052" cy="4435778"/>
          </a:xfrm>
        </p:grpSpPr>
        <p:sp>
          <p:nvSpPr>
            <p:cNvPr id="1496" name="Google Shape;1496;p71"/>
            <p:cNvSpPr/>
            <p:nvPr/>
          </p:nvSpPr>
          <p:spPr>
            <a:xfrm flipH="1">
              <a:off x="5065527" y="4988437"/>
              <a:ext cx="340011" cy="155035"/>
            </a:xfrm>
            <a:custGeom>
              <a:avLst/>
              <a:gdLst/>
              <a:ahLst/>
              <a:cxnLst/>
              <a:rect l="l" t="t" r="r" b="b"/>
              <a:pathLst>
                <a:path w="9187" h="4189" extrusionOk="0">
                  <a:moveTo>
                    <a:pt x="1" y="0"/>
                  </a:moveTo>
                  <a:lnTo>
                    <a:pt x="1" y="3707"/>
                  </a:lnTo>
                  <a:cubicBezTo>
                    <a:pt x="1" y="3972"/>
                    <a:pt x="218" y="4189"/>
                    <a:pt x="482" y="4189"/>
                  </a:cubicBezTo>
                  <a:lnTo>
                    <a:pt x="8645" y="4189"/>
                  </a:lnTo>
                  <a:cubicBezTo>
                    <a:pt x="9007" y="4189"/>
                    <a:pt x="9186" y="3753"/>
                    <a:pt x="8935" y="3502"/>
                  </a:cubicBezTo>
                  <a:lnTo>
                    <a:pt x="5432" y="0"/>
                  </a:lnTo>
                  <a:close/>
                </a:path>
              </a:pathLst>
            </a:custGeom>
            <a:solidFill>
              <a:schemeClr val="l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71"/>
            <p:cNvSpPr/>
            <p:nvPr/>
          </p:nvSpPr>
          <p:spPr>
            <a:xfrm flipH="1">
              <a:off x="5065527" y="5101279"/>
              <a:ext cx="340011" cy="42191"/>
            </a:xfrm>
            <a:custGeom>
              <a:avLst/>
              <a:gdLst/>
              <a:ahLst/>
              <a:cxnLst/>
              <a:rect l="l" t="t" r="r" b="b"/>
              <a:pathLst>
                <a:path w="9187" h="1140" extrusionOk="0">
                  <a:moveTo>
                    <a:pt x="1" y="1"/>
                  </a:moveTo>
                  <a:lnTo>
                    <a:pt x="1" y="658"/>
                  </a:lnTo>
                  <a:cubicBezTo>
                    <a:pt x="1" y="923"/>
                    <a:pt x="218" y="1140"/>
                    <a:pt x="482" y="1140"/>
                  </a:cubicBezTo>
                  <a:lnTo>
                    <a:pt x="8645" y="1140"/>
                  </a:lnTo>
                  <a:cubicBezTo>
                    <a:pt x="9007" y="1140"/>
                    <a:pt x="9186" y="704"/>
                    <a:pt x="8932" y="453"/>
                  </a:cubicBezTo>
                  <a:lnTo>
                    <a:pt x="8481" y="1"/>
                  </a:lnTo>
                  <a:close/>
                </a:path>
              </a:pathLst>
            </a:custGeom>
            <a:solidFill>
              <a:srgbClr val="272726"/>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71"/>
            <p:cNvSpPr/>
            <p:nvPr/>
          </p:nvSpPr>
          <p:spPr>
            <a:xfrm flipH="1">
              <a:off x="6292861" y="4499250"/>
              <a:ext cx="246154" cy="340233"/>
            </a:xfrm>
            <a:custGeom>
              <a:avLst/>
              <a:gdLst/>
              <a:ahLst/>
              <a:cxnLst/>
              <a:rect l="l" t="t" r="r" b="b"/>
              <a:pathLst>
                <a:path w="6651" h="9193" extrusionOk="0">
                  <a:moveTo>
                    <a:pt x="2808" y="0"/>
                  </a:moveTo>
                  <a:lnTo>
                    <a:pt x="187" y="2621"/>
                  </a:lnTo>
                  <a:cubicBezTo>
                    <a:pt x="0" y="2808"/>
                    <a:pt x="0" y="3116"/>
                    <a:pt x="187" y="3302"/>
                  </a:cubicBezTo>
                  <a:lnTo>
                    <a:pt x="5961" y="9072"/>
                  </a:lnTo>
                  <a:cubicBezTo>
                    <a:pt x="6044" y="9155"/>
                    <a:pt x="6146" y="9192"/>
                    <a:pt x="6246" y="9192"/>
                  </a:cubicBezTo>
                  <a:cubicBezTo>
                    <a:pt x="6453" y="9192"/>
                    <a:pt x="6650" y="9033"/>
                    <a:pt x="6650" y="8792"/>
                  </a:cubicBezTo>
                  <a:lnTo>
                    <a:pt x="6649" y="3839"/>
                  </a:lnTo>
                  <a:lnTo>
                    <a:pt x="2808" y="0"/>
                  </a:lnTo>
                  <a:close/>
                </a:path>
              </a:pathLst>
            </a:custGeom>
            <a:solidFill>
              <a:schemeClr val="l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71"/>
            <p:cNvSpPr/>
            <p:nvPr/>
          </p:nvSpPr>
          <p:spPr>
            <a:xfrm flipH="1">
              <a:off x="6292861" y="4579042"/>
              <a:ext cx="246154" cy="260439"/>
            </a:xfrm>
            <a:custGeom>
              <a:avLst/>
              <a:gdLst/>
              <a:ahLst/>
              <a:cxnLst/>
              <a:rect l="l" t="t" r="r" b="b"/>
              <a:pathLst>
                <a:path w="6651" h="7037" extrusionOk="0">
                  <a:moveTo>
                    <a:pt x="652" y="0"/>
                  </a:moveTo>
                  <a:lnTo>
                    <a:pt x="187" y="465"/>
                  </a:lnTo>
                  <a:cubicBezTo>
                    <a:pt x="0" y="652"/>
                    <a:pt x="0" y="960"/>
                    <a:pt x="187" y="1146"/>
                  </a:cubicBezTo>
                  <a:lnTo>
                    <a:pt x="5961" y="6916"/>
                  </a:lnTo>
                  <a:cubicBezTo>
                    <a:pt x="6044" y="6999"/>
                    <a:pt x="6146" y="7036"/>
                    <a:pt x="6246" y="7036"/>
                  </a:cubicBezTo>
                  <a:cubicBezTo>
                    <a:pt x="6453" y="7036"/>
                    <a:pt x="6650" y="6877"/>
                    <a:pt x="6650" y="6636"/>
                  </a:cubicBezTo>
                  <a:lnTo>
                    <a:pt x="6650" y="5995"/>
                  </a:lnTo>
                  <a:lnTo>
                    <a:pt x="652" y="0"/>
                  </a:lnTo>
                  <a:close/>
                </a:path>
              </a:pathLst>
            </a:custGeom>
            <a:solidFill>
              <a:srgbClr val="272726"/>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71"/>
            <p:cNvSpPr/>
            <p:nvPr/>
          </p:nvSpPr>
          <p:spPr>
            <a:xfrm flipH="1">
              <a:off x="4981674" y="2906226"/>
              <a:ext cx="1454530" cy="2153094"/>
            </a:xfrm>
            <a:custGeom>
              <a:avLst/>
              <a:gdLst/>
              <a:ahLst/>
              <a:cxnLst/>
              <a:rect l="l" t="t" r="r" b="b"/>
              <a:pathLst>
                <a:path w="39301" h="58176" extrusionOk="0">
                  <a:moveTo>
                    <a:pt x="16397" y="0"/>
                  </a:moveTo>
                  <a:lnTo>
                    <a:pt x="15483" y="3523"/>
                  </a:lnTo>
                  <a:cubicBezTo>
                    <a:pt x="15311" y="4193"/>
                    <a:pt x="15159" y="4862"/>
                    <a:pt x="15027" y="5540"/>
                  </a:cubicBezTo>
                  <a:cubicBezTo>
                    <a:pt x="13908" y="11289"/>
                    <a:pt x="12979" y="17987"/>
                    <a:pt x="14650" y="23662"/>
                  </a:cubicBezTo>
                  <a:cubicBezTo>
                    <a:pt x="14790" y="24150"/>
                    <a:pt x="14949" y="24628"/>
                    <a:pt x="15134" y="25099"/>
                  </a:cubicBezTo>
                  <a:cubicBezTo>
                    <a:pt x="15155" y="25155"/>
                    <a:pt x="15175" y="25207"/>
                    <a:pt x="15190" y="25264"/>
                  </a:cubicBezTo>
                  <a:cubicBezTo>
                    <a:pt x="15324" y="25779"/>
                    <a:pt x="15188" y="26326"/>
                    <a:pt x="14817" y="26715"/>
                  </a:cubicBezTo>
                  <a:lnTo>
                    <a:pt x="1495" y="41411"/>
                  </a:lnTo>
                  <a:lnTo>
                    <a:pt x="965" y="41996"/>
                  </a:lnTo>
                  <a:lnTo>
                    <a:pt x="0" y="43063"/>
                  </a:lnTo>
                  <a:lnTo>
                    <a:pt x="105" y="43166"/>
                  </a:lnTo>
                  <a:cubicBezTo>
                    <a:pt x="417" y="43474"/>
                    <a:pt x="549" y="43913"/>
                    <a:pt x="470" y="44343"/>
                  </a:cubicBezTo>
                  <a:cubicBezTo>
                    <a:pt x="420" y="44614"/>
                    <a:pt x="428" y="44906"/>
                    <a:pt x="523" y="45212"/>
                  </a:cubicBezTo>
                  <a:cubicBezTo>
                    <a:pt x="707" y="45823"/>
                    <a:pt x="1205" y="46318"/>
                    <a:pt x="1820" y="46493"/>
                  </a:cubicBezTo>
                  <a:cubicBezTo>
                    <a:pt x="1998" y="46544"/>
                    <a:pt x="2173" y="46567"/>
                    <a:pt x="2341" y="46567"/>
                  </a:cubicBezTo>
                  <a:cubicBezTo>
                    <a:pt x="2461" y="46567"/>
                    <a:pt x="2579" y="46555"/>
                    <a:pt x="2692" y="46533"/>
                  </a:cubicBezTo>
                  <a:cubicBezTo>
                    <a:pt x="2778" y="46516"/>
                    <a:pt x="2864" y="46507"/>
                    <a:pt x="2950" y="46507"/>
                  </a:cubicBezTo>
                  <a:cubicBezTo>
                    <a:pt x="3290" y="46507"/>
                    <a:pt x="3621" y="46639"/>
                    <a:pt x="3870" y="46883"/>
                  </a:cubicBezTo>
                  <a:lnTo>
                    <a:pt x="4934" y="45970"/>
                  </a:lnTo>
                  <a:lnTo>
                    <a:pt x="5531" y="45441"/>
                  </a:lnTo>
                  <a:lnTo>
                    <a:pt x="22883" y="30099"/>
                  </a:lnTo>
                  <a:cubicBezTo>
                    <a:pt x="23662" y="29398"/>
                    <a:pt x="24139" y="28424"/>
                    <a:pt x="24210" y="27383"/>
                  </a:cubicBezTo>
                  <a:lnTo>
                    <a:pt x="24447" y="25263"/>
                  </a:lnTo>
                  <a:lnTo>
                    <a:pt x="24627" y="23660"/>
                  </a:lnTo>
                  <a:lnTo>
                    <a:pt x="26003" y="11355"/>
                  </a:lnTo>
                  <a:cubicBezTo>
                    <a:pt x="26009" y="11200"/>
                    <a:pt x="26142" y="11075"/>
                    <a:pt x="26299" y="11075"/>
                  </a:cubicBezTo>
                  <a:cubicBezTo>
                    <a:pt x="26463" y="11075"/>
                    <a:pt x="26595" y="11203"/>
                    <a:pt x="26599" y="11368"/>
                  </a:cubicBezTo>
                  <a:lnTo>
                    <a:pt x="26942" y="23660"/>
                  </a:lnTo>
                  <a:lnTo>
                    <a:pt x="26988" y="25263"/>
                  </a:lnTo>
                  <a:lnTo>
                    <a:pt x="27794" y="54148"/>
                  </a:lnTo>
                  <a:lnTo>
                    <a:pt x="27794" y="54152"/>
                  </a:lnTo>
                  <a:lnTo>
                    <a:pt x="27817" y="54922"/>
                  </a:lnTo>
                  <a:lnTo>
                    <a:pt x="27853" y="56261"/>
                  </a:lnTo>
                  <a:lnTo>
                    <a:pt x="28192" y="56261"/>
                  </a:lnTo>
                  <a:cubicBezTo>
                    <a:pt x="28528" y="56261"/>
                    <a:pt x="28821" y="56484"/>
                    <a:pt x="28916" y="56805"/>
                  </a:cubicBezTo>
                  <a:cubicBezTo>
                    <a:pt x="29150" y="57598"/>
                    <a:pt x="29884" y="58176"/>
                    <a:pt x="30751" y="58176"/>
                  </a:cubicBezTo>
                  <a:cubicBezTo>
                    <a:pt x="31617" y="58176"/>
                    <a:pt x="32353" y="57598"/>
                    <a:pt x="32585" y="56805"/>
                  </a:cubicBezTo>
                  <a:cubicBezTo>
                    <a:pt x="32680" y="56485"/>
                    <a:pt x="32973" y="56261"/>
                    <a:pt x="33309" y="56261"/>
                  </a:cubicBezTo>
                  <a:lnTo>
                    <a:pt x="33510" y="54928"/>
                  </a:lnTo>
                  <a:lnTo>
                    <a:pt x="33624" y="54178"/>
                  </a:lnTo>
                  <a:lnTo>
                    <a:pt x="37972" y="25264"/>
                  </a:lnTo>
                  <a:lnTo>
                    <a:pt x="38213" y="23662"/>
                  </a:lnTo>
                  <a:lnTo>
                    <a:pt x="38616" y="20968"/>
                  </a:lnTo>
                  <a:cubicBezTo>
                    <a:pt x="39300" y="16407"/>
                    <a:pt x="39123" y="11759"/>
                    <a:pt x="38094" y="7266"/>
                  </a:cubicBezTo>
                  <a:lnTo>
                    <a:pt x="37697" y="5540"/>
                  </a:lnTo>
                  <a:lnTo>
                    <a:pt x="36426" y="0"/>
                  </a:lnTo>
                  <a:close/>
                </a:path>
              </a:pathLst>
            </a:custGeom>
            <a:solidFill>
              <a:srgbClr val="998675"/>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71"/>
            <p:cNvSpPr/>
            <p:nvPr/>
          </p:nvSpPr>
          <p:spPr>
            <a:xfrm flipH="1">
              <a:off x="5524698" y="3781900"/>
              <a:ext cx="369286" cy="59364"/>
            </a:xfrm>
            <a:custGeom>
              <a:avLst/>
              <a:gdLst/>
              <a:ahLst/>
              <a:cxnLst/>
              <a:rect l="l" t="t" r="r" b="b"/>
              <a:pathLst>
                <a:path w="9978" h="1604" extrusionOk="0">
                  <a:moveTo>
                    <a:pt x="1" y="1"/>
                  </a:moveTo>
                  <a:cubicBezTo>
                    <a:pt x="142" y="489"/>
                    <a:pt x="301" y="967"/>
                    <a:pt x="486" y="1438"/>
                  </a:cubicBezTo>
                  <a:cubicBezTo>
                    <a:pt x="505" y="1496"/>
                    <a:pt x="525" y="1547"/>
                    <a:pt x="541" y="1603"/>
                  </a:cubicBezTo>
                  <a:lnTo>
                    <a:pt x="9798" y="1603"/>
                  </a:lnTo>
                  <a:lnTo>
                    <a:pt x="9977" y="1"/>
                  </a:lnTo>
                  <a:close/>
                </a:path>
              </a:pathLst>
            </a:custGeom>
            <a:solidFill>
              <a:srgbClr val="98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71"/>
            <p:cNvSpPr/>
            <p:nvPr/>
          </p:nvSpPr>
          <p:spPr>
            <a:xfrm flipH="1">
              <a:off x="5022114" y="3781900"/>
              <a:ext cx="416881" cy="59290"/>
            </a:xfrm>
            <a:custGeom>
              <a:avLst/>
              <a:gdLst/>
              <a:ahLst/>
              <a:cxnLst/>
              <a:rect l="l" t="t" r="r" b="b"/>
              <a:pathLst>
                <a:path w="11264" h="1602" extrusionOk="0">
                  <a:moveTo>
                    <a:pt x="0" y="1"/>
                  </a:moveTo>
                  <a:lnTo>
                    <a:pt x="43" y="1602"/>
                  </a:lnTo>
                  <a:lnTo>
                    <a:pt x="11025" y="1602"/>
                  </a:lnTo>
                  <a:lnTo>
                    <a:pt x="11264" y="1"/>
                  </a:lnTo>
                  <a:close/>
                </a:path>
              </a:pathLst>
            </a:custGeom>
            <a:solidFill>
              <a:srgbClr val="98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71"/>
            <p:cNvSpPr/>
            <p:nvPr/>
          </p:nvSpPr>
          <p:spPr>
            <a:xfrm flipH="1">
              <a:off x="5771795" y="2792536"/>
              <a:ext cx="155960" cy="989367"/>
            </a:xfrm>
            <a:custGeom>
              <a:avLst/>
              <a:gdLst/>
              <a:ahLst/>
              <a:cxnLst/>
              <a:rect l="l" t="t" r="r" b="b"/>
              <a:pathLst>
                <a:path w="4214" h="23662" extrusionOk="0">
                  <a:moveTo>
                    <a:pt x="0" y="0"/>
                  </a:moveTo>
                  <a:lnTo>
                    <a:pt x="0" y="23662"/>
                  </a:lnTo>
                  <a:lnTo>
                    <a:pt x="4213" y="23662"/>
                  </a:lnTo>
                  <a:lnTo>
                    <a:pt x="4213" y="0"/>
                  </a:lnTo>
                  <a:close/>
                </a:path>
              </a:pathLst>
            </a:custGeom>
            <a:solidFill>
              <a:schemeClr val="l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71"/>
            <p:cNvSpPr/>
            <p:nvPr/>
          </p:nvSpPr>
          <p:spPr>
            <a:xfrm flipH="1">
              <a:off x="5615838" y="2792536"/>
              <a:ext cx="155960" cy="989367"/>
            </a:xfrm>
            <a:custGeom>
              <a:avLst/>
              <a:gdLst/>
              <a:ahLst/>
              <a:cxnLst/>
              <a:rect l="l" t="t" r="r" b="b"/>
              <a:pathLst>
                <a:path w="4214" h="23662" extrusionOk="0">
                  <a:moveTo>
                    <a:pt x="0" y="0"/>
                  </a:moveTo>
                  <a:lnTo>
                    <a:pt x="0" y="23662"/>
                  </a:lnTo>
                  <a:lnTo>
                    <a:pt x="4213" y="23662"/>
                  </a:lnTo>
                  <a:lnTo>
                    <a:pt x="4213" y="0"/>
                  </a:ln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71"/>
            <p:cNvSpPr/>
            <p:nvPr/>
          </p:nvSpPr>
          <p:spPr>
            <a:xfrm flipH="1">
              <a:off x="5459845" y="2792536"/>
              <a:ext cx="155997" cy="989367"/>
            </a:xfrm>
            <a:custGeom>
              <a:avLst/>
              <a:gdLst/>
              <a:ahLst/>
              <a:cxnLst/>
              <a:rect l="l" t="t" r="r" b="b"/>
              <a:pathLst>
                <a:path w="4215" h="23662" extrusionOk="0">
                  <a:moveTo>
                    <a:pt x="1" y="0"/>
                  </a:moveTo>
                  <a:lnTo>
                    <a:pt x="1" y="23662"/>
                  </a:lnTo>
                  <a:lnTo>
                    <a:pt x="4215" y="23662"/>
                  </a:lnTo>
                  <a:lnTo>
                    <a:pt x="4215" y="0"/>
                  </a:lnTo>
                  <a:close/>
                </a:path>
              </a:pathLst>
            </a:custGeom>
            <a:solidFill>
              <a:schemeClr val="lt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71"/>
            <p:cNvSpPr/>
            <p:nvPr/>
          </p:nvSpPr>
          <p:spPr>
            <a:xfrm flipH="1">
              <a:off x="5303889" y="2792536"/>
              <a:ext cx="155997" cy="989367"/>
            </a:xfrm>
            <a:custGeom>
              <a:avLst/>
              <a:gdLst/>
              <a:ahLst/>
              <a:cxnLst/>
              <a:rect l="l" t="t" r="r" b="b"/>
              <a:pathLst>
                <a:path w="4215" h="23662" extrusionOk="0">
                  <a:moveTo>
                    <a:pt x="1" y="0"/>
                  </a:moveTo>
                  <a:lnTo>
                    <a:pt x="1" y="23662"/>
                  </a:lnTo>
                  <a:lnTo>
                    <a:pt x="4215" y="23662"/>
                  </a:lnTo>
                  <a:lnTo>
                    <a:pt x="4215" y="0"/>
                  </a:lnTo>
                  <a:close/>
                </a:path>
              </a:pathLst>
            </a:custGeom>
            <a:solidFill>
              <a:schemeClr val="accent5"/>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71"/>
            <p:cNvSpPr/>
            <p:nvPr/>
          </p:nvSpPr>
          <p:spPr>
            <a:xfrm flipH="1">
              <a:off x="5147933" y="2792536"/>
              <a:ext cx="155997" cy="989367"/>
            </a:xfrm>
            <a:custGeom>
              <a:avLst/>
              <a:gdLst/>
              <a:ahLst/>
              <a:cxnLst/>
              <a:rect l="l" t="t" r="r" b="b"/>
              <a:pathLst>
                <a:path w="4215" h="23662" extrusionOk="0">
                  <a:moveTo>
                    <a:pt x="1" y="0"/>
                  </a:moveTo>
                  <a:lnTo>
                    <a:pt x="1" y="23662"/>
                  </a:lnTo>
                  <a:lnTo>
                    <a:pt x="4215" y="23662"/>
                  </a:lnTo>
                  <a:lnTo>
                    <a:pt x="4215" y="0"/>
                  </a:lnTo>
                  <a:close/>
                </a:path>
              </a:pathLst>
            </a:custGeom>
            <a:solidFill>
              <a:schemeClr val="accent4"/>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71"/>
            <p:cNvSpPr/>
            <p:nvPr/>
          </p:nvSpPr>
          <p:spPr>
            <a:xfrm flipH="1">
              <a:off x="4991903" y="2792536"/>
              <a:ext cx="155997" cy="989367"/>
            </a:xfrm>
            <a:custGeom>
              <a:avLst/>
              <a:gdLst/>
              <a:ahLst/>
              <a:cxnLst/>
              <a:rect l="l" t="t" r="r" b="b"/>
              <a:pathLst>
                <a:path w="4215" h="23662" extrusionOk="0">
                  <a:moveTo>
                    <a:pt x="0" y="0"/>
                  </a:moveTo>
                  <a:lnTo>
                    <a:pt x="0" y="23662"/>
                  </a:lnTo>
                  <a:lnTo>
                    <a:pt x="4214" y="23662"/>
                  </a:lnTo>
                  <a:lnTo>
                    <a:pt x="4214" y="0"/>
                  </a:lnTo>
                  <a:close/>
                </a:path>
              </a:pathLst>
            </a:custGeom>
            <a:solidFill>
              <a:schemeClr val="accen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71"/>
            <p:cNvSpPr/>
            <p:nvPr/>
          </p:nvSpPr>
          <p:spPr>
            <a:xfrm flipH="1">
              <a:off x="4996762" y="3692930"/>
              <a:ext cx="457296" cy="29682"/>
            </a:xfrm>
            <a:custGeom>
              <a:avLst/>
              <a:gdLst/>
              <a:ahLst/>
              <a:cxnLst/>
              <a:rect l="l" t="t" r="r" b="b"/>
              <a:pathLst>
                <a:path w="12356" h="802" extrusionOk="0">
                  <a:moveTo>
                    <a:pt x="401" y="0"/>
                  </a:moveTo>
                  <a:cubicBezTo>
                    <a:pt x="180" y="0"/>
                    <a:pt x="1" y="180"/>
                    <a:pt x="1" y="401"/>
                  </a:cubicBezTo>
                  <a:cubicBezTo>
                    <a:pt x="1" y="622"/>
                    <a:pt x="180" y="802"/>
                    <a:pt x="401" y="802"/>
                  </a:cubicBezTo>
                  <a:lnTo>
                    <a:pt x="11955" y="802"/>
                  </a:lnTo>
                  <a:cubicBezTo>
                    <a:pt x="12176" y="802"/>
                    <a:pt x="12356" y="622"/>
                    <a:pt x="12356" y="401"/>
                  </a:cubicBezTo>
                  <a:cubicBezTo>
                    <a:pt x="12356" y="180"/>
                    <a:pt x="12176" y="0"/>
                    <a:pt x="11955"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71"/>
            <p:cNvSpPr/>
            <p:nvPr/>
          </p:nvSpPr>
          <p:spPr>
            <a:xfrm flipH="1">
              <a:off x="5500234" y="3692930"/>
              <a:ext cx="427614" cy="29682"/>
            </a:xfrm>
            <a:custGeom>
              <a:avLst/>
              <a:gdLst/>
              <a:ahLst/>
              <a:cxnLst/>
              <a:rect l="l" t="t" r="r" b="b"/>
              <a:pathLst>
                <a:path w="11554" h="802" extrusionOk="0">
                  <a:moveTo>
                    <a:pt x="403" y="0"/>
                  </a:moveTo>
                  <a:cubicBezTo>
                    <a:pt x="182" y="0"/>
                    <a:pt x="2" y="180"/>
                    <a:pt x="2" y="401"/>
                  </a:cubicBezTo>
                  <a:cubicBezTo>
                    <a:pt x="1" y="622"/>
                    <a:pt x="180" y="802"/>
                    <a:pt x="400" y="802"/>
                  </a:cubicBezTo>
                  <a:lnTo>
                    <a:pt x="11154" y="802"/>
                  </a:lnTo>
                  <a:cubicBezTo>
                    <a:pt x="11374" y="802"/>
                    <a:pt x="11553" y="622"/>
                    <a:pt x="11553" y="401"/>
                  </a:cubicBezTo>
                  <a:cubicBezTo>
                    <a:pt x="11553" y="180"/>
                    <a:pt x="11374" y="0"/>
                    <a:pt x="11154"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71"/>
            <p:cNvSpPr/>
            <p:nvPr/>
          </p:nvSpPr>
          <p:spPr>
            <a:xfrm flipH="1">
              <a:off x="4991529" y="2850360"/>
              <a:ext cx="936300" cy="155100"/>
            </a:xfrm>
            <a:prstGeom prst="rect">
              <a:avLst/>
            </a:pr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71"/>
            <p:cNvSpPr/>
            <p:nvPr/>
          </p:nvSpPr>
          <p:spPr>
            <a:xfrm flipH="1">
              <a:off x="4926429" y="1652946"/>
              <a:ext cx="1064593" cy="1253344"/>
            </a:xfrm>
            <a:custGeom>
              <a:avLst/>
              <a:gdLst/>
              <a:ahLst/>
              <a:cxnLst/>
              <a:rect l="l" t="t" r="r" b="b"/>
              <a:pathLst>
                <a:path w="28765" h="33865" extrusionOk="0">
                  <a:moveTo>
                    <a:pt x="7656" y="1"/>
                  </a:moveTo>
                  <a:cubicBezTo>
                    <a:pt x="7057" y="1"/>
                    <a:pt x="6475" y="68"/>
                    <a:pt x="5915" y="202"/>
                  </a:cubicBezTo>
                  <a:cubicBezTo>
                    <a:pt x="4500" y="531"/>
                    <a:pt x="3235" y="1252"/>
                    <a:pt x="2241" y="2241"/>
                  </a:cubicBezTo>
                  <a:cubicBezTo>
                    <a:pt x="1070" y="3415"/>
                    <a:pt x="276" y="4963"/>
                    <a:pt x="65" y="6694"/>
                  </a:cubicBezTo>
                  <a:cubicBezTo>
                    <a:pt x="20" y="7005"/>
                    <a:pt x="0" y="7332"/>
                    <a:pt x="0" y="7656"/>
                  </a:cubicBezTo>
                  <a:lnTo>
                    <a:pt x="0" y="29861"/>
                  </a:lnTo>
                  <a:cubicBezTo>
                    <a:pt x="0" y="32073"/>
                    <a:pt x="1791" y="33864"/>
                    <a:pt x="4003" y="33864"/>
                  </a:cubicBezTo>
                  <a:lnTo>
                    <a:pt x="24762" y="33864"/>
                  </a:lnTo>
                  <a:cubicBezTo>
                    <a:pt x="26974" y="33864"/>
                    <a:pt x="28765" y="32073"/>
                    <a:pt x="28765" y="29861"/>
                  </a:cubicBezTo>
                  <a:lnTo>
                    <a:pt x="28765" y="7656"/>
                  </a:lnTo>
                  <a:cubicBezTo>
                    <a:pt x="28765" y="7332"/>
                    <a:pt x="28746" y="7005"/>
                    <a:pt x="28705" y="6694"/>
                  </a:cubicBezTo>
                  <a:cubicBezTo>
                    <a:pt x="28311" y="3515"/>
                    <a:pt x="25967" y="947"/>
                    <a:pt x="22909" y="209"/>
                  </a:cubicBezTo>
                  <a:cubicBezTo>
                    <a:pt x="22332" y="73"/>
                    <a:pt x="21731" y="1"/>
                    <a:pt x="21114" y="1"/>
                  </a:cubicBez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71"/>
            <p:cNvSpPr/>
            <p:nvPr/>
          </p:nvSpPr>
          <p:spPr>
            <a:xfrm flipH="1">
              <a:off x="4928798" y="1652946"/>
              <a:ext cx="1059855" cy="247745"/>
            </a:xfrm>
            <a:custGeom>
              <a:avLst/>
              <a:gdLst/>
              <a:ahLst/>
              <a:cxnLst/>
              <a:rect l="l" t="t" r="r" b="b"/>
              <a:pathLst>
                <a:path w="28637" h="6694" extrusionOk="0">
                  <a:moveTo>
                    <a:pt x="7592" y="1"/>
                  </a:moveTo>
                  <a:cubicBezTo>
                    <a:pt x="6994" y="1"/>
                    <a:pt x="6411" y="68"/>
                    <a:pt x="5852" y="202"/>
                  </a:cubicBezTo>
                  <a:cubicBezTo>
                    <a:pt x="4438" y="531"/>
                    <a:pt x="3171" y="1252"/>
                    <a:pt x="2177" y="2241"/>
                  </a:cubicBezTo>
                  <a:cubicBezTo>
                    <a:pt x="1006" y="3415"/>
                    <a:pt x="212" y="4963"/>
                    <a:pt x="1" y="6694"/>
                  </a:cubicBezTo>
                  <a:lnTo>
                    <a:pt x="28636" y="6694"/>
                  </a:lnTo>
                  <a:cubicBezTo>
                    <a:pt x="28246" y="3515"/>
                    <a:pt x="25900" y="947"/>
                    <a:pt x="22845" y="209"/>
                  </a:cubicBezTo>
                  <a:cubicBezTo>
                    <a:pt x="22268" y="73"/>
                    <a:pt x="21667" y="1"/>
                    <a:pt x="21050"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71"/>
            <p:cNvSpPr/>
            <p:nvPr/>
          </p:nvSpPr>
          <p:spPr>
            <a:xfrm flipH="1">
              <a:off x="5140204" y="931933"/>
              <a:ext cx="652338" cy="937463"/>
            </a:xfrm>
            <a:custGeom>
              <a:avLst/>
              <a:gdLst/>
              <a:ahLst/>
              <a:cxnLst/>
              <a:rect l="l" t="t" r="r" b="b"/>
              <a:pathLst>
                <a:path w="17626" h="25330" extrusionOk="0">
                  <a:moveTo>
                    <a:pt x="4163" y="1"/>
                  </a:moveTo>
                  <a:cubicBezTo>
                    <a:pt x="3018" y="1"/>
                    <a:pt x="1977" y="466"/>
                    <a:pt x="1223" y="1220"/>
                  </a:cubicBezTo>
                  <a:cubicBezTo>
                    <a:pt x="799" y="1643"/>
                    <a:pt x="464" y="2160"/>
                    <a:pt x="253" y="2736"/>
                  </a:cubicBezTo>
                  <a:cubicBezTo>
                    <a:pt x="88" y="3181"/>
                    <a:pt x="0" y="3662"/>
                    <a:pt x="0" y="4166"/>
                  </a:cubicBezTo>
                  <a:lnTo>
                    <a:pt x="0" y="9713"/>
                  </a:lnTo>
                  <a:cubicBezTo>
                    <a:pt x="0" y="11434"/>
                    <a:pt x="1307" y="12856"/>
                    <a:pt x="2982" y="13041"/>
                  </a:cubicBezTo>
                  <a:cubicBezTo>
                    <a:pt x="3103" y="13052"/>
                    <a:pt x="3226" y="13060"/>
                    <a:pt x="3350" y="13060"/>
                  </a:cubicBezTo>
                  <a:lnTo>
                    <a:pt x="5889" y="13060"/>
                  </a:lnTo>
                  <a:lnTo>
                    <a:pt x="5889" y="19247"/>
                  </a:lnTo>
                  <a:cubicBezTo>
                    <a:pt x="5889" y="19358"/>
                    <a:pt x="5817" y="19455"/>
                    <a:pt x="5717" y="19478"/>
                  </a:cubicBezTo>
                  <a:cubicBezTo>
                    <a:pt x="5700" y="19483"/>
                    <a:pt x="5688" y="19483"/>
                    <a:pt x="5671" y="19483"/>
                  </a:cubicBezTo>
                  <a:lnTo>
                    <a:pt x="2293" y="19483"/>
                  </a:lnTo>
                  <a:cubicBezTo>
                    <a:pt x="1695" y="19483"/>
                    <a:pt x="1113" y="19550"/>
                    <a:pt x="553" y="19684"/>
                  </a:cubicBezTo>
                  <a:cubicBezTo>
                    <a:pt x="1230" y="21290"/>
                    <a:pt x="2349" y="22666"/>
                    <a:pt x="3750" y="23655"/>
                  </a:cubicBezTo>
                  <a:cubicBezTo>
                    <a:pt x="3750" y="23655"/>
                    <a:pt x="3753" y="23655"/>
                    <a:pt x="3753" y="23658"/>
                  </a:cubicBezTo>
                  <a:cubicBezTo>
                    <a:pt x="5253" y="24708"/>
                    <a:pt x="7081" y="25330"/>
                    <a:pt x="9052" y="25330"/>
                  </a:cubicBezTo>
                  <a:cubicBezTo>
                    <a:pt x="10899" y="25330"/>
                    <a:pt x="12614" y="24784"/>
                    <a:pt x="14057" y="23846"/>
                  </a:cubicBezTo>
                  <a:cubicBezTo>
                    <a:pt x="14057" y="23846"/>
                    <a:pt x="14062" y="23846"/>
                    <a:pt x="14062" y="23843"/>
                  </a:cubicBezTo>
                  <a:cubicBezTo>
                    <a:pt x="14682" y="23447"/>
                    <a:pt x="15248" y="22979"/>
                    <a:pt x="15749" y="22441"/>
                  </a:cubicBezTo>
                  <a:cubicBezTo>
                    <a:pt x="16503" y="21647"/>
                    <a:pt x="17115" y="20718"/>
                    <a:pt x="17545" y="19692"/>
                  </a:cubicBezTo>
                  <a:cubicBezTo>
                    <a:pt x="16967" y="19556"/>
                    <a:pt x="16367" y="19484"/>
                    <a:pt x="15749" y="19484"/>
                  </a:cubicBezTo>
                  <a:lnTo>
                    <a:pt x="15751" y="19484"/>
                  </a:lnTo>
                  <a:lnTo>
                    <a:pt x="15751" y="19478"/>
                  </a:lnTo>
                  <a:lnTo>
                    <a:pt x="12140" y="19478"/>
                  </a:lnTo>
                  <a:cubicBezTo>
                    <a:pt x="12012" y="19478"/>
                    <a:pt x="11909" y="19375"/>
                    <a:pt x="11909" y="19247"/>
                  </a:cubicBezTo>
                  <a:lnTo>
                    <a:pt x="11909" y="17057"/>
                  </a:lnTo>
                  <a:cubicBezTo>
                    <a:pt x="11909" y="16929"/>
                    <a:pt x="12012" y="16826"/>
                    <a:pt x="12140" y="16826"/>
                  </a:cubicBezTo>
                  <a:lnTo>
                    <a:pt x="12898" y="16826"/>
                  </a:lnTo>
                  <a:lnTo>
                    <a:pt x="13767" y="16821"/>
                  </a:lnTo>
                  <a:cubicBezTo>
                    <a:pt x="14323" y="16821"/>
                    <a:pt x="14827" y="16602"/>
                    <a:pt x="15188" y="16237"/>
                  </a:cubicBezTo>
                  <a:cubicBezTo>
                    <a:pt x="15465" y="15957"/>
                    <a:pt x="15663" y="15599"/>
                    <a:pt x="15738" y="15198"/>
                  </a:cubicBezTo>
                  <a:cubicBezTo>
                    <a:pt x="15744" y="15170"/>
                    <a:pt x="15746" y="15147"/>
                    <a:pt x="15751" y="15118"/>
                  </a:cubicBezTo>
                  <a:cubicBezTo>
                    <a:pt x="15767" y="15023"/>
                    <a:pt x="15774" y="14922"/>
                    <a:pt x="15774" y="14818"/>
                  </a:cubicBezTo>
                  <a:lnTo>
                    <a:pt x="15774" y="13047"/>
                  </a:lnTo>
                  <a:cubicBezTo>
                    <a:pt x="16766" y="13029"/>
                    <a:pt x="17625" y="12211"/>
                    <a:pt x="17609" y="11223"/>
                  </a:cubicBezTo>
                  <a:cubicBezTo>
                    <a:pt x="17605" y="10734"/>
                    <a:pt x="17404" y="10298"/>
                    <a:pt x="17088" y="9976"/>
                  </a:cubicBezTo>
                  <a:cubicBezTo>
                    <a:pt x="16756" y="9657"/>
                    <a:pt x="16311" y="9452"/>
                    <a:pt x="15814" y="9452"/>
                  </a:cubicBezTo>
                  <a:lnTo>
                    <a:pt x="15774" y="9452"/>
                  </a:lnTo>
                  <a:lnTo>
                    <a:pt x="15774" y="4166"/>
                  </a:lnTo>
                  <a:cubicBezTo>
                    <a:pt x="15774" y="3016"/>
                    <a:pt x="15308" y="1974"/>
                    <a:pt x="14554" y="1220"/>
                  </a:cubicBezTo>
                  <a:cubicBezTo>
                    <a:pt x="13800" y="466"/>
                    <a:pt x="12759" y="1"/>
                    <a:pt x="11608" y="1"/>
                  </a:cubicBezTo>
                  <a:close/>
                </a:path>
              </a:pathLst>
            </a:custGeom>
            <a:solidFill>
              <a:srgbClr val="998675"/>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71"/>
            <p:cNvSpPr/>
            <p:nvPr/>
          </p:nvSpPr>
          <p:spPr>
            <a:xfrm flipH="1">
              <a:off x="5506531" y="1208725"/>
              <a:ext cx="197744" cy="105886"/>
            </a:xfrm>
            <a:custGeom>
              <a:avLst/>
              <a:gdLst/>
              <a:ahLst/>
              <a:cxnLst/>
              <a:rect l="l" t="t" r="r" b="b"/>
              <a:pathLst>
                <a:path w="5343" h="2861" extrusionOk="0">
                  <a:moveTo>
                    <a:pt x="5343" y="1"/>
                  </a:moveTo>
                  <a:cubicBezTo>
                    <a:pt x="5343" y="1086"/>
                    <a:pt x="4462" y="1965"/>
                    <a:pt x="3378" y="1967"/>
                  </a:cubicBezTo>
                  <a:lnTo>
                    <a:pt x="2107" y="1967"/>
                  </a:lnTo>
                  <a:lnTo>
                    <a:pt x="2107" y="1974"/>
                  </a:lnTo>
                  <a:lnTo>
                    <a:pt x="1551" y="1974"/>
                  </a:lnTo>
                  <a:cubicBezTo>
                    <a:pt x="890" y="1974"/>
                    <a:pt x="313" y="2329"/>
                    <a:pt x="1" y="2860"/>
                  </a:cubicBezTo>
                  <a:lnTo>
                    <a:pt x="3757" y="2860"/>
                  </a:lnTo>
                  <a:cubicBezTo>
                    <a:pt x="4633" y="2860"/>
                    <a:pt x="5343" y="2151"/>
                    <a:pt x="5343" y="1275"/>
                  </a:cubicBezTo>
                  <a:lnTo>
                    <a:pt x="5343" y="1"/>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71"/>
            <p:cNvSpPr/>
            <p:nvPr/>
          </p:nvSpPr>
          <p:spPr>
            <a:xfrm flipH="1">
              <a:off x="5332961" y="1293106"/>
              <a:ext cx="111733" cy="99816"/>
            </a:xfrm>
            <a:custGeom>
              <a:avLst/>
              <a:gdLst/>
              <a:ahLst/>
              <a:cxnLst/>
              <a:rect l="l" t="t" r="r" b="b"/>
              <a:pathLst>
                <a:path w="3019" h="2697" extrusionOk="0">
                  <a:moveTo>
                    <a:pt x="1510" y="0"/>
                  </a:moveTo>
                  <a:cubicBezTo>
                    <a:pt x="665" y="0"/>
                    <a:pt x="1" y="778"/>
                    <a:pt x="196" y="1658"/>
                  </a:cubicBezTo>
                  <a:cubicBezTo>
                    <a:pt x="305" y="2153"/>
                    <a:pt x="706" y="2552"/>
                    <a:pt x="1201" y="2663"/>
                  </a:cubicBezTo>
                  <a:cubicBezTo>
                    <a:pt x="1305" y="2686"/>
                    <a:pt x="1408" y="2697"/>
                    <a:pt x="1508" y="2697"/>
                  </a:cubicBezTo>
                  <a:cubicBezTo>
                    <a:pt x="2353" y="2697"/>
                    <a:pt x="3018" y="1919"/>
                    <a:pt x="2824" y="1040"/>
                  </a:cubicBezTo>
                  <a:cubicBezTo>
                    <a:pt x="2714" y="544"/>
                    <a:pt x="2314" y="145"/>
                    <a:pt x="1819" y="35"/>
                  </a:cubicBezTo>
                  <a:cubicBezTo>
                    <a:pt x="1714" y="11"/>
                    <a:pt x="1611" y="0"/>
                    <a:pt x="1510" y="0"/>
                  </a:cubicBezTo>
                  <a:close/>
                </a:path>
              </a:pathLst>
            </a:custGeom>
            <a:solidFill>
              <a:srgbClr val="C7B29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71"/>
            <p:cNvSpPr/>
            <p:nvPr/>
          </p:nvSpPr>
          <p:spPr>
            <a:xfrm flipH="1">
              <a:off x="5208684" y="1394178"/>
              <a:ext cx="111141" cy="80867"/>
            </a:xfrm>
            <a:custGeom>
              <a:avLst/>
              <a:gdLst/>
              <a:ahLst/>
              <a:cxnLst/>
              <a:rect l="l" t="t" r="r" b="b"/>
              <a:pathLst>
                <a:path w="3003" h="2185" extrusionOk="0">
                  <a:moveTo>
                    <a:pt x="306" y="1"/>
                  </a:moveTo>
                  <a:cubicBezTo>
                    <a:pt x="272" y="1"/>
                    <a:pt x="236" y="8"/>
                    <a:pt x="201" y="22"/>
                  </a:cubicBezTo>
                  <a:cubicBezTo>
                    <a:pt x="62" y="83"/>
                    <a:pt x="0" y="249"/>
                    <a:pt x="71" y="384"/>
                  </a:cubicBezTo>
                  <a:cubicBezTo>
                    <a:pt x="897" y="1976"/>
                    <a:pt x="2412" y="2168"/>
                    <a:pt x="2965" y="2183"/>
                  </a:cubicBezTo>
                  <a:cubicBezTo>
                    <a:pt x="2976" y="2183"/>
                    <a:pt x="2988" y="2183"/>
                    <a:pt x="3002" y="2184"/>
                  </a:cubicBezTo>
                  <a:lnTo>
                    <a:pt x="3002" y="1658"/>
                  </a:lnTo>
                  <a:cubicBezTo>
                    <a:pt x="3000" y="1658"/>
                    <a:pt x="2997" y="1658"/>
                    <a:pt x="2994" y="1658"/>
                  </a:cubicBezTo>
                  <a:cubicBezTo>
                    <a:pt x="2576" y="1658"/>
                    <a:pt x="1267" y="1540"/>
                    <a:pt x="542" y="147"/>
                  </a:cubicBezTo>
                  <a:cubicBezTo>
                    <a:pt x="494" y="55"/>
                    <a:pt x="402" y="1"/>
                    <a:pt x="306"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71"/>
            <p:cNvSpPr/>
            <p:nvPr/>
          </p:nvSpPr>
          <p:spPr>
            <a:xfrm flipH="1">
              <a:off x="5603417" y="771646"/>
              <a:ext cx="349559" cy="349522"/>
            </a:xfrm>
            <a:custGeom>
              <a:avLst/>
              <a:gdLst/>
              <a:ahLst/>
              <a:cxnLst/>
              <a:rect l="l" t="t" r="r" b="b"/>
              <a:pathLst>
                <a:path w="9445" h="9444" extrusionOk="0">
                  <a:moveTo>
                    <a:pt x="4723" y="0"/>
                  </a:moveTo>
                  <a:cubicBezTo>
                    <a:pt x="2112" y="0"/>
                    <a:pt x="1" y="2111"/>
                    <a:pt x="1" y="4721"/>
                  </a:cubicBezTo>
                  <a:cubicBezTo>
                    <a:pt x="1" y="6838"/>
                    <a:pt x="1392" y="8631"/>
                    <a:pt x="3308" y="9230"/>
                  </a:cubicBezTo>
                  <a:cubicBezTo>
                    <a:pt x="3755" y="9370"/>
                    <a:pt x="4229" y="9444"/>
                    <a:pt x="4723" y="9444"/>
                  </a:cubicBezTo>
                  <a:cubicBezTo>
                    <a:pt x="7333" y="9444"/>
                    <a:pt x="9444" y="7332"/>
                    <a:pt x="9444" y="4721"/>
                  </a:cubicBezTo>
                  <a:cubicBezTo>
                    <a:pt x="9444" y="4230"/>
                    <a:pt x="9370" y="3755"/>
                    <a:pt x="9226" y="3306"/>
                  </a:cubicBezTo>
                  <a:cubicBezTo>
                    <a:pt x="8630" y="1392"/>
                    <a:pt x="6839" y="0"/>
                    <a:pt x="4723" y="0"/>
                  </a:cubicBezTo>
                  <a:close/>
                </a:path>
              </a:pathLst>
            </a:custGeom>
            <a:solidFill>
              <a:schemeClr val="accent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71"/>
            <p:cNvSpPr/>
            <p:nvPr/>
          </p:nvSpPr>
          <p:spPr>
            <a:xfrm flipH="1">
              <a:off x="5603420" y="894109"/>
              <a:ext cx="227130" cy="227056"/>
            </a:xfrm>
            <a:custGeom>
              <a:avLst/>
              <a:gdLst/>
              <a:ahLst/>
              <a:cxnLst/>
              <a:rect l="l" t="t" r="r" b="b"/>
              <a:pathLst>
                <a:path w="6137" h="6135" extrusionOk="0">
                  <a:moveTo>
                    <a:pt x="4163" y="0"/>
                  </a:moveTo>
                  <a:cubicBezTo>
                    <a:pt x="1865" y="0"/>
                    <a:pt x="0" y="1865"/>
                    <a:pt x="0" y="4163"/>
                  </a:cubicBezTo>
                  <a:lnTo>
                    <a:pt x="0" y="5921"/>
                  </a:lnTo>
                  <a:cubicBezTo>
                    <a:pt x="447" y="6061"/>
                    <a:pt x="921" y="6135"/>
                    <a:pt x="1415" y="6135"/>
                  </a:cubicBezTo>
                  <a:cubicBezTo>
                    <a:pt x="4025" y="6135"/>
                    <a:pt x="6136" y="4023"/>
                    <a:pt x="6136" y="1412"/>
                  </a:cubicBezTo>
                  <a:cubicBezTo>
                    <a:pt x="6136" y="921"/>
                    <a:pt x="6062" y="446"/>
                    <a:pt x="5918"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71"/>
            <p:cNvSpPr/>
            <p:nvPr/>
          </p:nvSpPr>
          <p:spPr>
            <a:xfrm flipH="1">
              <a:off x="5208746" y="932007"/>
              <a:ext cx="583796" cy="580095"/>
            </a:xfrm>
            <a:custGeom>
              <a:avLst/>
              <a:gdLst/>
              <a:ahLst/>
              <a:cxnLst/>
              <a:rect l="l" t="t" r="r" b="b"/>
              <a:pathLst>
                <a:path w="15774" h="15674" extrusionOk="0">
                  <a:moveTo>
                    <a:pt x="4163" y="0"/>
                  </a:moveTo>
                  <a:cubicBezTo>
                    <a:pt x="1865" y="0"/>
                    <a:pt x="0" y="1866"/>
                    <a:pt x="0" y="4164"/>
                  </a:cubicBezTo>
                  <a:lnTo>
                    <a:pt x="0" y="12001"/>
                  </a:lnTo>
                  <a:cubicBezTo>
                    <a:pt x="0" y="14026"/>
                    <a:pt x="1642" y="15669"/>
                    <a:pt x="3667" y="15669"/>
                  </a:cubicBezTo>
                  <a:lnTo>
                    <a:pt x="5868" y="15669"/>
                  </a:lnTo>
                  <a:cubicBezTo>
                    <a:pt x="5871" y="15671"/>
                    <a:pt x="5874" y="15672"/>
                    <a:pt x="5876" y="15672"/>
                  </a:cubicBezTo>
                  <a:cubicBezTo>
                    <a:pt x="5879" y="15672"/>
                    <a:pt x="5881" y="15671"/>
                    <a:pt x="5885" y="15669"/>
                  </a:cubicBezTo>
                  <a:cubicBezTo>
                    <a:pt x="5903" y="15673"/>
                    <a:pt x="5918" y="15673"/>
                    <a:pt x="5935" y="15673"/>
                  </a:cubicBezTo>
                  <a:cubicBezTo>
                    <a:pt x="6658" y="15673"/>
                    <a:pt x="7244" y="15086"/>
                    <a:pt x="7244" y="14363"/>
                  </a:cubicBezTo>
                  <a:cubicBezTo>
                    <a:pt x="7244" y="14261"/>
                    <a:pt x="7233" y="14158"/>
                    <a:pt x="7208" y="14062"/>
                  </a:cubicBezTo>
                  <a:cubicBezTo>
                    <a:pt x="7114" y="13698"/>
                    <a:pt x="6860" y="13378"/>
                    <a:pt x="6528" y="13200"/>
                  </a:cubicBezTo>
                  <a:cubicBezTo>
                    <a:pt x="6263" y="13059"/>
                    <a:pt x="5942" y="13029"/>
                    <a:pt x="5628" y="13029"/>
                  </a:cubicBezTo>
                  <a:cubicBezTo>
                    <a:pt x="5471" y="13029"/>
                    <a:pt x="5315" y="13037"/>
                    <a:pt x="5168" y="13042"/>
                  </a:cubicBezTo>
                  <a:cubicBezTo>
                    <a:pt x="5070" y="13046"/>
                    <a:pt x="4971" y="13047"/>
                    <a:pt x="4872" y="13047"/>
                  </a:cubicBezTo>
                  <a:cubicBezTo>
                    <a:pt x="4675" y="13047"/>
                    <a:pt x="4476" y="13042"/>
                    <a:pt x="4278" y="13042"/>
                  </a:cubicBezTo>
                  <a:lnTo>
                    <a:pt x="3936" y="13042"/>
                  </a:lnTo>
                  <a:cubicBezTo>
                    <a:pt x="3437" y="13042"/>
                    <a:pt x="2989" y="12844"/>
                    <a:pt x="2662" y="12516"/>
                  </a:cubicBezTo>
                  <a:cubicBezTo>
                    <a:pt x="2339" y="12190"/>
                    <a:pt x="2136" y="11741"/>
                    <a:pt x="2136" y="11232"/>
                  </a:cubicBezTo>
                  <a:cubicBezTo>
                    <a:pt x="2140" y="10902"/>
                    <a:pt x="2228" y="10597"/>
                    <a:pt x="2386" y="10333"/>
                  </a:cubicBezTo>
                  <a:cubicBezTo>
                    <a:pt x="2698" y="9803"/>
                    <a:pt x="3275" y="9448"/>
                    <a:pt x="3936" y="9448"/>
                  </a:cubicBezTo>
                  <a:cubicBezTo>
                    <a:pt x="3936" y="9448"/>
                    <a:pt x="4490" y="9448"/>
                    <a:pt x="4490" y="9441"/>
                  </a:cubicBezTo>
                  <a:lnTo>
                    <a:pt x="5763" y="9441"/>
                  </a:lnTo>
                  <a:cubicBezTo>
                    <a:pt x="6849" y="9441"/>
                    <a:pt x="7729" y="8561"/>
                    <a:pt x="7729" y="7475"/>
                  </a:cubicBezTo>
                  <a:lnTo>
                    <a:pt x="7729" y="5096"/>
                  </a:lnTo>
                  <a:cubicBezTo>
                    <a:pt x="7729" y="4581"/>
                    <a:pt x="8146" y="4164"/>
                    <a:pt x="8661" y="4164"/>
                  </a:cubicBezTo>
                  <a:lnTo>
                    <a:pt x="15774" y="4164"/>
                  </a:lnTo>
                  <a:cubicBezTo>
                    <a:pt x="15774" y="3015"/>
                    <a:pt x="15308" y="1974"/>
                    <a:pt x="14554" y="1220"/>
                  </a:cubicBezTo>
                  <a:cubicBezTo>
                    <a:pt x="13800" y="466"/>
                    <a:pt x="12759" y="0"/>
                    <a:pt x="11610" y="0"/>
                  </a:cubicBezTo>
                  <a:close/>
                </a:path>
              </a:pathLst>
            </a:custGeom>
            <a:solidFill>
              <a:schemeClr val="accent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71"/>
            <p:cNvSpPr/>
            <p:nvPr/>
          </p:nvSpPr>
          <p:spPr>
            <a:xfrm flipH="1">
              <a:off x="5245694" y="1225120"/>
              <a:ext cx="100408" cy="58661"/>
            </a:xfrm>
            <a:custGeom>
              <a:avLst/>
              <a:gdLst/>
              <a:ahLst/>
              <a:cxnLst/>
              <a:rect l="l" t="t" r="r" b="b"/>
              <a:pathLst>
                <a:path w="2713" h="1585" extrusionOk="0">
                  <a:moveTo>
                    <a:pt x="228" y="0"/>
                  </a:moveTo>
                  <a:cubicBezTo>
                    <a:pt x="103" y="0"/>
                    <a:pt x="1" y="102"/>
                    <a:pt x="1" y="228"/>
                  </a:cubicBezTo>
                  <a:cubicBezTo>
                    <a:pt x="1" y="975"/>
                    <a:pt x="610" y="1584"/>
                    <a:pt x="1357" y="1584"/>
                  </a:cubicBezTo>
                  <a:cubicBezTo>
                    <a:pt x="2104" y="1584"/>
                    <a:pt x="2712" y="975"/>
                    <a:pt x="2712" y="228"/>
                  </a:cubicBezTo>
                  <a:cubicBezTo>
                    <a:pt x="2711" y="102"/>
                    <a:pt x="2611" y="0"/>
                    <a:pt x="2484" y="0"/>
                  </a:cubicBezTo>
                  <a:cubicBezTo>
                    <a:pt x="2359" y="0"/>
                    <a:pt x="2259" y="102"/>
                    <a:pt x="2259" y="228"/>
                  </a:cubicBezTo>
                  <a:cubicBezTo>
                    <a:pt x="2259" y="725"/>
                    <a:pt x="1854" y="1129"/>
                    <a:pt x="1357" y="1129"/>
                  </a:cubicBezTo>
                  <a:cubicBezTo>
                    <a:pt x="860" y="1129"/>
                    <a:pt x="456" y="725"/>
                    <a:pt x="456" y="228"/>
                  </a:cubicBezTo>
                  <a:cubicBezTo>
                    <a:pt x="456" y="102"/>
                    <a:pt x="354" y="0"/>
                    <a:pt x="228"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71"/>
            <p:cNvSpPr/>
            <p:nvPr/>
          </p:nvSpPr>
          <p:spPr>
            <a:xfrm flipH="1">
              <a:off x="5245435" y="1138555"/>
              <a:ext cx="100852" cy="37750"/>
            </a:xfrm>
            <a:custGeom>
              <a:avLst/>
              <a:gdLst/>
              <a:ahLst/>
              <a:cxnLst/>
              <a:rect l="l" t="t" r="r" b="b"/>
              <a:pathLst>
                <a:path w="2725" h="1020" extrusionOk="0">
                  <a:moveTo>
                    <a:pt x="1362" y="1"/>
                  </a:moveTo>
                  <a:cubicBezTo>
                    <a:pt x="822" y="1"/>
                    <a:pt x="317" y="256"/>
                    <a:pt x="45" y="667"/>
                  </a:cubicBezTo>
                  <a:cubicBezTo>
                    <a:pt x="10" y="717"/>
                    <a:pt x="0" y="779"/>
                    <a:pt x="12" y="838"/>
                  </a:cubicBezTo>
                  <a:cubicBezTo>
                    <a:pt x="24" y="897"/>
                    <a:pt x="59" y="950"/>
                    <a:pt x="109" y="982"/>
                  </a:cubicBezTo>
                  <a:cubicBezTo>
                    <a:pt x="148" y="1007"/>
                    <a:pt x="192" y="1019"/>
                    <a:pt x="235" y="1019"/>
                  </a:cubicBezTo>
                  <a:cubicBezTo>
                    <a:pt x="308" y="1019"/>
                    <a:pt x="381" y="984"/>
                    <a:pt x="425" y="919"/>
                  </a:cubicBezTo>
                  <a:cubicBezTo>
                    <a:pt x="613" y="633"/>
                    <a:pt x="972" y="456"/>
                    <a:pt x="1362" y="456"/>
                  </a:cubicBezTo>
                  <a:cubicBezTo>
                    <a:pt x="1752" y="456"/>
                    <a:pt x="2111" y="634"/>
                    <a:pt x="2300" y="919"/>
                  </a:cubicBezTo>
                  <a:cubicBezTo>
                    <a:pt x="2343" y="982"/>
                    <a:pt x="2413" y="1019"/>
                    <a:pt x="2489" y="1019"/>
                  </a:cubicBezTo>
                  <a:cubicBezTo>
                    <a:pt x="2535" y="1019"/>
                    <a:pt x="2578" y="1006"/>
                    <a:pt x="2616" y="982"/>
                  </a:cubicBezTo>
                  <a:cubicBezTo>
                    <a:pt x="2666" y="947"/>
                    <a:pt x="2700" y="897"/>
                    <a:pt x="2712" y="838"/>
                  </a:cubicBezTo>
                  <a:cubicBezTo>
                    <a:pt x="2725" y="779"/>
                    <a:pt x="2712" y="717"/>
                    <a:pt x="2680" y="667"/>
                  </a:cubicBezTo>
                  <a:cubicBezTo>
                    <a:pt x="2407" y="256"/>
                    <a:pt x="1903" y="1"/>
                    <a:pt x="1362"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71"/>
            <p:cNvSpPr/>
            <p:nvPr/>
          </p:nvSpPr>
          <p:spPr>
            <a:xfrm flipH="1">
              <a:off x="5550539" y="1390329"/>
              <a:ext cx="49482" cy="49297"/>
            </a:xfrm>
            <a:custGeom>
              <a:avLst/>
              <a:gdLst/>
              <a:ahLst/>
              <a:cxnLst/>
              <a:rect l="l" t="t" r="r" b="b"/>
              <a:pathLst>
                <a:path w="1337" h="1332" extrusionOk="0">
                  <a:moveTo>
                    <a:pt x="667" y="0"/>
                  </a:moveTo>
                  <a:cubicBezTo>
                    <a:pt x="301" y="0"/>
                    <a:pt x="1" y="297"/>
                    <a:pt x="1" y="665"/>
                  </a:cubicBezTo>
                  <a:cubicBezTo>
                    <a:pt x="1" y="1036"/>
                    <a:pt x="302" y="1331"/>
                    <a:pt x="667" y="1331"/>
                  </a:cubicBezTo>
                  <a:cubicBezTo>
                    <a:pt x="1036" y="1331"/>
                    <a:pt x="1336" y="1034"/>
                    <a:pt x="1336" y="665"/>
                  </a:cubicBezTo>
                  <a:cubicBezTo>
                    <a:pt x="1336" y="297"/>
                    <a:pt x="1036" y="1"/>
                    <a:pt x="667" y="0"/>
                  </a:cubicBezTo>
                  <a:close/>
                </a:path>
              </a:pathLst>
            </a:custGeom>
            <a:solidFill>
              <a:schemeClr val="lt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71"/>
            <p:cNvSpPr/>
            <p:nvPr/>
          </p:nvSpPr>
          <p:spPr>
            <a:xfrm flipH="1">
              <a:off x="7890135" y="2724288"/>
              <a:ext cx="286346" cy="240306"/>
            </a:xfrm>
            <a:custGeom>
              <a:avLst/>
              <a:gdLst/>
              <a:ahLst/>
              <a:cxnLst/>
              <a:rect l="l" t="t" r="r" b="b"/>
              <a:pathLst>
                <a:path w="7737" h="6493" extrusionOk="0">
                  <a:moveTo>
                    <a:pt x="3829" y="1"/>
                  </a:moveTo>
                  <a:cubicBezTo>
                    <a:pt x="3666" y="1"/>
                    <a:pt x="3503" y="23"/>
                    <a:pt x="3345" y="69"/>
                  </a:cubicBezTo>
                  <a:cubicBezTo>
                    <a:pt x="3172" y="123"/>
                    <a:pt x="3002" y="196"/>
                    <a:pt x="2850" y="308"/>
                  </a:cubicBezTo>
                  <a:cubicBezTo>
                    <a:pt x="2756" y="366"/>
                    <a:pt x="2672" y="435"/>
                    <a:pt x="2593" y="514"/>
                  </a:cubicBezTo>
                  <a:lnTo>
                    <a:pt x="231" y="2872"/>
                  </a:lnTo>
                  <a:cubicBezTo>
                    <a:pt x="0" y="3103"/>
                    <a:pt x="0" y="3478"/>
                    <a:pt x="231" y="3710"/>
                  </a:cubicBezTo>
                  <a:lnTo>
                    <a:pt x="253" y="3731"/>
                  </a:lnTo>
                  <a:cubicBezTo>
                    <a:pt x="369" y="3847"/>
                    <a:pt x="522" y="3906"/>
                    <a:pt x="675" y="3906"/>
                  </a:cubicBezTo>
                  <a:cubicBezTo>
                    <a:pt x="827" y="3906"/>
                    <a:pt x="980" y="3847"/>
                    <a:pt x="1096" y="3731"/>
                  </a:cubicBezTo>
                  <a:lnTo>
                    <a:pt x="1096" y="3731"/>
                  </a:lnTo>
                  <a:lnTo>
                    <a:pt x="713" y="4115"/>
                  </a:lnTo>
                  <a:cubicBezTo>
                    <a:pt x="481" y="4346"/>
                    <a:pt x="481" y="4725"/>
                    <a:pt x="713" y="4956"/>
                  </a:cubicBezTo>
                  <a:lnTo>
                    <a:pt x="734" y="4978"/>
                  </a:lnTo>
                  <a:cubicBezTo>
                    <a:pt x="850" y="5093"/>
                    <a:pt x="1002" y="5151"/>
                    <a:pt x="1154" y="5151"/>
                  </a:cubicBezTo>
                  <a:cubicBezTo>
                    <a:pt x="1306" y="5151"/>
                    <a:pt x="1457" y="5093"/>
                    <a:pt x="1573" y="4978"/>
                  </a:cubicBezTo>
                  <a:lnTo>
                    <a:pt x="1573" y="4978"/>
                  </a:lnTo>
                  <a:lnTo>
                    <a:pt x="1342" y="5209"/>
                  </a:lnTo>
                  <a:cubicBezTo>
                    <a:pt x="1110" y="5440"/>
                    <a:pt x="1110" y="5820"/>
                    <a:pt x="1342" y="6051"/>
                  </a:cubicBezTo>
                  <a:lnTo>
                    <a:pt x="1363" y="6072"/>
                  </a:lnTo>
                  <a:cubicBezTo>
                    <a:pt x="1479" y="6189"/>
                    <a:pt x="1631" y="6247"/>
                    <a:pt x="1784" y="6247"/>
                  </a:cubicBezTo>
                  <a:cubicBezTo>
                    <a:pt x="1937" y="6247"/>
                    <a:pt x="2089" y="6189"/>
                    <a:pt x="2205" y="6072"/>
                  </a:cubicBezTo>
                  <a:lnTo>
                    <a:pt x="2818" y="5457"/>
                  </a:lnTo>
                  <a:lnTo>
                    <a:pt x="2818" y="5457"/>
                  </a:lnTo>
                  <a:cubicBezTo>
                    <a:pt x="2587" y="5690"/>
                    <a:pt x="2588" y="6066"/>
                    <a:pt x="2820" y="6298"/>
                  </a:cubicBezTo>
                  <a:lnTo>
                    <a:pt x="2841" y="6319"/>
                  </a:lnTo>
                  <a:cubicBezTo>
                    <a:pt x="2957" y="6435"/>
                    <a:pt x="3109" y="6493"/>
                    <a:pt x="3262" y="6493"/>
                  </a:cubicBezTo>
                  <a:cubicBezTo>
                    <a:pt x="3415" y="6493"/>
                    <a:pt x="3567" y="6435"/>
                    <a:pt x="3683" y="6319"/>
                  </a:cubicBezTo>
                  <a:lnTo>
                    <a:pt x="4953" y="5045"/>
                  </a:lnTo>
                  <a:lnTo>
                    <a:pt x="4974" y="5067"/>
                  </a:lnTo>
                  <a:cubicBezTo>
                    <a:pt x="5206" y="5299"/>
                    <a:pt x="5511" y="5415"/>
                    <a:pt x="5816" y="5415"/>
                  </a:cubicBezTo>
                  <a:cubicBezTo>
                    <a:pt x="6121" y="5415"/>
                    <a:pt x="6426" y="5299"/>
                    <a:pt x="6657" y="5067"/>
                  </a:cubicBezTo>
                  <a:lnTo>
                    <a:pt x="7081" y="4643"/>
                  </a:lnTo>
                  <a:lnTo>
                    <a:pt x="7281" y="4441"/>
                  </a:lnTo>
                  <a:cubicBezTo>
                    <a:pt x="7337" y="4385"/>
                    <a:pt x="7387" y="4324"/>
                    <a:pt x="7433" y="4255"/>
                  </a:cubicBezTo>
                  <a:lnTo>
                    <a:pt x="7433" y="4253"/>
                  </a:lnTo>
                  <a:cubicBezTo>
                    <a:pt x="7736" y="3787"/>
                    <a:pt x="7686" y="3142"/>
                    <a:pt x="7281" y="2737"/>
                  </a:cubicBezTo>
                  <a:lnTo>
                    <a:pt x="7291" y="2737"/>
                  </a:lnTo>
                  <a:lnTo>
                    <a:pt x="5069" y="514"/>
                  </a:lnTo>
                  <a:cubicBezTo>
                    <a:pt x="4726" y="172"/>
                    <a:pt x="4277" y="1"/>
                    <a:pt x="3829" y="1"/>
                  </a:cubicBezTo>
                  <a:close/>
                </a:path>
              </a:pathLst>
            </a:custGeom>
            <a:solidFill>
              <a:schemeClr val="hlink"/>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71"/>
            <p:cNvSpPr/>
            <p:nvPr/>
          </p:nvSpPr>
          <p:spPr>
            <a:xfrm flipH="1">
              <a:off x="8059457" y="2839313"/>
              <a:ext cx="65064" cy="69283"/>
            </a:xfrm>
            <a:custGeom>
              <a:avLst/>
              <a:gdLst/>
              <a:ahLst/>
              <a:cxnLst/>
              <a:rect l="l" t="t" r="r" b="b"/>
              <a:pathLst>
                <a:path w="1758" h="1872" extrusionOk="0">
                  <a:moveTo>
                    <a:pt x="1521" y="1"/>
                  </a:moveTo>
                  <a:cubicBezTo>
                    <a:pt x="1466" y="1"/>
                    <a:pt x="1411" y="21"/>
                    <a:pt x="1368" y="63"/>
                  </a:cubicBezTo>
                  <a:lnTo>
                    <a:pt x="169" y="1262"/>
                  </a:lnTo>
                  <a:cubicBezTo>
                    <a:pt x="1" y="1430"/>
                    <a:pt x="1" y="1703"/>
                    <a:pt x="169" y="1871"/>
                  </a:cubicBezTo>
                  <a:lnTo>
                    <a:pt x="1674" y="369"/>
                  </a:lnTo>
                  <a:cubicBezTo>
                    <a:pt x="1758" y="284"/>
                    <a:pt x="1758" y="148"/>
                    <a:pt x="1674" y="63"/>
                  </a:cubicBezTo>
                  <a:cubicBezTo>
                    <a:pt x="1632" y="21"/>
                    <a:pt x="1577" y="1"/>
                    <a:pt x="1521"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71"/>
            <p:cNvSpPr/>
            <p:nvPr/>
          </p:nvSpPr>
          <p:spPr>
            <a:xfrm flipH="1">
              <a:off x="8091396" y="2807411"/>
              <a:ext cx="50852" cy="55108"/>
            </a:xfrm>
            <a:custGeom>
              <a:avLst/>
              <a:gdLst/>
              <a:ahLst/>
              <a:cxnLst/>
              <a:rect l="l" t="t" r="r" b="b"/>
              <a:pathLst>
                <a:path w="1374" h="1489" extrusionOk="0">
                  <a:moveTo>
                    <a:pt x="1136" y="1"/>
                  </a:moveTo>
                  <a:cubicBezTo>
                    <a:pt x="1081" y="1"/>
                    <a:pt x="1026" y="22"/>
                    <a:pt x="984" y="63"/>
                  </a:cubicBezTo>
                  <a:lnTo>
                    <a:pt x="168" y="879"/>
                  </a:lnTo>
                  <a:cubicBezTo>
                    <a:pt x="0" y="1046"/>
                    <a:pt x="0" y="1319"/>
                    <a:pt x="168" y="1488"/>
                  </a:cubicBezTo>
                  <a:lnTo>
                    <a:pt x="1289" y="369"/>
                  </a:lnTo>
                  <a:cubicBezTo>
                    <a:pt x="1373" y="284"/>
                    <a:pt x="1373" y="148"/>
                    <a:pt x="1289" y="63"/>
                  </a:cubicBezTo>
                  <a:cubicBezTo>
                    <a:pt x="1247" y="22"/>
                    <a:pt x="1192" y="1"/>
                    <a:pt x="1136"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71"/>
            <p:cNvSpPr/>
            <p:nvPr/>
          </p:nvSpPr>
          <p:spPr>
            <a:xfrm flipH="1">
              <a:off x="8027629" y="2871289"/>
              <a:ext cx="50852" cy="55034"/>
            </a:xfrm>
            <a:custGeom>
              <a:avLst/>
              <a:gdLst/>
              <a:ahLst/>
              <a:cxnLst/>
              <a:rect l="l" t="t" r="r" b="b"/>
              <a:pathLst>
                <a:path w="1374" h="1487" extrusionOk="0">
                  <a:moveTo>
                    <a:pt x="1137" y="0"/>
                  </a:moveTo>
                  <a:cubicBezTo>
                    <a:pt x="1082" y="0"/>
                    <a:pt x="1027" y="21"/>
                    <a:pt x="985" y="64"/>
                  </a:cubicBezTo>
                  <a:lnTo>
                    <a:pt x="169" y="878"/>
                  </a:lnTo>
                  <a:cubicBezTo>
                    <a:pt x="1" y="1047"/>
                    <a:pt x="1" y="1318"/>
                    <a:pt x="169" y="1487"/>
                  </a:cubicBezTo>
                  <a:lnTo>
                    <a:pt x="1289" y="368"/>
                  </a:lnTo>
                  <a:cubicBezTo>
                    <a:pt x="1374" y="283"/>
                    <a:pt x="1374" y="147"/>
                    <a:pt x="1289" y="64"/>
                  </a:cubicBezTo>
                  <a:cubicBezTo>
                    <a:pt x="1247" y="21"/>
                    <a:pt x="1193" y="0"/>
                    <a:pt x="1137"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71"/>
            <p:cNvSpPr/>
            <p:nvPr/>
          </p:nvSpPr>
          <p:spPr>
            <a:xfrm flipH="1">
              <a:off x="7951169" y="2880763"/>
              <a:ext cx="41969" cy="34974"/>
            </a:xfrm>
            <a:custGeom>
              <a:avLst/>
              <a:gdLst/>
              <a:ahLst/>
              <a:cxnLst/>
              <a:rect l="l" t="t" r="r" b="b"/>
              <a:pathLst>
                <a:path w="1134" h="945" extrusionOk="0">
                  <a:moveTo>
                    <a:pt x="896" y="1"/>
                  </a:moveTo>
                  <a:cubicBezTo>
                    <a:pt x="840" y="1"/>
                    <a:pt x="785" y="22"/>
                    <a:pt x="743" y="63"/>
                  </a:cubicBezTo>
                  <a:lnTo>
                    <a:pt x="0" y="817"/>
                  </a:lnTo>
                  <a:cubicBezTo>
                    <a:pt x="84" y="902"/>
                    <a:pt x="194" y="944"/>
                    <a:pt x="304" y="944"/>
                  </a:cubicBezTo>
                  <a:cubicBezTo>
                    <a:pt x="415" y="944"/>
                    <a:pt x="525" y="902"/>
                    <a:pt x="609" y="817"/>
                  </a:cubicBezTo>
                  <a:lnTo>
                    <a:pt x="1049" y="369"/>
                  </a:lnTo>
                  <a:cubicBezTo>
                    <a:pt x="1133" y="284"/>
                    <a:pt x="1133" y="148"/>
                    <a:pt x="1049" y="63"/>
                  </a:cubicBezTo>
                  <a:cubicBezTo>
                    <a:pt x="1006" y="22"/>
                    <a:pt x="951" y="1"/>
                    <a:pt x="896"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71"/>
            <p:cNvSpPr/>
            <p:nvPr/>
          </p:nvSpPr>
          <p:spPr>
            <a:xfrm flipH="1">
              <a:off x="7890137" y="2724214"/>
              <a:ext cx="180831" cy="171948"/>
            </a:xfrm>
            <a:custGeom>
              <a:avLst/>
              <a:gdLst/>
              <a:ahLst/>
              <a:cxnLst/>
              <a:rect l="l" t="t" r="r" b="b"/>
              <a:pathLst>
                <a:path w="4886" h="4646" extrusionOk="0">
                  <a:moveTo>
                    <a:pt x="981" y="1"/>
                  </a:moveTo>
                  <a:cubicBezTo>
                    <a:pt x="818" y="1"/>
                    <a:pt x="654" y="24"/>
                    <a:pt x="496" y="69"/>
                  </a:cubicBezTo>
                  <a:cubicBezTo>
                    <a:pt x="322" y="124"/>
                    <a:pt x="153" y="197"/>
                    <a:pt x="0" y="308"/>
                  </a:cubicBezTo>
                  <a:lnTo>
                    <a:pt x="3528" y="3930"/>
                  </a:lnTo>
                  <a:lnTo>
                    <a:pt x="4230" y="4645"/>
                  </a:lnTo>
                  <a:lnTo>
                    <a:pt x="4430" y="4443"/>
                  </a:lnTo>
                  <a:cubicBezTo>
                    <a:pt x="4486" y="4387"/>
                    <a:pt x="4536" y="4326"/>
                    <a:pt x="4582" y="4257"/>
                  </a:cubicBezTo>
                  <a:lnTo>
                    <a:pt x="4582" y="4255"/>
                  </a:lnTo>
                  <a:cubicBezTo>
                    <a:pt x="4885" y="3789"/>
                    <a:pt x="4835" y="3144"/>
                    <a:pt x="4431" y="2738"/>
                  </a:cubicBezTo>
                  <a:lnTo>
                    <a:pt x="4441" y="2738"/>
                  </a:lnTo>
                  <a:lnTo>
                    <a:pt x="2219" y="514"/>
                  </a:lnTo>
                  <a:cubicBezTo>
                    <a:pt x="1876" y="172"/>
                    <a:pt x="1429" y="1"/>
                    <a:pt x="981" y="1"/>
                  </a:cubicBezTo>
                  <a:close/>
                </a:path>
              </a:pathLst>
            </a:custGeom>
            <a:solidFill>
              <a:srgbClr val="272726"/>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71"/>
            <p:cNvSpPr/>
            <p:nvPr/>
          </p:nvSpPr>
          <p:spPr>
            <a:xfrm flipH="1">
              <a:off x="6262745" y="3128651"/>
              <a:ext cx="1351901" cy="1859864"/>
            </a:xfrm>
            <a:custGeom>
              <a:avLst/>
              <a:gdLst/>
              <a:ahLst/>
              <a:cxnLst/>
              <a:rect l="l" t="t" r="r" b="b"/>
              <a:pathLst>
                <a:path w="36528" h="50253" extrusionOk="0">
                  <a:moveTo>
                    <a:pt x="16577" y="1"/>
                  </a:moveTo>
                  <a:lnTo>
                    <a:pt x="16850" y="4369"/>
                  </a:lnTo>
                  <a:lnTo>
                    <a:pt x="18126" y="24912"/>
                  </a:lnTo>
                  <a:cubicBezTo>
                    <a:pt x="18133" y="25027"/>
                    <a:pt x="18041" y="25125"/>
                    <a:pt x="17926" y="25125"/>
                  </a:cubicBezTo>
                  <a:lnTo>
                    <a:pt x="1" y="25106"/>
                  </a:lnTo>
                  <a:lnTo>
                    <a:pt x="1" y="30561"/>
                  </a:lnTo>
                  <a:lnTo>
                    <a:pt x="18149" y="31685"/>
                  </a:lnTo>
                  <a:cubicBezTo>
                    <a:pt x="18288" y="31694"/>
                    <a:pt x="18427" y="31698"/>
                    <a:pt x="18564" y="31698"/>
                  </a:cubicBezTo>
                  <a:cubicBezTo>
                    <a:pt x="22162" y="31698"/>
                    <a:pt x="25126" y="28777"/>
                    <a:pt x="25126" y="25127"/>
                  </a:cubicBezTo>
                  <a:lnTo>
                    <a:pt x="25126" y="9429"/>
                  </a:lnTo>
                  <a:cubicBezTo>
                    <a:pt x="25126" y="9035"/>
                    <a:pt x="25285" y="8675"/>
                    <a:pt x="25541" y="8418"/>
                  </a:cubicBezTo>
                  <a:cubicBezTo>
                    <a:pt x="25802" y="8160"/>
                    <a:pt x="26157" y="8000"/>
                    <a:pt x="26556" y="8000"/>
                  </a:cubicBezTo>
                  <a:cubicBezTo>
                    <a:pt x="26582" y="8000"/>
                    <a:pt x="26609" y="8001"/>
                    <a:pt x="26636" y="8003"/>
                  </a:cubicBezTo>
                  <a:cubicBezTo>
                    <a:pt x="27400" y="8046"/>
                    <a:pt x="27979" y="8724"/>
                    <a:pt x="27979" y="9488"/>
                  </a:cubicBezTo>
                  <a:lnTo>
                    <a:pt x="27979" y="26788"/>
                  </a:lnTo>
                  <a:lnTo>
                    <a:pt x="27954" y="50252"/>
                  </a:lnTo>
                  <a:lnTo>
                    <a:pt x="33409" y="50252"/>
                  </a:lnTo>
                  <a:lnTo>
                    <a:pt x="36254" y="4369"/>
                  </a:lnTo>
                  <a:lnTo>
                    <a:pt x="36527" y="1"/>
                  </a:lnTo>
                  <a:close/>
                </a:path>
              </a:pathLst>
            </a:custGeom>
            <a:solidFill>
              <a:schemeClr val="accent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71"/>
            <p:cNvSpPr/>
            <p:nvPr/>
          </p:nvSpPr>
          <p:spPr>
            <a:xfrm flipH="1">
              <a:off x="6262761" y="3128651"/>
              <a:ext cx="738387" cy="161697"/>
            </a:xfrm>
            <a:custGeom>
              <a:avLst/>
              <a:gdLst/>
              <a:ahLst/>
              <a:cxnLst/>
              <a:rect l="l" t="t" r="r" b="b"/>
              <a:pathLst>
                <a:path w="19951" h="4369" extrusionOk="0">
                  <a:moveTo>
                    <a:pt x="0" y="1"/>
                  </a:moveTo>
                  <a:lnTo>
                    <a:pt x="273" y="4369"/>
                  </a:lnTo>
                  <a:lnTo>
                    <a:pt x="19677" y="4369"/>
                  </a:lnTo>
                  <a:lnTo>
                    <a:pt x="19950" y="1"/>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71"/>
            <p:cNvSpPr/>
            <p:nvPr/>
          </p:nvSpPr>
          <p:spPr>
            <a:xfrm flipH="1">
              <a:off x="6359367" y="4909608"/>
              <a:ext cx="234606" cy="29682"/>
            </a:xfrm>
            <a:custGeom>
              <a:avLst/>
              <a:gdLst/>
              <a:ahLst/>
              <a:cxnLst/>
              <a:rect l="l" t="t" r="r" b="b"/>
              <a:pathLst>
                <a:path w="6339" h="802" extrusionOk="0">
                  <a:moveTo>
                    <a:pt x="401" y="0"/>
                  </a:moveTo>
                  <a:cubicBezTo>
                    <a:pt x="180" y="0"/>
                    <a:pt x="0" y="180"/>
                    <a:pt x="0" y="401"/>
                  </a:cubicBezTo>
                  <a:cubicBezTo>
                    <a:pt x="0" y="622"/>
                    <a:pt x="180" y="802"/>
                    <a:pt x="401" y="802"/>
                  </a:cubicBezTo>
                  <a:lnTo>
                    <a:pt x="5938" y="802"/>
                  </a:lnTo>
                  <a:cubicBezTo>
                    <a:pt x="6159" y="802"/>
                    <a:pt x="6339" y="622"/>
                    <a:pt x="6339" y="401"/>
                  </a:cubicBezTo>
                  <a:cubicBezTo>
                    <a:pt x="6339" y="180"/>
                    <a:pt x="6159" y="0"/>
                    <a:pt x="5938" y="0"/>
                  </a:cubicBezTo>
                  <a:close/>
                </a:path>
              </a:pathLst>
            </a:custGeom>
            <a:solidFill>
              <a:srgbClr val="0D0C3D"/>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71"/>
            <p:cNvSpPr/>
            <p:nvPr/>
          </p:nvSpPr>
          <p:spPr>
            <a:xfrm flipH="1">
              <a:off x="7535779" y="4044555"/>
              <a:ext cx="29682" cy="234606"/>
            </a:xfrm>
            <a:custGeom>
              <a:avLst/>
              <a:gdLst/>
              <a:ahLst/>
              <a:cxnLst/>
              <a:rect l="l" t="t" r="r" b="b"/>
              <a:pathLst>
                <a:path w="802" h="6339" extrusionOk="0">
                  <a:moveTo>
                    <a:pt x="401" y="0"/>
                  </a:moveTo>
                  <a:cubicBezTo>
                    <a:pt x="180" y="0"/>
                    <a:pt x="0" y="180"/>
                    <a:pt x="0" y="401"/>
                  </a:cubicBezTo>
                  <a:lnTo>
                    <a:pt x="0" y="5938"/>
                  </a:lnTo>
                  <a:cubicBezTo>
                    <a:pt x="0" y="6159"/>
                    <a:pt x="180" y="6339"/>
                    <a:pt x="401" y="6339"/>
                  </a:cubicBezTo>
                  <a:cubicBezTo>
                    <a:pt x="402" y="6339"/>
                    <a:pt x="403" y="6339"/>
                    <a:pt x="404" y="6339"/>
                  </a:cubicBezTo>
                  <a:cubicBezTo>
                    <a:pt x="624" y="6339"/>
                    <a:pt x="802" y="6160"/>
                    <a:pt x="802" y="5938"/>
                  </a:cubicBezTo>
                  <a:lnTo>
                    <a:pt x="802" y="401"/>
                  </a:lnTo>
                  <a:cubicBezTo>
                    <a:pt x="802" y="180"/>
                    <a:pt x="622" y="0"/>
                    <a:pt x="401" y="0"/>
                  </a:cubicBezTo>
                  <a:close/>
                </a:path>
              </a:pathLst>
            </a:custGeom>
            <a:solidFill>
              <a:srgbClr val="0D0C3D"/>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71"/>
            <p:cNvSpPr/>
            <p:nvPr/>
          </p:nvSpPr>
          <p:spPr>
            <a:xfrm flipH="1">
              <a:off x="6239159" y="4988437"/>
              <a:ext cx="340011" cy="155035"/>
            </a:xfrm>
            <a:custGeom>
              <a:avLst/>
              <a:gdLst/>
              <a:ahLst/>
              <a:cxnLst/>
              <a:rect l="l" t="t" r="r" b="b"/>
              <a:pathLst>
                <a:path w="9187" h="4189" extrusionOk="0">
                  <a:moveTo>
                    <a:pt x="1" y="0"/>
                  </a:moveTo>
                  <a:lnTo>
                    <a:pt x="1" y="3707"/>
                  </a:lnTo>
                  <a:cubicBezTo>
                    <a:pt x="1" y="3972"/>
                    <a:pt x="218" y="4189"/>
                    <a:pt x="482" y="4189"/>
                  </a:cubicBezTo>
                  <a:lnTo>
                    <a:pt x="8646" y="4189"/>
                  </a:lnTo>
                  <a:cubicBezTo>
                    <a:pt x="9005" y="4189"/>
                    <a:pt x="9186" y="3753"/>
                    <a:pt x="8933" y="3502"/>
                  </a:cubicBezTo>
                  <a:lnTo>
                    <a:pt x="5430" y="0"/>
                  </a:lnTo>
                  <a:close/>
                </a:path>
              </a:pathLst>
            </a:custGeom>
            <a:solidFill>
              <a:schemeClr val="accent5"/>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71"/>
            <p:cNvSpPr/>
            <p:nvPr/>
          </p:nvSpPr>
          <p:spPr>
            <a:xfrm flipH="1">
              <a:off x="6239159" y="5101279"/>
              <a:ext cx="340011" cy="42191"/>
            </a:xfrm>
            <a:custGeom>
              <a:avLst/>
              <a:gdLst/>
              <a:ahLst/>
              <a:cxnLst/>
              <a:rect l="l" t="t" r="r" b="b"/>
              <a:pathLst>
                <a:path w="9187" h="1140" extrusionOk="0">
                  <a:moveTo>
                    <a:pt x="1" y="1"/>
                  </a:moveTo>
                  <a:lnTo>
                    <a:pt x="1" y="658"/>
                  </a:lnTo>
                  <a:cubicBezTo>
                    <a:pt x="1" y="923"/>
                    <a:pt x="218" y="1140"/>
                    <a:pt x="482" y="1140"/>
                  </a:cubicBezTo>
                  <a:lnTo>
                    <a:pt x="8646" y="1140"/>
                  </a:lnTo>
                  <a:cubicBezTo>
                    <a:pt x="9005" y="1140"/>
                    <a:pt x="9186" y="704"/>
                    <a:pt x="8933" y="453"/>
                  </a:cubicBezTo>
                  <a:lnTo>
                    <a:pt x="8481" y="1"/>
                  </a:lnTo>
                  <a:close/>
                </a:path>
              </a:pathLst>
            </a:custGeom>
            <a:solidFill>
              <a:srgbClr val="272726"/>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71"/>
            <p:cNvSpPr/>
            <p:nvPr/>
          </p:nvSpPr>
          <p:spPr>
            <a:xfrm flipH="1">
              <a:off x="7614605" y="4058507"/>
              <a:ext cx="155035" cy="335015"/>
            </a:xfrm>
            <a:custGeom>
              <a:avLst/>
              <a:gdLst/>
              <a:ahLst/>
              <a:cxnLst/>
              <a:rect l="l" t="t" r="r" b="b"/>
              <a:pathLst>
                <a:path w="4189" h="9052" extrusionOk="0">
                  <a:moveTo>
                    <a:pt x="482" y="1"/>
                  </a:moveTo>
                  <a:cubicBezTo>
                    <a:pt x="218" y="1"/>
                    <a:pt x="1" y="218"/>
                    <a:pt x="1" y="482"/>
                  </a:cubicBezTo>
                  <a:lnTo>
                    <a:pt x="1" y="8646"/>
                  </a:lnTo>
                  <a:cubicBezTo>
                    <a:pt x="1" y="8891"/>
                    <a:pt x="200" y="9052"/>
                    <a:pt x="406" y="9052"/>
                  </a:cubicBezTo>
                  <a:cubicBezTo>
                    <a:pt x="505" y="9052"/>
                    <a:pt x="604" y="9016"/>
                    <a:pt x="686" y="8935"/>
                  </a:cubicBezTo>
                  <a:lnTo>
                    <a:pt x="4189" y="5432"/>
                  </a:lnTo>
                  <a:lnTo>
                    <a:pt x="4189" y="1"/>
                  </a:lnTo>
                  <a:close/>
                </a:path>
              </a:pathLst>
            </a:custGeom>
            <a:solidFill>
              <a:schemeClr val="accent5"/>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71"/>
            <p:cNvSpPr/>
            <p:nvPr/>
          </p:nvSpPr>
          <p:spPr>
            <a:xfrm flipH="1">
              <a:off x="7727486" y="4058507"/>
              <a:ext cx="42154" cy="335015"/>
            </a:xfrm>
            <a:custGeom>
              <a:avLst/>
              <a:gdLst/>
              <a:ahLst/>
              <a:cxnLst/>
              <a:rect l="l" t="t" r="r" b="b"/>
              <a:pathLst>
                <a:path w="1139" h="9052" extrusionOk="0">
                  <a:moveTo>
                    <a:pt x="482" y="1"/>
                  </a:moveTo>
                  <a:cubicBezTo>
                    <a:pt x="218" y="1"/>
                    <a:pt x="1" y="218"/>
                    <a:pt x="1" y="482"/>
                  </a:cubicBezTo>
                  <a:lnTo>
                    <a:pt x="1" y="8646"/>
                  </a:lnTo>
                  <a:cubicBezTo>
                    <a:pt x="1" y="8890"/>
                    <a:pt x="199" y="9051"/>
                    <a:pt x="406" y="9051"/>
                  </a:cubicBezTo>
                  <a:cubicBezTo>
                    <a:pt x="504" y="9051"/>
                    <a:pt x="604" y="9015"/>
                    <a:pt x="686" y="8933"/>
                  </a:cubicBezTo>
                  <a:lnTo>
                    <a:pt x="1138" y="8481"/>
                  </a:lnTo>
                  <a:lnTo>
                    <a:pt x="1138" y="1"/>
                  </a:lnTo>
                  <a:close/>
                </a:path>
              </a:pathLst>
            </a:custGeom>
            <a:solidFill>
              <a:srgbClr val="272726"/>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71"/>
            <p:cNvSpPr/>
            <p:nvPr/>
          </p:nvSpPr>
          <p:spPr>
            <a:xfrm flipH="1">
              <a:off x="5756512" y="1616973"/>
              <a:ext cx="2283850" cy="1541429"/>
            </a:xfrm>
            <a:custGeom>
              <a:avLst/>
              <a:gdLst/>
              <a:ahLst/>
              <a:cxnLst/>
              <a:rect l="l" t="t" r="r" b="b"/>
              <a:pathLst>
                <a:path w="61709" h="41649" extrusionOk="0">
                  <a:moveTo>
                    <a:pt x="29937" y="0"/>
                  </a:moveTo>
                  <a:cubicBezTo>
                    <a:pt x="28063" y="0"/>
                    <a:pt x="26263" y="746"/>
                    <a:pt x="24940" y="2073"/>
                  </a:cubicBezTo>
                  <a:lnTo>
                    <a:pt x="21258" y="5756"/>
                  </a:lnTo>
                  <a:lnTo>
                    <a:pt x="21134" y="5892"/>
                  </a:lnTo>
                  <a:lnTo>
                    <a:pt x="17335" y="10080"/>
                  </a:lnTo>
                  <a:lnTo>
                    <a:pt x="16754" y="10721"/>
                  </a:lnTo>
                  <a:lnTo>
                    <a:pt x="16257" y="11267"/>
                  </a:lnTo>
                  <a:lnTo>
                    <a:pt x="15675" y="11907"/>
                  </a:lnTo>
                  <a:lnTo>
                    <a:pt x="11659" y="16337"/>
                  </a:lnTo>
                  <a:lnTo>
                    <a:pt x="11294" y="16737"/>
                  </a:lnTo>
                  <a:lnTo>
                    <a:pt x="10582" y="17522"/>
                  </a:lnTo>
                  <a:lnTo>
                    <a:pt x="10217" y="17922"/>
                  </a:lnTo>
                  <a:lnTo>
                    <a:pt x="6197" y="22355"/>
                  </a:lnTo>
                  <a:lnTo>
                    <a:pt x="5832" y="22755"/>
                  </a:lnTo>
                  <a:lnTo>
                    <a:pt x="5124" y="23537"/>
                  </a:lnTo>
                  <a:lnTo>
                    <a:pt x="4759" y="23938"/>
                  </a:lnTo>
                  <a:lnTo>
                    <a:pt x="739" y="28370"/>
                  </a:lnTo>
                  <a:lnTo>
                    <a:pt x="374" y="28771"/>
                  </a:lnTo>
                  <a:lnTo>
                    <a:pt x="294" y="28858"/>
                  </a:lnTo>
                  <a:cubicBezTo>
                    <a:pt x="114" y="29054"/>
                    <a:pt x="22" y="29304"/>
                    <a:pt x="11" y="29551"/>
                  </a:cubicBezTo>
                  <a:cubicBezTo>
                    <a:pt x="1" y="29687"/>
                    <a:pt x="21" y="29823"/>
                    <a:pt x="65" y="29951"/>
                  </a:cubicBezTo>
                  <a:cubicBezTo>
                    <a:pt x="114" y="30102"/>
                    <a:pt x="202" y="30251"/>
                    <a:pt x="322" y="30372"/>
                  </a:cubicBezTo>
                  <a:lnTo>
                    <a:pt x="3419" y="33562"/>
                  </a:lnTo>
                  <a:cubicBezTo>
                    <a:pt x="3636" y="33784"/>
                    <a:pt x="3924" y="33897"/>
                    <a:pt x="4214" y="33897"/>
                  </a:cubicBezTo>
                  <a:cubicBezTo>
                    <a:pt x="4462" y="33897"/>
                    <a:pt x="4710" y="33814"/>
                    <a:pt x="4916" y="33647"/>
                  </a:cubicBezTo>
                  <a:lnTo>
                    <a:pt x="9437" y="29950"/>
                  </a:lnTo>
                  <a:lnTo>
                    <a:pt x="9925" y="29549"/>
                  </a:lnTo>
                  <a:lnTo>
                    <a:pt x="10882" y="28768"/>
                  </a:lnTo>
                  <a:lnTo>
                    <a:pt x="11372" y="28368"/>
                  </a:lnTo>
                  <a:lnTo>
                    <a:pt x="16798" y="23935"/>
                  </a:lnTo>
                  <a:lnTo>
                    <a:pt x="17286" y="23535"/>
                  </a:lnTo>
                  <a:lnTo>
                    <a:pt x="18244" y="22754"/>
                  </a:lnTo>
                  <a:lnTo>
                    <a:pt x="18733" y="22353"/>
                  </a:lnTo>
                  <a:lnTo>
                    <a:pt x="21256" y="20289"/>
                  </a:lnTo>
                  <a:lnTo>
                    <a:pt x="21256" y="20462"/>
                  </a:lnTo>
                  <a:cubicBezTo>
                    <a:pt x="21256" y="21095"/>
                    <a:pt x="21261" y="21726"/>
                    <a:pt x="21264" y="22353"/>
                  </a:cubicBezTo>
                  <a:lnTo>
                    <a:pt x="21264" y="23935"/>
                  </a:lnTo>
                  <a:cubicBezTo>
                    <a:pt x="21271" y="25414"/>
                    <a:pt x="21276" y="26889"/>
                    <a:pt x="21264" y="28368"/>
                  </a:cubicBezTo>
                  <a:lnTo>
                    <a:pt x="21264" y="28771"/>
                  </a:lnTo>
                  <a:cubicBezTo>
                    <a:pt x="21258" y="29031"/>
                    <a:pt x="21258" y="29291"/>
                    <a:pt x="21251" y="29551"/>
                  </a:cubicBezTo>
                  <a:cubicBezTo>
                    <a:pt x="21251" y="29683"/>
                    <a:pt x="21251" y="29819"/>
                    <a:pt x="21248" y="29951"/>
                  </a:cubicBezTo>
                  <a:cubicBezTo>
                    <a:pt x="21235" y="31014"/>
                    <a:pt x="21215" y="32078"/>
                    <a:pt x="21179" y="33141"/>
                  </a:cubicBezTo>
                  <a:cubicBezTo>
                    <a:pt x="21163" y="33562"/>
                    <a:pt x="21176" y="33980"/>
                    <a:pt x="21208" y="34384"/>
                  </a:cubicBezTo>
                  <a:cubicBezTo>
                    <a:pt x="21220" y="34520"/>
                    <a:pt x="21236" y="34652"/>
                    <a:pt x="21253" y="34784"/>
                  </a:cubicBezTo>
                  <a:cubicBezTo>
                    <a:pt x="21285" y="35049"/>
                    <a:pt x="21330" y="35309"/>
                    <a:pt x="21390" y="35566"/>
                  </a:cubicBezTo>
                  <a:cubicBezTo>
                    <a:pt x="21419" y="35702"/>
                    <a:pt x="21455" y="35833"/>
                    <a:pt x="21490" y="35966"/>
                  </a:cubicBezTo>
                  <a:cubicBezTo>
                    <a:pt x="21750" y="36912"/>
                    <a:pt x="22187" y="37801"/>
                    <a:pt x="22841" y="38624"/>
                  </a:cubicBezTo>
                  <a:cubicBezTo>
                    <a:pt x="24350" y="40527"/>
                    <a:pt x="26683" y="41648"/>
                    <a:pt x="29111" y="41648"/>
                  </a:cubicBezTo>
                  <a:lnTo>
                    <a:pt x="47003" y="41648"/>
                  </a:lnTo>
                  <a:cubicBezTo>
                    <a:pt x="50672" y="41648"/>
                    <a:pt x="53681" y="39208"/>
                    <a:pt x="54666" y="35966"/>
                  </a:cubicBezTo>
                  <a:cubicBezTo>
                    <a:pt x="54706" y="35834"/>
                    <a:pt x="54742" y="35702"/>
                    <a:pt x="54774" y="35566"/>
                  </a:cubicBezTo>
                  <a:cubicBezTo>
                    <a:pt x="54838" y="35309"/>
                    <a:pt x="54892" y="35049"/>
                    <a:pt x="54927" y="34784"/>
                  </a:cubicBezTo>
                  <a:cubicBezTo>
                    <a:pt x="54946" y="34654"/>
                    <a:pt x="54963" y="34520"/>
                    <a:pt x="54975" y="34384"/>
                  </a:cubicBezTo>
                  <a:cubicBezTo>
                    <a:pt x="55044" y="33683"/>
                    <a:pt x="55017" y="32960"/>
                    <a:pt x="54884" y="32228"/>
                  </a:cubicBezTo>
                  <a:lnTo>
                    <a:pt x="54867" y="32143"/>
                  </a:lnTo>
                  <a:cubicBezTo>
                    <a:pt x="54731" y="31382"/>
                    <a:pt x="54848" y="30621"/>
                    <a:pt x="55164" y="29951"/>
                  </a:cubicBezTo>
                  <a:cubicBezTo>
                    <a:pt x="55229" y="29815"/>
                    <a:pt x="55301" y="29678"/>
                    <a:pt x="55381" y="29551"/>
                  </a:cubicBezTo>
                  <a:cubicBezTo>
                    <a:pt x="55557" y="29268"/>
                    <a:pt x="55772" y="29002"/>
                    <a:pt x="56026" y="28771"/>
                  </a:cubicBezTo>
                  <a:cubicBezTo>
                    <a:pt x="56141" y="28660"/>
                    <a:pt x="56266" y="28562"/>
                    <a:pt x="56394" y="28465"/>
                  </a:cubicBezTo>
                  <a:cubicBezTo>
                    <a:pt x="56437" y="28433"/>
                    <a:pt x="56482" y="28400"/>
                    <a:pt x="56522" y="28368"/>
                  </a:cubicBezTo>
                  <a:cubicBezTo>
                    <a:pt x="58092" y="27194"/>
                    <a:pt x="59351" y="25663"/>
                    <a:pt x="60232" y="23935"/>
                  </a:cubicBezTo>
                  <a:cubicBezTo>
                    <a:pt x="60301" y="23804"/>
                    <a:pt x="60368" y="23672"/>
                    <a:pt x="60428" y="23535"/>
                  </a:cubicBezTo>
                  <a:cubicBezTo>
                    <a:pt x="60552" y="23278"/>
                    <a:pt x="60664" y="23018"/>
                    <a:pt x="60769" y="22754"/>
                  </a:cubicBezTo>
                  <a:cubicBezTo>
                    <a:pt x="60821" y="22623"/>
                    <a:pt x="60874" y="22490"/>
                    <a:pt x="60918" y="22353"/>
                  </a:cubicBezTo>
                  <a:cubicBezTo>
                    <a:pt x="61428" y="20943"/>
                    <a:pt x="61701" y="19436"/>
                    <a:pt x="61708" y="17921"/>
                  </a:cubicBezTo>
                  <a:cubicBezTo>
                    <a:pt x="61708" y="17790"/>
                    <a:pt x="61708" y="17654"/>
                    <a:pt x="61704" y="17523"/>
                  </a:cubicBezTo>
                  <a:cubicBezTo>
                    <a:pt x="61700" y="17260"/>
                    <a:pt x="61682" y="17000"/>
                    <a:pt x="61659" y="16739"/>
                  </a:cubicBezTo>
                  <a:cubicBezTo>
                    <a:pt x="61646" y="16608"/>
                    <a:pt x="61635" y="16472"/>
                    <a:pt x="61615" y="16338"/>
                  </a:cubicBezTo>
                  <a:cubicBezTo>
                    <a:pt x="61437" y="14827"/>
                    <a:pt x="60981" y="13328"/>
                    <a:pt x="60223" y="11910"/>
                  </a:cubicBezTo>
                  <a:cubicBezTo>
                    <a:pt x="60107" y="11695"/>
                    <a:pt x="59983" y="11476"/>
                    <a:pt x="59850" y="11269"/>
                  </a:cubicBezTo>
                  <a:cubicBezTo>
                    <a:pt x="59742" y="11084"/>
                    <a:pt x="59621" y="10902"/>
                    <a:pt x="59498" y="10722"/>
                  </a:cubicBezTo>
                  <a:cubicBezTo>
                    <a:pt x="59354" y="10507"/>
                    <a:pt x="59198" y="10294"/>
                    <a:pt x="59032" y="10082"/>
                  </a:cubicBezTo>
                  <a:cubicBezTo>
                    <a:pt x="58692" y="9644"/>
                    <a:pt x="58320" y="9220"/>
                    <a:pt x="57911" y="8811"/>
                  </a:cubicBezTo>
                  <a:lnTo>
                    <a:pt x="54994" y="5893"/>
                  </a:lnTo>
                  <a:lnTo>
                    <a:pt x="53807" y="4707"/>
                  </a:lnTo>
                  <a:lnTo>
                    <a:pt x="51173" y="2073"/>
                  </a:lnTo>
                  <a:cubicBezTo>
                    <a:pt x="49852" y="746"/>
                    <a:pt x="48050" y="0"/>
                    <a:pt x="46180" y="0"/>
                  </a:cubicBezTo>
                  <a:close/>
                </a:path>
              </a:pathLst>
            </a:custGeom>
            <a:solidFill>
              <a:schemeClr val="hlink"/>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71"/>
            <p:cNvSpPr/>
            <p:nvPr/>
          </p:nvSpPr>
          <p:spPr>
            <a:xfrm flipH="1">
              <a:off x="6005091" y="1791101"/>
              <a:ext cx="1253196" cy="43894"/>
            </a:xfrm>
            <a:custGeom>
              <a:avLst/>
              <a:gdLst/>
              <a:ahLst/>
              <a:cxnLst/>
              <a:rect l="l" t="t" r="r" b="b"/>
              <a:pathLst>
                <a:path w="33861" h="1186" extrusionOk="0">
                  <a:moveTo>
                    <a:pt x="1174" y="1"/>
                  </a:moveTo>
                  <a:lnTo>
                    <a:pt x="124" y="1051"/>
                  </a:lnTo>
                  <a:lnTo>
                    <a:pt x="1" y="1186"/>
                  </a:lnTo>
                  <a:lnTo>
                    <a:pt x="33860" y="1186"/>
                  </a:lnTo>
                  <a:lnTo>
                    <a:pt x="32675" y="1"/>
                  </a:lnTo>
                  <a:close/>
                </a:path>
              </a:pathLst>
            </a:custGeom>
            <a:solidFill>
              <a:srgbClr val="FF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71"/>
            <p:cNvSpPr/>
            <p:nvPr/>
          </p:nvSpPr>
          <p:spPr>
            <a:xfrm flipH="1">
              <a:off x="5825328" y="1989952"/>
              <a:ext cx="1613451" cy="43968"/>
            </a:xfrm>
            <a:custGeom>
              <a:avLst/>
              <a:gdLst/>
              <a:ahLst/>
              <a:cxnLst/>
              <a:rect l="l" t="t" r="r" b="b"/>
              <a:pathLst>
                <a:path w="43595" h="1188" extrusionOk="0">
                  <a:moveTo>
                    <a:pt x="1079" y="1"/>
                  </a:moveTo>
                  <a:lnTo>
                    <a:pt x="497" y="641"/>
                  </a:lnTo>
                  <a:lnTo>
                    <a:pt x="0" y="1187"/>
                  </a:lnTo>
                  <a:lnTo>
                    <a:pt x="43595" y="1187"/>
                  </a:lnTo>
                  <a:cubicBezTo>
                    <a:pt x="43486" y="1002"/>
                    <a:pt x="43365" y="822"/>
                    <a:pt x="43241" y="641"/>
                  </a:cubicBezTo>
                  <a:cubicBezTo>
                    <a:pt x="43098" y="426"/>
                    <a:pt x="42941" y="212"/>
                    <a:pt x="42776" y="1"/>
                  </a:cubicBez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71"/>
            <p:cNvSpPr/>
            <p:nvPr/>
          </p:nvSpPr>
          <p:spPr>
            <a:xfrm flipH="1">
              <a:off x="5756781" y="2221518"/>
              <a:ext cx="1891988" cy="43894"/>
            </a:xfrm>
            <a:custGeom>
              <a:avLst/>
              <a:gdLst/>
              <a:ahLst/>
              <a:cxnLst/>
              <a:rect l="l" t="t" r="r" b="b"/>
              <a:pathLst>
                <a:path w="51121" h="1186" extrusionOk="0">
                  <a:moveTo>
                    <a:pt x="1078" y="0"/>
                  </a:moveTo>
                  <a:lnTo>
                    <a:pt x="713" y="401"/>
                  </a:lnTo>
                  <a:lnTo>
                    <a:pt x="1" y="1185"/>
                  </a:lnTo>
                  <a:lnTo>
                    <a:pt x="51120" y="1185"/>
                  </a:lnTo>
                  <a:cubicBezTo>
                    <a:pt x="51116" y="921"/>
                    <a:pt x="51100" y="661"/>
                    <a:pt x="51076" y="401"/>
                  </a:cubicBezTo>
                  <a:cubicBezTo>
                    <a:pt x="51063" y="270"/>
                    <a:pt x="51050" y="134"/>
                    <a:pt x="51030" y="0"/>
                  </a:cubicBezTo>
                  <a:close/>
                </a:path>
              </a:pathLst>
            </a:custGeom>
            <a:solidFill>
              <a:schemeClr val="lt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71"/>
            <p:cNvSpPr/>
            <p:nvPr/>
          </p:nvSpPr>
          <p:spPr>
            <a:xfrm flipH="1">
              <a:off x="7347058" y="2444240"/>
              <a:ext cx="503706" cy="43783"/>
            </a:xfrm>
            <a:custGeom>
              <a:avLst/>
              <a:gdLst/>
              <a:ahLst/>
              <a:cxnLst/>
              <a:rect l="l" t="t" r="r" b="b"/>
              <a:pathLst>
                <a:path w="13610" h="1183" extrusionOk="0">
                  <a:moveTo>
                    <a:pt x="1074" y="0"/>
                  </a:moveTo>
                  <a:lnTo>
                    <a:pt x="709" y="401"/>
                  </a:lnTo>
                  <a:lnTo>
                    <a:pt x="1" y="1182"/>
                  </a:lnTo>
                  <a:lnTo>
                    <a:pt x="12162" y="1182"/>
                  </a:lnTo>
                  <a:lnTo>
                    <a:pt x="13121" y="401"/>
                  </a:lnTo>
                  <a:lnTo>
                    <a:pt x="13610" y="0"/>
                  </a:lnTo>
                  <a:close/>
                </a:path>
              </a:pathLst>
            </a:custGeom>
            <a:solidFill>
              <a:schemeClr val="accent5"/>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71"/>
            <p:cNvSpPr/>
            <p:nvPr/>
          </p:nvSpPr>
          <p:spPr>
            <a:xfrm flipH="1">
              <a:off x="5785732" y="2444240"/>
              <a:ext cx="1467669" cy="43783"/>
            </a:xfrm>
            <a:custGeom>
              <a:avLst/>
              <a:gdLst/>
              <a:ahLst/>
              <a:cxnLst/>
              <a:rect l="l" t="t" r="r" b="b"/>
              <a:pathLst>
                <a:path w="39656" h="1183" extrusionOk="0">
                  <a:moveTo>
                    <a:pt x="1" y="0"/>
                  </a:moveTo>
                  <a:lnTo>
                    <a:pt x="1" y="1182"/>
                  </a:lnTo>
                  <a:lnTo>
                    <a:pt x="39166" y="1182"/>
                  </a:lnTo>
                  <a:cubicBezTo>
                    <a:pt x="39289" y="925"/>
                    <a:pt x="39403" y="665"/>
                    <a:pt x="39506" y="401"/>
                  </a:cubicBezTo>
                  <a:cubicBezTo>
                    <a:pt x="39559" y="270"/>
                    <a:pt x="39611" y="137"/>
                    <a:pt x="39656" y="0"/>
                  </a:cubicBezTo>
                  <a:close/>
                </a:path>
              </a:pathLst>
            </a:custGeom>
            <a:solidFill>
              <a:schemeClr val="accent5"/>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71"/>
            <p:cNvSpPr/>
            <p:nvPr/>
          </p:nvSpPr>
          <p:spPr>
            <a:xfrm flipH="1">
              <a:off x="7619484" y="2666850"/>
              <a:ext cx="420619" cy="43746"/>
            </a:xfrm>
            <a:custGeom>
              <a:avLst/>
              <a:gdLst/>
              <a:ahLst/>
              <a:cxnLst/>
              <a:rect l="l" t="t" r="r" b="b"/>
              <a:pathLst>
                <a:path w="11365" h="1182" extrusionOk="0">
                  <a:moveTo>
                    <a:pt x="730" y="0"/>
                  </a:moveTo>
                  <a:lnTo>
                    <a:pt x="366" y="400"/>
                  </a:lnTo>
                  <a:lnTo>
                    <a:pt x="285" y="489"/>
                  </a:lnTo>
                  <a:cubicBezTo>
                    <a:pt x="106" y="684"/>
                    <a:pt x="14" y="934"/>
                    <a:pt x="1" y="1181"/>
                  </a:cubicBezTo>
                  <a:lnTo>
                    <a:pt x="9918" y="1181"/>
                  </a:lnTo>
                  <a:lnTo>
                    <a:pt x="10875" y="400"/>
                  </a:lnTo>
                  <a:lnTo>
                    <a:pt x="11365" y="0"/>
                  </a:lnTo>
                  <a:close/>
                </a:path>
              </a:pathLst>
            </a:custGeom>
            <a:solidFill>
              <a:schemeClr val="accent4"/>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71"/>
            <p:cNvSpPr/>
            <p:nvPr/>
          </p:nvSpPr>
          <p:spPr>
            <a:xfrm flipH="1">
              <a:off x="5948428" y="2666850"/>
              <a:ext cx="1305380" cy="43783"/>
            </a:xfrm>
            <a:custGeom>
              <a:avLst/>
              <a:gdLst/>
              <a:ahLst/>
              <a:cxnLst/>
              <a:rect l="l" t="t" r="r" b="b"/>
              <a:pathLst>
                <a:path w="35271" h="1183" extrusionOk="0">
                  <a:moveTo>
                    <a:pt x="12" y="0"/>
                  </a:moveTo>
                  <a:lnTo>
                    <a:pt x="12" y="403"/>
                  </a:lnTo>
                  <a:cubicBezTo>
                    <a:pt x="8" y="663"/>
                    <a:pt x="8" y="923"/>
                    <a:pt x="0" y="1183"/>
                  </a:cubicBezTo>
                  <a:lnTo>
                    <a:pt x="34130" y="1183"/>
                  </a:lnTo>
                  <a:cubicBezTo>
                    <a:pt x="34306" y="900"/>
                    <a:pt x="34522" y="634"/>
                    <a:pt x="34775" y="403"/>
                  </a:cubicBezTo>
                  <a:cubicBezTo>
                    <a:pt x="34890" y="292"/>
                    <a:pt x="35015" y="194"/>
                    <a:pt x="35142" y="97"/>
                  </a:cubicBezTo>
                  <a:cubicBezTo>
                    <a:pt x="35185" y="65"/>
                    <a:pt x="35230" y="32"/>
                    <a:pt x="35270" y="0"/>
                  </a:cubicBezTo>
                  <a:close/>
                </a:path>
              </a:pathLst>
            </a:custGeom>
            <a:solidFill>
              <a:schemeClr val="accent4"/>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71"/>
            <p:cNvSpPr/>
            <p:nvPr/>
          </p:nvSpPr>
          <p:spPr>
            <a:xfrm flipH="1">
              <a:off x="6005757" y="2889461"/>
              <a:ext cx="1249754" cy="43783"/>
            </a:xfrm>
            <a:custGeom>
              <a:avLst/>
              <a:gdLst/>
              <a:ahLst/>
              <a:cxnLst/>
              <a:rect l="l" t="t" r="r" b="b"/>
              <a:pathLst>
                <a:path w="33768" h="1183" extrusionOk="0">
                  <a:moveTo>
                    <a:pt x="1" y="1"/>
                  </a:moveTo>
                  <a:cubicBezTo>
                    <a:pt x="13" y="137"/>
                    <a:pt x="29" y="269"/>
                    <a:pt x="46" y="401"/>
                  </a:cubicBezTo>
                  <a:cubicBezTo>
                    <a:pt x="78" y="666"/>
                    <a:pt x="123" y="926"/>
                    <a:pt x="183" y="1183"/>
                  </a:cubicBezTo>
                  <a:lnTo>
                    <a:pt x="33567" y="1183"/>
                  </a:lnTo>
                  <a:cubicBezTo>
                    <a:pt x="33631" y="926"/>
                    <a:pt x="33685" y="666"/>
                    <a:pt x="33720" y="401"/>
                  </a:cubicBezTo>
                  <a:cubicBezTo>
                    <a:pt x="33739" y="271"/>
                    <a:pt x="33756" y="137"/>
                    <a:pt x="33768" y="1"/>
                  </a:cubicBezTo>
                  <a:close/>
                </a:path>
              </a:pathLst>
            </a:custGeom>
            <a:solidFill>
              <a:schemeClr val="accen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71"/>
            <p:cNvSpPr/>
            <p:nvPr/>
          </p:nvSpPr>
          <p:spPr>
            <a:xfrm flipH="1">
              <a:off x="5855641" y="1616899"/>
              <a:ext cx="1543243" cy="373098"/>
            </a:xfrm>
            <a:custGeom>
              <a:avLst/>
              <a:gdLst/>
              <a:ahLst/>
              <a:cxnLst/>
              <a:rect l="l" t="t" r="r" b="b"/>
              <a:pathLst>
                <a:path w="41698" h="10081" extrusionOk="0">
                  <a:moveTo>
                    <a:pt x="12600" y="1"/>
                  </a:moveTo>
                  <a:cubicBezTo>
                    <a:pt x="10726" y="1"/>
                    <a:pt x="8929" y="746"/>
                    <a:pt x="7605" y="2073"/>
                  </a:cubicBezTo>
                  <a:lnTo>
                    <a:pt x="3923" y="5758"/>
                  </a:lnTo>
                  <a:lnTo>
                    <a:pt x="1" y="10081"/>
                  </a:lnTo>
                  <a:lnTo>
                    <a:pt x="41698" y="10081"/>
                  </a:lnTo>
                  <a:cubicBezTo>
                    <a:pt x="41359" y="9644"/>
                    <a:pt x="40986" y="9219"/>
                    <a:pt x="40575" y="8810"/>
                  </a:cubicBezTo>
                  <a:lnTo>
                    <a:pt x="33840" y="2072"/>
                  </a:lnTo>
                  <a:cubicBezTo>
                    <a:pt x="32514" y="746"/>
                    <a:pt x="30717" y="1"/>
                    <a:pt x="28843"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71"/>
            <p:cNvSpPr/>
            <p:nvPr/>
          </p:nvSpPr>
          <p:spPr>
            <a:xfrm flipH="1">
              <a:off x="6307988" y="896922"/>
              <a:ext cx="652301" cy="894125"/>
            </a:xfrm>
            <a:custGeom>
              <a:avLst/>
              <a:gdLst/>
              <a:ahLst/>
              <a:cxnLst/>
              <a:rect l="l" t="t" r="r" b="b"/>
              <a:pathLst>
                <a:path w="17625" h="24159" extrusionOk="0">
                  <a:moveTo>
                    <a:pt x="4165" y="0"/>
                  </a:moveTo>
                  <a:cubicBezTo>
                    <a:pt x="1862" y="0"/>
                    <a:pt x="1" y="1866"/>
                    <a:pt x="1" y="4164"/>
                  </a:cubicBezTo>
                  <a:lnTo>
                    <a:pt x="1" y="9713"/>
                  </a:lnTo>
                  <a:cubicBezTo>
                    <a:pt x="1" y="11558"/>
                    <a:pt x="1499" y="13063"/>
                    <a:pt x="3347" y="13063"/>
                  </a:cubicBezTo>
                  <a:lnTo>
                    <a:pt x="5882" y="13063"/>
                  </a:lnTo>
                  <a:lnTo>
                    <a:pt x="5882" y="19245"/>
                  </a:lnTo>
                  <a:cubicBezTo>
                    <a:pt x="5882" y="19376"/>
                    <a:pt x="5780" y="19478"/>
                    <a:pt x="5650" y="19478"/>
                  </a:cubicBezTo>
                  <a:lnTo>
                    <a:pt x="3764" y="19482"/>
                  </a:lnTo>
                  <a:lnTo>
                    <a:pt x="934" y="19482"/>
                  </a:lnTo>
                  <a:cubicBezTo>
                    <a:pt x="1111" y="19744"/>
                    <a:pt x="1787" y="20630"/>
                    <a:pt x="1991" y="20870"/>
                  </a:cubicBezTo>
                  <a:cubicBezTo>
                    <a:pt x="2511" y="21492"/>
                    <a:pt x="3115" y="22037"/>
                    <a:pt x="3780" y="22503"/>
                  </a:cubicBezTo>
                  <a:cubicBezTo>
                    <a:pt x="5087" y="23416"/>
                    <a:pt x="6642" y="23999"/>
                    <a:pt x="8323" y="24130"/>
                  </a:cubicBezTo>
                  <a:cubicBezTo>
                    <a:pt x="8562" y="24150"/>
                    <a:pt x="8810" y="24159"/>
                    <a:pt x="9052" y="24159"/>
                  </a:cubicBezTo>
                  <a:cubicBezTo>
                    <a:pt x="9296" y="24159"/>
                    <a:pt x="9539" y="24150"/>
                    <a:pt x="9780" y="24130"/>
                  </a:cubicBezTo>
                  <a:cubicBezTo>
                    <a:pt x="11347" y="24008"/>
                    <a:pt x="12808" y="23494"/>
                    <a:pt x="14059" y="22682"/>
                  </a:cubicBezTo>
                  <a:cubicBezTo>
                    <a:pt x="14830" y="22184"/>
                    <a:pt x="15520" y="21572"/>
                    <a:pt x="16107" y="20870"/>
                  </a:cubicBezTo>
                  <a:cubicBezTo>
                    <a:pt x="16232" y="20723"/>
                    <a:pt x="16768" y="19943"/>
                    <a:pt x="17083" y="19482"/>
                  </a:cubicBezTo>
                  <a:lnTo>
                    <a:pt x="14085" y="19482"/>
                  </a:lnTo>
                  <a:cubicBezTo>
                    <a:pt x="14082" y="19482"/>
                    <a:pt x="14076" y="19482"/>
                    <a:pt x="14074" y="19478"/>
                  </a:cubicBezTo>
                  <a:lnTo>
                    <a:pt x="12135" y="19478"/>
                  </a:lnTo>
                  <a:cubicBezTo>
                    <a:pt x="12008" y="19478"/>
                    <a:pt x="11900" y="19376"/>
                    <a:pt x="11900" y="19245"/>
                  </a:cubicBezTo>
                  <a:lnTo>
                    <a:pt x="11900" y="17062"/>
                  </a:lnTo>
                  <a:cubicBezTo>
                    <a:pt x="11900" y="16931"/>
                    <a:pt x="12007" y="16829"/>
                    <a:pt x="12135" y="16829"/>
                  </a:cubicBezTo>
                  <a:lnTo>
                    <a:pt x="13762" y="16825"/>
                  </a:lnTo>
                  <a:cubicBezTo>
                    <a:pt x="14321" y="16825"/>
                    <a:pt x="14823" y="16601"/>
                    <a:pt x="15187" y="16238"/>
                  </a:cubicBezTo>
                  <a:cubicBezTo>
                    <a:pt x="15460" y="15959"/>
                    <a:pt x="15661" y="15600"/>
                    <a:pt x="15734" y="15201"/>
                  </a:cubicBezTo>
                  <a:cubicBezTo>
                    <a:pt x="15758" y="15074"/>
                    <a:pt x="15776" y="14948"/>
                    <a:pt x="15776" y="14816"/>
                  </a:cubicBezTo>
                  <a:lnTo>
                    <a:pt x="15776" y="13043"/>
                  </a:lnTo>
                  <a:cubicBezTo>
                    <a:pt x="16762" y="13032"/>
                    <a:pt x="17624" y="12210"/>
                    <a:pt x="17608" y="11219"/>
                  </a:cubicBezTo>
                  <a:cubicBezTo>
                    <a:pt x="17600" y="10734"/>
                    <a:pt x="17400" y="10297"/>
                    <a:pt x="17085" y="9975"/>
                  </a:cubicBezTo>
                  <a:cubicBezTo>
                    <a:pt x="16755" y="9652"/>
                    <a:pt x="16310" y="9450"/>
                    <a:pt x="15813" y="9450"/>
                  </a:cubicBezTo>
                  <a:lnTo>
                    <a:pt x="15777" y="9450"/>
                  </a:lnTo>
                  <a:lnTo>
                    <a:pt x="15777" y="4164"/>
                  </a:lnTo>
                  <a:cubicBezTo>
                    <a:pt x="15777" y="3017"/>
                    <a:pt x="15312" y="1975"/>
                    <a:pt x="14556" y="1221"/>
                  </a:cubicBezTo>
                  <a:cubicBezTo>
                    <a:pt x="13801" y="466"/>
                    <a:pt x="12761" y="0"/>
                    <a:pt x="11610" y="0"/>
                  </a:cubicBezTo>
                  <a:close/>
                </a:path>
              </a:pathLst>
            </a:custGeom>
            <a:solidFill>
              <a:schemeClr val="hlink"/>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71"/>
            <p:cNvSpPr/>
            <p:nvPr/>
          </p:nvSpPr>
          <p:spPr>
            <a:xfrm flipH="1">
              <a:off x="6674278" y="1173825"/>
              <a:ext cx="197707" cy="105812"/>
            </a:xfrm>
            <a:custGeom>
              <a:avLst/>
              <a:gdLst/>
              <a:ahLst/>
              <a:cxnLst/>
              <a:rect l="l" t="t" r="r" b="b"/>
              <a:pathLst>
                <a:path w="5342" h="2859" extrusionOk="0">
                  <a:moveTo>
                    <a:pt x="5342" y="0"/>
                  </a:moveTo>
                  <a:cubicBezTo>
                    <a:pt x="5342" y="1084"/>
                    <a:pt x="4463" y="1965"/>
                    <a:pt x="3379" y="1966"/>
                  </a:cubicBezTo>
                  <a:lnTo>
                    <a:pt x="2107" y="1966"/>
                  </a:lnTo>
                  <a:lnTo>
                    <a:pt x="2107" y="1973"/>
                  </a:lnTo>
                  <a:lnTo>
                    <a:pt x="1550" y="1973"/>
                  </a:lnTo>
                  <a:cubicBezTo>
                    <a:pt x="889" y="1973"/>
                    <a:pt x="314" y="2327"/>
                    <a:pt x="0" y="2858"/>
                  </a:cubicBezTo>
                  <a:lnTo>
                    <a:pt x="3756" y="2858"/>
                  </a:lnTo>
                  <a:cubicBezTo>
                    <a:pt x="4632" y="2858"/>
                    <a:pt x="5342" y="2149"/>
                    <a:pt x="5342" y="1273"/>
                  </a:cubicBezTo>
                  <a:lnTo>
                    <a:pt x="5342" y="0"/>
                  </a:lnTo>
                  <a:close/>
                </a:path>
              </a:pathLst>
            </a:custGeom>
            <a:solidFill>
              <a:schemeClr val="hlink"/>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71"/>
            <p:cNvSpPr/>
            <p:nvPr/>
          </p:nvSpPr>
          <p:spPr>
            <a:xfrm flipH="1">
              <a:off x="6674278" y="1173862"/>
              <a:ext cx="197781" cy="105775"/>
            </a:xfrm>
            <a:custGeom>
              <a:avLst/>
              <a:gdLst/>
              <a:ahLst/>
              <a:cxnLst/>
              <a:rect l="l" t="t" r="r" b="b"/>
              <a:pathLst>
                <a:path w="5344" h="2858" extrusionOk="0">
                  <a:moveTo>
                    <a:pt x="5344" y="0"/>
                  </a:moveTo>
                  <a:cubicBezTo>
                    <a:pt x="5344" y="1082"/>
                    <a:pt x="4462" y="1965"/>
                    <a:pt x="3381" y="1965"/>
                  </a:cubicBezTo>
                  <a:lnTo>
                    <a:pt x="2107" y="1965"/>
                  </a:lnTo>
                  <a:lnTo>
                    <a:pt x="2107" y="1974"/>
                  </a:lnTo>
                  <a:lnTo>
                    <a:pt x="1552" y="1974"/>
                  </a:lnTo>
                  <a:cubicBezTo>
                    <a:pt x="1551" y="1974"/>
                    <a:pt x="1549" y="1974"/>
                    <a:pt x="1548" y="1974"/>
                  </a:cubicBezTo>
                  <a:cubicBezTo>
                    <a:pt x="888" y="1974"/>
                    <a:pt x="315" y="2327"/>
                    <a:pt x="1" y="2857"/>
                  </a:cubicBezTo>
                  <a:lnTo>
                    <a:pt x="3761" y="2857"/>
                  </a:lnTo>
                  <a:cubicBezTo>
                    <a:pt x="4634" y="2857"/>
                    <a:pt x="5344" y="2146"/>
                    <a:pt x="5344" y="1274"/>
                  </a:cubicBezTo>
                  <a:lnTo>
                    <a:pt x="5344" y="0"/>
                  </a:lnTo>
                  <a:close/>
                </a:path>
              </a:pathLst>
            </a:custGeom>
            <a:solidFill>
              <a:srgbClr val="272726"/>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71"/>
            <p:cNvSpPr/>
            <p:nvPr/>
          </p:nvSpPr>
          <p:spPr>
            <a:xfrm flipH="1">
              <a:off x="6674278" y="1173862"/>
              <a:ext cx="197781" cy="105775"/>
            </a:xfrm>
            <a:custGeom>
              <a:avLst/>
              <a:gdLst/>
              <a:ahLst/>
              <a:cxnLst/>
              <a:rect l="l" t="t" r="r" b="b"/>
              <a:pathLst>
                <a:path w="5344" h="2858" extrusionOk="0">
                  <a:moveTo>
                    <a:pt x="5344" y="0"/>
                  </a:moveTo>
                  <a:cubicBezTo>
                    <a:pt x="5344" y="1082"/>
                    <a:pt x="4462" y="1965"/>
                    <a:pt x="3381" y="1965"/>
                  </a:cubicBezTo>
                  <a:lnTo>
                    <a:pt x="2107" y="1965"/>
                  </a:lnTo>
                  <a:lnTo>
                    <a:pt x="2107" y="1974"/>
                  </a:lnTo>
                  <a:lnTo>
                    <a:pt x="1552" y="1974"/>
                  </a:lnTo>
                  <a:cubicBezTo>
                    <a:pt x="1551" y="1974"/>
                    <a:pt x="1549" y="1974"/>
                    <a:pt x="1548" y="1974"/>
                  </a:cubicBezTo>
                  <a:cubicBezTo>
                    <a:pt x="888" y="1974"/>
                    <a:pt x="315" y="2327"/>
                    <a:pt x="1" y="2857"/>
                  </a:cubicBezTo>
                  <a:lnTo>
                    <a:pt x="3761" y="2857"/>
                  </a:lnTo>
                  <a:cubicBezTo>
                    <a:pt x="4634" y="2857"/>
                    <a:pt x="5344" y="2146"/>
                    <a:pt x="5344" y="1274"/>
                  </a:cubicBezTo>
                  <a:lnTo>
                    <a:pt x="5344" y="0"/>
                  </a:lnTo>
                  <a:close/>
                </a:path>
              </a:pathLst>
            </a:custGeom>
            <a:solidFill>
              <a:srgbClr val="272726"/>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71"/>
            <p:cNvSpPr/>
            <p:nvPr/>
          </p:nvSpPr>
          <p:spPr>
            <a:xfrm flipH="1">
              <a:off x="6498857" y="1240997"/>
              <a:ext cx="111659" cy="99853"/>
            </a:xfrm>
            <a:custGeom>
              <a:avLst/>
              <a:gdLst/>
              <a:ahLst/>
              <a:cxnLst/>
              <a:rect l="l" t="t" r="r" b="b"/>
              <a:pathLst>
                <a:path w="3017" h="2698" extrusionOk="0">
                  <a:moveTo>
                    <a:pt x="1509" y="1"/>
                  </a:moveTo>
                  <a:cubicBezTo>
                    <a:pt x="663" y="1"/>
                    <a:pt x="1" y="779"/>
                    <a:pt x="194" y="1658"/>
                  </a:cubicBezTo>
                  <a:cubicBezTo>
                    <a:pt x="304" y="2153"/>
                    <a:pt x="704" y="2553"/>
                    <a:pt x="1200" y="2663"/>
                  </a:cubicBezTo>
                  <a:cubicBezTo>
                    <a:pt x="1304" y="2686"/>
                    <a:pt x="1407" y="2697"/>
                    <a:pt x="1507" y="2697"/>
                  </a:cubicBezTo>
                  <a:cubicBezTo>
                    <a:pt x="2353" y="2697"/>
                    <a:pt x="3017" y="1920"/>
                    <a:pt x="2823" y="1040"/>
                  </a:cubicBezTo>
                  <a:cubicBezTo>
                    <a:pt x="2714" y="545"/>
                    <a:pt x="2313" y="144"/>
                    <a:pt x="1817" y="35"/>
                  </a:cubicBezTo>
                  <a:cubicBezTo>
                    <a:pt x="1713" y="12"/>
                    <a:pt x="1609" y="1"/>
                    <a:pt x="1509" y="1"/>
                  </a:cubicBezTo>
                  <a:close/>
                </a:path>
              </a:pathLst>
            </a:custGeom>
            <a:solidFill>
              <a:schemeClr val="lt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71"/>
            <p:cNvSpPr/>
            <p:nvPr/>
          </p:nvSpPr>
          <p:spPr>
            <a:xfrm flipH="1">
              <a:off x="6376394" y="1349397"/>
              <a:ext cx="111104" cy="80830"/>
            </a:xfrm>
            <a:custGeom>
              <a:avLst/>
              <a:gdLst/>
              <a:ahLst/>
              <a:cxnLst/>
              <a:rect l="l" t="t" r="r" b="b"/>
              <a:pathLst>
                <a:path w="3002" h="2184" extrusionOk="0">
                  <a:moveTo>
                    <a:pt x="305" y="0"/>
                  </a:moveTo>
                  <a:cubicBezTo>
                    <a:pt x="272" y="0"/>
                    <a:pt x="236" y="7"/>
                    <a:pt x="201" y="22"/>
                  </a:cubicBezTo>
                  <a:cubicBezTo>
                    <a:pt x="60" y="81"/>
                    <a:pt x="0" y="247"/>
                    <a:pt x="71" y="382"/>
                  </a:cubicBezTo>
                  <a:cubicBezTo>
                    <a:pt x="896" y="1975"/>
                    <a:pt x="2412" y="2166"/>
                    <a:pt x="2965" y="2180"/>
                  </a:cubicBezTo>
                  <a:cubicBezTo>
                    <a:pt x="2975" y="2180"/>
                    <a:pt x="2988" y="2180"/>
                    <a:pt x="3002" y="2183"/>
                  </a:cubicBezTo>
                  <a:lnTo>
                    <a:pt x="3002" y="1656"/>
                  </a:lnTo>
                  <a:cubicBezTo>
                    <a:pt x="2593" y="1656"/>
                    <a:pt x="1271" y="1546"/>
                    <a:pt x="540" y="145"/>
                  </a:cubicBezTo>
                  <a:cubicBezTo>
                    <a:pt x="494" y="53"/>
                    <a:pt x="402" y="0"/>
                    <a:pt x="305" y="0"/>
                  </a:cubicBezTo>
                  <a:close/>
                </a:path>
              </a:pathLst>
            </a:custGeom>
            <a:solidFill>
              <a:srgbClr val="1B1464"/>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71"/>
            <p:cNvSpPr/>
            <p:nvPr/>
          </p:nvSpPr>
          <p:spPr>
            <a:xfrm flipH="1">
              <a:off x="6413108" y="1112575"/>
              <a:ext cx="100926" cy="37676"/>
            </a:xfrm>
            <a:custGeom>
              <a:avLst/>
              <a:gdLst/>
              <a:ahLst/>
              <a:cxnLst/>
              <a:rect l="l" t="t" r="r" b="b"/>
              <a:pathLst>
                <a:path w="2727" h="1018" extrusionOk="0">
                  <a:moveTo>
                    <a:pt x="1363" y="0"/>
                  </a:moveTo>
                  <a:cubicBezTo>
                    <a:pt x="823" y="0"/>
                    <a:pt x="318" y="255"/>
                    <a:pt x="45" y="665"/>
                  </a:cubicBezTo>
                  <a:cubicBezTo>
                    <a:pt x="12" y="716"/>
                    <a:pt x="0" y="777"/>
                    <a:pt x="13" y="836"/>
                  </a:cubicBezTo>
                  <a:cubicBezTo>
                    <a:pt x="25" y="895"/>
                    <a:pt x="59" y="948"/>
                    <a:pt x="110" y="980"/>
                  </a:cubicBezTo>
                  <a:cubicBezTo>
                    <a:pt x="149" y="1006"/>
                    <a:pt x="192" y="1018"/>
                    <a:pt x="236" y="1018"/>
                  </a:cubicBezTo>
                  <a:cubicBezTo>
                    <a:pt x="309" y="1018"/>
                    <a:pt x="381" y="983"/>
                    <a:pt x="426" y="917"/>
                  </a:cubicBezTo>
                  <a:cubicBezTo>
                    <a:pt x="615" y="632"/>
                    <a:pt x="974" y="454"/>
                    <a:pt x="1365" y="454"/>
                  </a:cubicBezTo>
                  <a:cubicBezTo>
                    <a:pt x="1757" y="454"/>
                    <a:pt x="2113" y="632"/>
                    <a:pt x="2303" y="917"/>
                  </a:cubicBezTo>
                  <a:cubicBezTo>
                    <a:pt x="2346" y="980"/>
                    <a:pt x="2415" y="1017"/>
                    <a:pt x="2492" y="1017"/>
                  </a:cubicBezTo>
                  <a:cubicBezTo>
                    <a:pt x="2537" y="1017"/>
                    <a:pt x="2580" y="1006"/>
                    <a:pt x="2617" y="980"/>
                  </a:cubicBezTo>
                  <a:cubicBezTo>
                    <a:pt x="2669" y="945"/>
                    <a:pt x="2702" y="895"/>
                    <a:pt x="2715" y="836"/>
                  </a:cubicBezTo>
                  <a:cubicBezTo>
                    <a:pt x="2727" y="777"/>
                    <a:pt x="2714" y="716"/>
                    <a:pt x="2681" y="665"/>
                  </a:cubicBezTo>
                  <a:cubicBezTo>
                    <a:pt x="2408" y="255"/>
                    <a:pt x="1904" y="0"/>
                    <a:pt x="1363" y="0"/>
                  </a:cubicBezTo>
                  <a:close/>
                </a:path>
              </a:pathLst>
            </a:custGeom>
            <a:solidFill>
              <a:schemeClr val="l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71"/>
            <p:cNvSpPr/>
            <p:nvPr/>
          </p:nvSpPr>
          <p:spPr>
            <a:xfrm flipH="1">
              <a:off x="6437498" y="1180227"/>
              <a:ext cx="52147" cy="52147"/>
            </a:xfrm>
            <a:custGeom>
              <a:avLst/>
              <a:gdLst/>
              <a:ahLst/>
              <a:cxnLst/>
              <a:rect l="l" t="t" r="r" b="b"/>
              <a:pathLst>
                <a:path w="1409" h="1409" extrusionOk="0">
                  <a:moveTo>
                    <a:pt x="704" y="1"/>
                  </a:moveTo>
                  <a:cubicBezTo>
                    <a:pt x="315" y="1"/>
                    <a:pt x="1" y="317"/>
                    <a:pt x="1" y="705"/>
                  </a:cubicBezTo>
                  <a:cubicBezTo>
                    <a:pt x="1" y="1094"/>
                    <a:pt x="315" y="1408"/>
                    <a:pt x="704" y="1408"/>
                  </a:cubicBezTo>
                  <a:cubicBezTo>
                    <a:pt x="1092" y="1408"/>
                    <a:pt x="1408" y="1094"/>
                    <a:pt x="1408" y="705"/>
                  </a:cubicBezTo>
                  <a:cubicBezTo>
                    <a:pt x="1408" y="317"/>
                    <a:pt x="1092" y="1"/>
                    <a:pt x="704" y="1"/>
                  </a:cubicBezTo>
                  <a:close/>
                </a:path>
              </a:pathLst>
            </a:custGeom>
            <a:solidFill>
              <a:srgbClr val="1B1464"/>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71"/>
            <p:cNvSpPr/>
            <p:nvPr/>
          </p:nvSpPr>
          <p:spPr>
            <a:xfrm flipH="1">
              <a:off x="6331415" y="826790"/>
              <a:ext cx="628911" cy="692901"/>
            </a:xfrm>
            <a:custGeom>
              <a:avLst/>
              <a:gdLst/>
              <a:ahLst/>
              <a:cxnLst/>
              <a:rect l="l" t="t" r="r" b="b"/>
              <a:pathLst>
                <a:path w="16993" h="18722" extrusionOk="0">
                  <a:moveTo>
                    <a:pt x="14715" y="0"/>
                  </a:moveTo>
                  <a:cubicBezTo>
                    <a:pt x="14375" y="0"/>
                    <a:pt x="14025" y="90"/>
                    <a:pt x="13691" y="288"/>
                  </a:cubicBezTo>
                  <a:lnTo>
                    <a:pt x="10965" y="1911"/>
                  </a:lnTo>
                  <a:lnTo>
                    <a:pt x="4163" y="1911"/>
                  </a:lnTo>
                  <a:cubicBezTo>
                    <a:pt x="2576" y="1911"/>
                    <a:pt x="1194" y="2806"/>
                    <a:pt x="489" y="4112"/>
                  </a:cubicBezTo>
                  <a:cubicBezTo>
                    <a:pt x="180" y="4696"/>
                    <a:pt x="0" y="5361"/>
                    <a:pt x="0" y="6066"/>
                  </a:cubicBezTo>
                  <a:lnTo>
                    <a:pt x="0" y="6074"/>
                  </a:lnTo>
                  <a:lnTo>
                    <a:pt x="0" y="13911"/>
                  </a:lnTo>
                  <a:cubicBezTo>
                    <a:pt x="0" y="13993"/>
                    <a:pt x="7" y="14068"/>
                    <a:pt x="12" y="14144"/>
                  </a:cubicBezTo>
                  <a:lnTo>
                    <a:pt x="0" y="14140"/>
                  </a:lnTo>
                  <a:lnTo>
                    <a:pt x="0" y="16277"/>
                  </a:lnTo>
                  <a:cubicBezTo>
                    <a:pt x="0" y="17627"/>
                    <a:pt x="1095" y="18722"/>
                    <a:pt x="2445" y="18722"/>
                  </a:cubicBezTo>
                  <a:lnTo>
                    <a:pt x="4800" y="18722"/>
                  </a:lnTo>
                  <a:cubicBezTo>
                    <a:pt x="6150" y="18722"/>
                    <a:pt x="7246" y="17627"/>
                    <a:pt x="7246" y="16277"/>
                  </a:cubicBezTo>
                  <a:lnTo>
                    <a:pt x="7242" y="16277"/>
                  </a:lnTo>
                  <a:cubicBezTo>
                    <a:pt x="7242" y="16172"/>
                    <a:pt x="7235" y="16072"/>
                    <a:pt x="7210" y="15971"/>
                  </a:cubicBezTo>
                  <a:cubicBezTo>
                    <a:pt x="7119" y="15611"/>
                    <a:pt x="6859" y="15292"/>
                    <a:pt x="6530" y="15109"/>
                  </a:cubicBezTo>
                  <a:cubicBezTo>
                    <a:pt x="6273" y="14973"/>
                    <a:pt x="5964" y="14942"/>
                    <a:pt x="5659" y="14942"/>
                  </a:cubicBezTo>
                  <a:cubicBezTo>
                    <a:pt x="5492" y="14942"/>
                    <a:pt x="5327" y="14951"/>
                    <a:pt x="5171" y="14957"/>
                  </a:cubicBezTo>
                  <a:cubicBezTo>
                    <a:pt x="5072" y="14959"/>
                    <a:pt x="4973" y="14960"/>
                    <a:pt x="4874" y="14960"/>
                  </a:cubicBezTo>
                  <a:cubicBezTo>
                    <a:pt x="4676" y="14960"/>
                    <a:pt x="4479" y="14957"/>
                    <a:pt x="4280" y="14957"/>
                  </a:cubicBezTo>
                  <a:lnTo>
                    <a:pt x="3936" y="14957"/>
                  </a:lnTo>
                  <a:cubicBezTo>
                    <a:pt x="3437" y="14957"/>
                    <a:pt x="2989" y="14756"/>
                    <a:pt x="2660" y="14427"/>
                  </a:cubicBezTo>
                  <a:cubicBezTo>
                    <a:pt x="2339" y="14102"/>
                    <a:pt x="2136" y="13654"/>
                    <a:pt x="2136" y="13146"/>
                  </a:cubicBezTo>
                  <a:cubicBezTo>
                    <a:pt x="2140" y="12813"/>
                    <a:pt x="2228" y="12508"/>
                    <a:pt x="2385" y="12244"/>
                  </a:cubicBezTo>
                  <a:cubicBezTo>
                    <a:pt x="2701" y="11714"/>
                    <a:pt x="3275" y="11359"/>
                    <a:pt x="3936" y="11359"/>
                  </a:cubicBezTo>
                  <a:cubicBezTo>
                    <a:pt x="3936" y="11359"/>
                    <a:pt x="4492" y="11359"/>
                    <a:pt x="4492" y="11352"/>
                  </a:cubicBezTo>
                  <a:lnTo>
                    <a:pt x="5763" y="11352"/>
                  </a:lnTo>
                  <a:cubicBezTo>
                    <a:pt x="6847" y="11352"/>
                    <a:pt x="7728" y="10471"/>
                    <a:pt x="7728" y="9387"/>
                  </a:cubicBezTo>
                  <a:lnTo>
                    <a:pt x="7728" y="7007"/>
                  </a:lnTo>
                  <a:cubicBezTo>
                    <a:pt x="7728" y="6492"/>
                    <a:pt x="8146" y="6074"/>
                    <a:pt x="8661" y="6074"/>
                  </a:cubicBezTo>
                  <a:lnTo>
                    <a:pt x="13306" y="6074"/>
                  </a:lnTo>
                  <a:cubicBezTo>
                    <a:pt x="13315" y="6074"/>
                    <a:pt x="13323" y="6072"/>
                    <a:pt x="13335" y="6072"/>
                  </a:cubicBezTo>
                  <a:lnTo>
                    <a:pt x="15791" y="6072"/>
                  </a:lnTo>
                  <a:lnTo>
                    <a:pt x="16664" y="2484"/>
                  </a:lnTo>
                  <a:cubicBezTo>
                    <a:pt x="16993" y="1137"/>
                    <a:pt x="15925" y="0"/>
                    <a:pt x="14715" y="0"/>
                  </a:cubicBezTo>
                  <a:close/>
                </a:path>
              </a:pathLst>
            </a:custGeom>
            <a:solidFill>
              <a:schemeClr val="l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71"/>
            <p:cNvSpPr/>
            <p:nvPr/>
          </p:nvSpPr>
          <p:spPr>
            <a:xfrm flipH="1">
              <a:off x="6384340" y="707694"/>
              <a:ext cx="575987" cy="595454"/>
            </a:xfrm>
            <a:custGeom>
              <a:avLst/>
              <a:gdLst/>
              <a:ahLst/>
              <a:cxnLst/>
              <a:rect l="l" t="t" r="r" b="b"/>
              <a:pathLst>
                <a:path w="15563" h="16089" extrusionOk="0">
                  <a:moveTo>
                    <a:pt x="15123" y="1"/>
                  </a:moveTo>
                  <a:cubicBezTo>
                    <a:pt x="15020" y="1"/>
                    <a:pt x="14918" y="40"/>
                    <a:pt x="14839" y="118"/>
                  </a:cubicBezTo>
                  <a:lnTo>
                    <a:pt x="10093" y="4862"/>
                  </a:lnTo>
                  <a:cubicBezTo>
                    <a:pt x="9924" y="5033"/>
                    <a:pt x="9690" y="5129"/>
                    <a:pt x="9448" y="5129"/>
                  </a:cubicBezTo>
                  <a:lnTo>
                    <a:pt x="4163" y="5129"/>
                  </a:lnTo>
                  <a:cubicBezTo>
                    <a:pt x="2576" y="5129"/>
                    <a:pt x="1194" y="6024"/>
                    <a:pt x="489" y="7330"/>
                  </a:cubicBezTo>
                  <a:cubicBezTo>
                    <a:pt x="180" y="7914"/>
                    <a:pt x="0" y="8579"/>
                    <a:pt x="0" y="9284"/>
                  </a:cubicBezTo>
                  <a:lnTo>
                    <a:pt x="0" y="9292"/>
                  </a:lnTo>
                  <a:lnTo>
                    <a:pt x="0" y="16088"/>
                  </a:lnTo>
                  <a:lnTo>
                    <a:pt x="10961" y="5128"/>
                  </a:lnTo>
                  <a:lnTo>
                    <a:pt x="15406" y="682"/>
                  </a:lnTo>
                  <a:cubicBezTo>
                    <a:pt x="15563" y="527"/>
                    <a:pt x="15563" y="273"/>
                    <a:pt x="15406" y="118"/>
                  </a:cubicBezTo>
                  <a:cubicBezTo>
                    <a:pt x="15328" y="40"/>
                    <a:pt x="15225" y="1"/>
                    <a:pt x="15123" y="1"/>
                  </a:cubicBezTo>
                  <a:close/>
                </a:path>
              </a:pathLst>
            </a:custGeom>
            <a:solidFill>
              <a:schemeClr val="hlink"/>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71"/>
            <p:cNvSpPr/>
            <p:nvPr/>
          </p:nvSpPr>
          <p:spPr>
            <a:xfrm flipH="1">
              <a:off x="5621516" y="2208121"/>
              <a:ext cx="301113" cy="279944"/>
            </a:xfrm>
            <a:custGeom>
              <a:avLst/>
              <a:gdLst/>
              <a:ahLst/>
              <a:cxnLst/>
              <a:rect l="l" t="t" r="r" b="b"/>
              <a:pathLst>
                <a:path w="8136" h="7564" extrusionOk="0">
                  <a:moveTo>
                    <a:pt x="5529" y="0"/>
                  </a:moveTo>
                  <a:cubicBezTo>
                    <a:pt x="4712" y="0"/>
                    <a:pt x="4051" y="661"/>
                    <a:pt x="4051" y="1477"/>
                  </a:cubicBezTo>
                  <a:lnTo>
                    <a:pt x="4051" y="1511"/>
                  </a:lnTo>
                  <a:lnTo>
                    <a:pt x="1818" y="1511"/>
                  </a:lnTo>
                  <a:cubicBezTo>
                    <a:pt x="1413" y="1511"/>
                    <a:pt x="1081" y="1843"/>
                    <a:pt x="1081" y="2250"/>
                  </a:cubicBezTo>
                  <a:lnTo>
                    <a:pt x="1081" y="2287"/>
                  </a:lnTo>
                  <a:cubicBezTo>
                    <a:pt x="1081" y="2693"/>
                    <a:pt x="1413" y="3025"/>
                    <a:pt x="1818" y="3025"/>
                  </a:cubicBezTo>
                  <a:lnTo>
                    <a:pt x="739" y="3025"/>
                  </a:lnTo>
                  <a:cubicBezTo>
                    <a:pt x="331" y="3025"/>
                    <a:pt x="1" y="3355"/>
                    <a:pt x="1" y="3763"/>
                  </a:cubicBezTo>
                  <a:lnTo>
                    <a:pt x="1" y="3801"/>
                  </a:lnTo>
                  <a:cubicBezTo>
                    <a:pt x="1" y="4207"/>
                    <a:pt x="331" y="4538"/>
                    <a:pt x="739" y="4538"/>
                  </a:cubicBezTo>
                  <a:lnTo>
                    <a:pt x="1148" y="4538"/>
                  </a:lnTo>
                  <a:cubicBezTo>
                    <a:pt x="743" y="4538"/>
                    <a:pt x="410" y="4871"/>
                    <a:pt x="410" y="5276"/>
                  </a:cubicBezTo>
                  <a:lnTo>
                    <a:pt x="410" y="5313"/>
                  </a:lnTo>
                  <a:cubicBezTo>
                    <a:pt x="410" y="5721"/>
                    <a:pt x="740" y="6051"/>
                    <a:pt x="1148" y="6051"/>
                  </a:cubicBezTo>
                  <a:lnTo>
                    <a:pt x="1820" y="6051"/>
                  </a:lnTo>
                  <a:cubicBezTo>
                    <a:pt x="1414" y="6051"/>
                    <a:pt x="1082" y="6383"/>
                    <a:pt x="1082" y="6791"/>
                  </a:cubicBezTo>
                  <a:lnTo>
                    <a:pt x="1082" y="6826"/>
                  </a:lnTo>
                  <a:cubicBezTo>
                    <a:pt x="1082" y="7233"/>
                    <a:pt x="1413" y="7564"/>
                    <a:pt x="1820" y="7564"/>
                  </a:cubicBezTo>
                  <a:lnTo>
                    <a:pt x="5964" y="7564"/>
                  </a:lnTo>
                  <a:cubicBezTo>
                    <a:pt x="7163" y="7564"/>
                    <a:pt x="8136" y="6590"/>
                    <a:pt x="8136" y="5391"/>
                  </a:cubicBezTo>
                  <a:lnTo>
                    <a:pt x="8136" y="1491"/>
                  </a:lnTo>
                  <a:lnTo>
                    <a:pt x="8129" y="1498"/>
                  </a:lnTo>
                  <a:cubicBezTo>
                    <a:pt x="8127" y="684"/>
                    <a:pt x="7444" y="0"/>
                    <a:pt x="6628" y="0"/>
                  </a:cubicBezTo>
                  <a:close/>
                </a:path>
              </a:pathLst>
            </a:custGeom>
            <a:solidFill>
              <a:srgbClr val="998675"/>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71"/>
            <p:cNvSpPr/>
            <p:nvPr/>
          </p:nvSpPr>
          <p:spPr>
            <a:xfrm flipH="1">
              <a:off x="5772592" y="2376069"/>
              <a:ext cx="107625" cy="19837"/>
            </a:xfrm>
            <a:custGeom>
              <a:avLst/>
              <a:gdLst/>
              <a:ahLst/>
              <a:cxnLst/>
              <a:rect l="l" t="t" r="r" b="b"/>
              <a:pathLst>
                <a:path w="2908" h="536" extrusionOk="0">
                  <a:moveTo>
                    <a:pt x="1" y="1"/>
                  </a:moveTo>
                  <a:cubicBezTo>
                    <a:pt x="1" y="295"/>
                    <a:pt x="239" y="535"/>
                    <a:pt x="535" y="535"/>
                  </a:cubicBezTo>
                  <a:lnTo>
                    <a:pt x="2639" y="535"/>
                  </a:lnTo>
                  <a:cubicBezTo>
                    <a:pt x="2787" y="535"/>
                    <a:pt x="2908" y="415"/>
                    <a:pt x="2908" y="268"/>
                  </a:cubicBezTo>
                  <a:cubicBezTo>
                    <a:pt x="2908" y="120"/>
                    <a:pt x="2787" y="1"/>
                    <a:pt x="2639"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71"/>
            <p:cNvSpPr/>
            <p:nvPr/>
          </p:nvSpPr>
          <p:spPr>
            <a:xfrm flipH="1">
              <a:off x="5772592" y="2432175"/>
              <a:ext cx="82680" cy="19800"/>
            </a:xfrm>
            <a:custGeom>
              <a:avLst/>
              <a:gdLst/>
              <a:ahLst/>
              <a:cxnLst/>
              <a:rect l="l" t="t" r="r" b="b"/>
              <a:pathLst>
                <a:path w="2234" h="535" extrusionOk="0">
                  <a:moveTo>
                    <a:pt x="0" y="0"/>
                  </a:moveTo>
                  <a:cubicBezTo>
                    <a:pt x="0" y="295"/>
                    <a:pt x="239" y="535"/>
                    <a:pt x="535" y="535"/>
                  </a:cubicBezTo>
                  <a:lnTo>
                    <a:pt x="1965" y="535"/>
                  </a:lnTo>
                  <a:cubicBezTo>
                    <a:pt x="2113" y="535"/>
                    <a:pt x="2234" y="414"/>
                    <a:pt x="2234" y="267"/>
                  </a:cubicBezTo>
                  <a:cubicBezTo>
                    <a:pt x="2234" y="119"/>
                    <a:pt x="2113" y="0"/>
                    <a:pt x="1965"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71"/>
            <p:cNvSpPr/>
            <p:nvPr/>
          </p:nvSpPr>
          <p:spPr>
            <a:xfrm flipH="1">
              <a:off x="5772592" y="2320074"/>
              <a:ext cx="82680" cy="19800"/>
            </a:xfrm>
            <a:custGeom>
              <a:avLst/>
              <a:gdLst/>
              <a:ahLst/>
              <a:cxnLst/>
              <a:rect l="l" t="t" r="r" b="b"/>
              <a:pathLst>
                <a:path w="2234" h="535" extrusionOk="0">
                  <a:moveTo>
                    <a:pt x="0" y="0"/>
                  </a:moveTo>
                  <a:cubicBezTo>
                    <a:pt x="0" y="295"/>
                    <a:pt x="239" y="534"/>
                    <a:pt x="535" y="534"/>
                  </a:cubicBezTo>
                  <a:lnTo>
                    <a:pt x="1965" y="534"/>
                  </a:lnTo>
                  <a:cubicBezTo>
                    <a:pt x="2113" y="534"/>
                    <a:pt x="2234" y="415"/>
                    <a:pt x="2234" y="267"/>
                  </a:cubicBezTo>
                  <a:cubicBezTo>
                    <a:pt x="2234" y="121"/>
                    <a:pt x="2113" y="0"/>
                    <a:pt x="1965"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71"/>
            <p:cNvSpPr/>
            <p:nvPr/>
          </p:nvSpPr>
          <p:spPr>
            <a:xfrm flipH="1">
              <a:off x="5689803" y="2244316"/>
              <a:ext cx="82717" cy="19800"/>
            </a:xfrm>
            <a:custGeom>
              <a:avLst/>
              <a:gdLst/>
              <a:ahLst/>
              <a:cxnLst/>
              <a:rect l="l" t="t" r="r" b="b"/>
              <a:pathLst>
                <a:path w="2235" h="535" extrusionOk="0">
                  <a:moveTo>
                    <a:pt x="537" y="0"/>
                  </a:moveTo>
                  <a:cubicBezTo>
                    <a:pt x="239" y="0"/>
                    <a:pt x="1" y="240"/>
                    <a:pt x="1" y="535"/>
                  </a:cubicBezTo>
                  <a:lnTo>
                    <a:pt x="1967" y="535"/>
                  </a:lnTo>
                  <a:cubicBezTo>
                    <a:pt x="2114" y="535"/>
                    <a:pt x="2234" y="416"/>
                    <a:pt x="2234" y="268"/>
                  </a:cubicBezTo>
                  <a:cubicBezTo>
                    <a:pt x="2234" y="121"/>
                    <a:pt x="2114" y="0"/>
                    <a:pt x="1967"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Subtitle 2">
            <a:extLst>
              <a:ext uri="{FF2B5EF4-FFF2-40B4-BE49-F238E27FC236}">
                <a16:creationId xmlns:a16="http://schemas.microsoft.com/office/drawing/2014/main" id="{ADA99003-98EC-CF6D-0C8E-1C28B63F9209}"/>
              </a:ext>
            </a:extLst>
          </p:cNvPr>
          <p:cNvSpPr>
            <a:spLocks noGrp="1"/>
          </p:cNvSpPr>
          <p:nvPr>
            <p:ph type="subTitle" idx="1"/>
          </p:nvPr>
        </p:nvSpPr>
        <p:spPr/>
        <p:txBody>
          <a:bodyPr/>
          <a:lstStyle/>
          <a:p>
            <a:r>
              <a:rPr lang="en-GB"/>
              <a:t>To examine frequently asked questions</a:t>
            </a:r>
          </a:p>
        </p:txBody>
      </p:sp>
      <p:pic>
        <p:nvPicPr>
          <p:cNvPr id="4" name="Picture 2" descr="A green rectangle with white dots&#10;&#10;Description automatically generated">
            <a:extLst>
              <a:ext uri="{FF2B5EF4-FFF2-40B4-BE49-F238E27FC236}">
                <a16:creationId xmlns:a16="http://schemas.microsoft.com/office/drawing/2014/main" id="{C5CB6495-D282-F309-8824-9F7FAE1164C5}"/>
              </a:ext>
            </a:extLst>
          </p:cNvPr>
          <p:cNvPicPr>
            <a:picLocks noChangeAspect="1"/>
          </p:cNvPicPr>
          <p:nvPr/>
        </p:nvPicPr>
        <p:blipFill>
          <a:blip r:embed="rId3"/>
          <a:stretch>
            <a:fillRect/>
          </a:stretch>
        </p:blipFill>
        <p:spPr>
          <a:xfrm>
            <a:off x="221673" y="4459109"/>
            <a:ext cx="8700654" cy="485555"/>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495"/>
                                        </p:tgtEl>
                                        <p:attrNameLst>
                                          <p:attrName>style.visibility</p:attrName>
                                        </p:attrNameLst>
                                      </p:cBhvr>
                                      <p:to>
                                        <p:strVal val="visible"/>
                                      </p:to>
                                    </p:set>
                                    <p:anim calcmode="lin" valueType="num">
                                      <p:cBhvr additive="base">
                                        <p:cTn id="7" dur="1000"/>
                                        <p:tgtEl>
                                          <p:spTgt spid="1495"/>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42"/>
        <p:cNvGrpSpPr/>
        <p:nvPr/>
      </p:nvGrpSpPr>
      <p:grpSpPr>
        <a:xfrm>
          <a:off x="0" y="0"/>
          <a:ext cx="0" cy="0"/>
          <a:chOff x="0" y="0"/>
          <a:chExt cx="0" cy="0"/>
        </a:xfrm>
      </p:grpSpPr>
      <p:sp>
        <p:nvSpPr>
          <p:cNvPr id="1343" name="Google Shape;1343;p65"/>
          <p:cNvSpPr txBox="1">
            <a:spLocks noGrp="1"/>
          </p:cNvSpPr>
          <p:nvPr>
            <p:ph type="subTitle" idx="1"/>
          </p:nvPr>
        </p:nvSpPr>
        <p:spPr>
          <a:xfrm>
            <a:off x="287114" y="2897752"/>
            <a:ext cx="4128531" cy="538323"/>
          </a:xfrm>
          <a:prstGeom prst="rect">
            <a:avLst/>
          </a:prstGeom>
        </p:spPr>
        <p:txBody>
          <a:bodyPr spcFirstLastPara="1" wrap="square" lIns="91425" tIns="91425" rIns="91425" bIns="91425" anchor="t" anchorCtr="0">
            <a:noAutofit/>
          </a:bodyPr>
          <a:lstStyle/>
          <a:p>
            <a:pPr marL="0" indent="0">
              <a:spcAft>
                <a:spcPts val="1600"/>
              </a:spcAft>
            </a:pPr>
            <a:r>
              <a:rPr lang="en-US" sz="2400" b="0" i="0" u="none" strike="noStrike">
                <a:solidFill>
                  <a:schemeClr val="bg1">
                    <a:lumMod val="20000"/>
                    <a:lumOff val="80000"/>
                  </a:schemeClr>
                </a:solidFill>
                <a:latin typeface="Calibri"/>
                <a:ea typeface="Calibri"/>
                <a:cs typeface="Calibri"/>
              </a:rPr>
              <a:t>What do we mean by the term 'sexual orientation'?</a:t>
            </a:r>
            <a:r>
              <a:rPr lang="en-US" sz="2400" b="0" i="0">
                <a:solidFill>
                  <a:schemeClr val="bg1">
                    <a:lumMod val="20000"/>
                    <a:lumOff val="80000"/>
                  </a:schemeClr>
                </a:solidFill>
                <a:latin typeface="Calibri"/>
                <a:ea typeface="Calibri"/>
                <a:cs typeface="Calibri"/>
              </a:rPr>
              <a:t>​</a:t>
            </a:r>
            <a:endParaRPr lang="en-US" sz="2400">
              <a:solidFill>
                <a:schemeClr val="bg1">
                  <a:lumMod val="20000"/>
                  <a:lumOff val="80000"/>
                </a:schemeClr>
              </a:solidFill>
            </a:endParaRPr>
          </a:p>
        </p:txBody>
      </p:sp>
      <p:sp>
        <p:nvSpPr>
          <p:cNvPr id="1344" name="Google Shape;1344;p65"/>
          <p:cNvSpPr txBox="1">
            <a:spLocks noGrp="1"/>
          </p:cNvSpPr>
          <p:nvPr>
            <p:ph type="subTitle" idx="2"/>
          </p:nvPr>
        </p:nvSpPr>
        <p:spPr>
          <a:xfrm>
            <a:off x="4728305" y="2993002"/>
            <a:ext cx="4171826" cy="546982"/>
          </a:xfrm>
          <a:prstGeom prst="rect">
            <a:avLst/>
          </a:prstGeom>
        </p:spPr>
        <p:txBody>
          <a:bodyPr spcFirstLastPara="1" wrap="square" lIns="91425" tIns="91425" rIns="91425" bIns="91425" anchor="t" anchorCtr="0">
            <a:noAutofit/>
          </a:bodyPr>
          <a:lstStyle/>
          <a:p>
            <a:pPr marL="0" indent="0">
              <a:spcAft>
                <a:spcPts val="1600"/>
              </a:spcAft>
            </a:pPr>
            <a:r>
              <a:rPr lang="en-US" sz="2400">
                <a:solidFill>
                  <a:srgbClr val="FFF7E0"/>
                </a:solidFill>
                <a:latin typeface="Calibri"/>
                <a:ea typeface="Calibri"/>
                <a:cs typeface="Calibri"/>
              </a:rPr>
              <a:t>What do we mean by the term 'gender identity'?</a:t>
            </a:r>
            <a:endParaRPr lang="en-US" sz="2400">
              <a:solidFill>
                <a:srgbClr val="FFF7E0"/>
              </a:solidFill>
            </a:endParaRPr>
          </a:p>
        </p:txBody>
      </p:sp>
      <p:sp>
        <p:nvSpPr>
          <p:cNvPr id="1345" name="Google Shape;1345;p65"/>
          <p:cNvSpPr txBox="1">
            <a:spLocks noGrp="1"/>
          </p:cNvSpPr>
          <p:nvPr>
            <p:ph type="subTitle" idx="3"/>
          </p:nvPr>
        </p:nvSpPr>
        <p:spPr>
          <a:xfrm>
            <a:off x="235148" y="3726094"/>
            <a:ext cx="4206463" cy="713400"/>
          </a:xfrm>
          <a:prstGeom prst="rect">
            <a:avLst/>
          </a:prstGeom>
        </p:spPr>
        <p:txBody>
          <a:bodyPr spcFirstLastPara="1" wrap="square" lIns="91425" tIns="91425" rIns="91425" bIns="91425" anchor="t" anchorCtr="0">
            <a:noAutofit/>
          </a:bodyPr>
          <a:lstStyle/>
          <a:p>
            <a:pPr marL="0" indent="0">
              <a:spcAft>
                <a:spcPts val="1600"/>
              </a:spcAft>
            </a:pPr>
            <a:r>
              <a:rPr lang="en-US" sz="1100">
                <a:solidFill>
                  <a:srgbClr val="FFFFFF"/>
                </a:solidFill>
                <a:latin typeface="Calibri"/>
                <a:ea typeface="Calibri"/>
                <a:cs typeface="Calibri"/>
              </a:rPr>
              <a:t>Sexual orientation, or sometimes 'sexuality', refers to the part of a person’s identity that describes the types of people that they experience attraction to. </a:t>
            </a:r>
            <a:endParaRPr lang="en-US" sz="1100">
              <a:solidFill>
                <a:srgbClr val="FFFFFF"/>
              </a:solidFill>
            </a:endParaRPr>
          </a:p>
        </p:txBody>
      </p:sp>
      <p:sp>
        <p:nvSpPr>
          <p:cNvPr id="1346" name="Google Shape;1346;p65"/>
          <p:cNvSpPr txBox="1">
            <a:spLocks noGrp="1"/>
          </p:cNvSpPr>
          <p:nvPr>
            <p:ph type="subTitle" idx="4"/>
          </p:nvPr>
        </p:nvSpPr>
        <p:spPr>
          <a:xfrm>
            <a:off x="4745611" y="3769389"/>
            <a:ext cx="4145849" cy="713400"/>
          </a:xfrm>
          <a:prstGeom prst="rect">
            <a:avLst/>
          </a:prstGeom>
        </p:spPr>
        <p:txBody>
          <a:bodyPr spcFirstLastPara="1" wrap="square" lIns="91425" tIns="91425" rIns="91425" bIns="91425" anchor="t" anchorCtr="0">
            <a:noAutofit/>
          </a:bodyPr>
          <a:lstStyle/>
          <a:p>
            <a:pPr marL="0" indent="0">
              <a:spcAft>
                <a:spcPts val="1600"/>
              </a:spcAft>
            </a:pPr>
            <a:r>
              <a:rPr lang="en-US" sz="1100">
                <a:solidFill>
                  <a:srgbClr val="FFFFFF"/>
                </a:solidFill>
                <a:latin typeface="Calibri"/>
                <a:ea typeface="Calibri"/>
                <a:cs typeface="Calibri"/>
              </a:rPr>
              <a:t>Often confused with 'sex' (which refers to the physical characteristics of a person’s body), gender is a person’s sense of self. It is how a person feels about themselves and knows themselves to be.</a:t>
            </a:r>
          </a:p>
        </p:txBody>
      </p:sp>
      <p:sp>
        <p:nvSpPr>
          <p:cNvPr id="1347" name="Google Shape;1347;p65"/>
          <p:cNvSpPr txBox="1">
            <a:spLocks noGrp="1"/>
          </p:cNvSpPr>
          <p:nvPr>
            <p:ph type="title"/>
          </p:nvPr>
        </p:nvSpPr>
        <p:spPr>
          <a:xfrm>
            <a:off x="720000" y="369375"/>
            <a:ext cx="7704000" cy="564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LET’S BE PROUD OF OURSELVES!</a:t>
            </a:r>
            <a:endParaRPr/>
          </a:p>
        </p:txBody>
      </p:sp>
      <p:grpSp>
        <p:nvGrpSpPr>
          <p:cNvPr id="1348" name="Google Shape;1348;p65"/>
          <p:cNvGrpSpPr/>
          <p:nvPr/>
        </p:nvGrpSpPr>
        <p:grpSpPr>
          <a:xfrm>
            <a:off x="1919028" y="1735525"/>
            <a:ext cx="856200" cy="856200"/>
            <a:chOff x="1919028" y="1735525"/>
            <a:chExt cx="856200" cy="856200"/>
          </a:xfrm>
        </p:grpSpPr>
        <p:sp>
          <p:nvSpPr>
            <p:cNvPr id="1349" name="Google Shape;1349;p65"/>
            <p:cNvSpPr/>
            <p:nvPr/>
          </p:nvSpPr>
          <p:spPr>
            <a:xfrm>
              <a:off x="1919028" y="1735525"/>
              <a:ext cx="856200" cy="856200"/>
            </a:xfrm>
            <a:prstGeom prst="rect">
              <a:avLst/>
            </a:prstGeom>
            <a:noFill/>
            <a:ln w="9525" cap="flat" cmpd="sng">
              <a:solidFill>
                <a:schemeClr val="hlink"/>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50" name="Google Shape;1350;p65"/>
            <p:cNvGrpSpPr/>
            <p:nvPr/>
          </p:nvGrpSpPr>
          <p:grpSpPr>
            <a:xfrm>
              <a:off x="2110325" y="1862725"/>
              <a:ext cx="473450" cy="601675"/>
              <a:chOff x="2110325" y="1709825"/>
              <a:chExt cx="473450" cy="601675"/>
            </a:xfrm>
          </p:grpSpPr>
          <p:sp>
            <p:nvSpPr>
              <p:cNvPr id="1351" name="Google Shape;1351;p65"/>
              <p:cNvSpPr/>
              <p:nvPr/>
            </p:nvSpPr>
            <p:spPr>
              <a:xfrm>
                <a:off x="2110325" y="1842725"/>
                <a:ext cx="473450" cy="325875"/>
              </a:xfrm>
              <a:custGeom>
                <a:avLst/>
                <a:gdLst/>
                <a:ahLst/>
                <a:cxnLst/>
                <a:rect l="l" t="t" r="r" b="b"/>
                <a:pathLst>
                  <a:path w="18938" h="13035" extrusionOk="0">
                    <a:moveTo>
                      <a:pt x="3703" y="0"/>
                    </a:moveTo>
                    <a:cubicBezTo>
                      <a:pt x="2070" y="0"/>
                      <a:pt x="741" y="1327"/>
                      <a:pt x="741" y="2960"/>
                    </a:cubicBezTo>
                    <a:cubicBezTo>
                      <a:pt x="741" y="3940"/>
                      <a:pt x="1221" y="4810"/>
                      <a:pt x="1956" y="5350"/>
                    </a:cubicBezTo>
                    <a:cubicBezTo>
                      <a:pt x="1417" y="5775"/>
                      <a:pt x="1037" y="6397"/>
                      <a:pt x="924" y="7127"/>
                    </a:cubicBezTo>
                    <a:lnTo>
                      <a:pt x="0" y="13034"/>
                    </a:lnTo>
                    <a:lnTo>
                      <a:pt x="7407" y="13034"/>
                    </a:lnTo>
                    <a:lnTo>
                      <a:pt x="7407" y="13033"/>
                    </a:lnTo>
                    <a:lnTo>
                      <a:pt x="6707" y="8558"/>
                    </a:lnTo>
                    <a:lnTo>
                      <a:pt x="9470" y="11320"/>
                    </a:lnTo>
                    <a:lnTo>
                      <a:pt x="12231" y="8559"/>
                    </a:lnTo>
                    <a:lnTo>
                      <a:pt x="12231" y="8559"/>
                    </a:lnTo>
                    <a:lnTo>
                      <a:pt x="11532" y="13034"/>
                    </a:lnTo>
                    <a:lnTo>
                      <a:pt x="18937" y="13034"/>
                    </a:lnTo>
                    <a:lnTo>
                      <a:pt x="18014" y="7127"/>
                    </a:lnTo>
                    <a:cubicBezTo>
                      <a:pt x="17900" y="6398"/>
                      <a:pt x="17521" y="5775"/>
                      <a:pt x="16982" y="5350"/>
                    </a:cubicBezTo>
                    <a:cubicBezTo>
                      <a:pt x="17717" y="4811"/>
                      <a:pt x="18195" y="3942"/>
                      <a:pt x="18195" y="2960"/>
                    </a:cubicBezTo>
                    <a:cubicBezTo>
                      <a:pt x="18195" y="1327"/>
                      <a:pt x="16868" y="0"/>
                      <a:pt x="15235" y="0"/>
                    </a:cubicBezTo>
                    <a:cubicBezTo>
                      <a:pt x="13603" y="0"/>
                      <a:pt x="12275" y="1327"/>
                      <a:pt x="12275" y="2960"/>
                    </a:cubicBezTo>
                    <a:cubicBezTo>
                      <a:pt x="12275" y="3929"/>
                      <a:pt x="12743" y="4791"/>
                      <a:pt x="13464" y="5332"/>
                    </a:cubicBezTo>
                    <a:lnTo>
                      <a:pt x="9468" y="9327"/>
                    </a:lnTo>
                    <a:lnTo>
                      <a:pt x="5474" y="5332"/>
                    </a:lnTo>
                    <a:cubicBezTo>
                      <a:pt x="6195" y="4791"/>
                      <a:pt x="6663" y="3929"/>
                      <a:pt x="6663" y="2960"/>
                    </a:cubicBezTo>
                    <a:cubicBezTo>
                      <a:pt x="6663" y="1327"/>
                      <a:pt x="5335" y="0"/>
                      <a:pt x="3703" y="0"/>
                    </a:cubicBez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65"/>
              <p:cNvSpPr/>
              <p:nvPr/>
            </p:nvSpPr>
            <p:spPr>
              <a:xfrm>
                <a:off x="2147650" y="2203775"/>
                <a:ext cx="35275" cy="107725"/>
              </a:xfrm>
              <a:custGeom>
                <a:avLst/>
                <a:gdLst/>
                <a:ahLst/>
                <a:cxnLst/>
                <a:rect l="l" t="t" r="r" b="b"/>
                <a:pathLst>
                  <a:path w="1411" h="4309" extrusionOk="0">
                    <a:moveTo>
                      <a:pt x="1" y="0"/>
                    </a:moveTo>
                    <a:lnTo>
                      <a:pt x="1" y="4309"/>
                    </a:lnTo>
                    <a:lnTo>
                      <a:pt x="1411" y="4309"/>
                    </a:lnTo>
                    <a:lnTo>
                      <a:pt x="1411" y="0"/>
                    </a:lnTo>
                    <a:close/>
                  </a:path>
                </a:pathLst>
              </a:custGeom>
              <a:solidFill>
                <a:schemeClr val="accent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65"/>
              <p:cNvSpPr/>
              <p:nvPr/>
            </p:nvSpPr>
            <p:spPr>
              <a:xfrm>
                <a:off x="2222875" y="2203775"/>
                <a:ext cx="35300" cy="107725"/>
              </a:xfrm>
              <a:custGeom>
                <a:avLst/>
                <a:gdLst/>
                <a:ahLst/>
                <a:cxnLst/>
                <a:rect l="l" t="t" r="r" b="b"/>
                <a:pathLst>
                  <a:path w="1412" h="4309" extrusionOk="0">
                    <a:moveTo>
                      <a:pt x="0" y="0"/>
                    </a:moveTo>
                    <a:lnTo>
                      <a:pt x="0" y="4309"/>
                    </a:lnTo>
                    <a:lnTo>
                      <a:pt x="1411" y="4309"/>
                    </a:lnTo>
                    <a:lnTo>
                      <a:pt x="1411" y="0"/>
                    </a:lnTo>
                    <a:close/>
                  </a:path>
                </a:pathLst>
              </a:custGeom>
              <a:solidFill>
                <a:schemeClr val="dk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65"/>
              <p:cNvSpPr/>
              <p:nvPr/>
            </p:nvSpPr>
            <p:spPr>
              <a:xfrm>
                <a:off x="2511175" y="2203775"/>
                <a:ext cx="35250" cy="107725"/>
              </a:xfrm>
              <a:custGeom>
                <a:avLst/>
                <a:gdLst/>
                <a:ahLst/>
                <a:cxnLst/>
                <a:rect l="l" t="t" r="r" b="b"/>
                <a:pathLst>
                  <a:path w="1410" h="4309" extrusionOk="0">
                    <a:moveTo>
                      <a:pt x="0" y="0"/>
                    </a:moveTo>
                    <a:lnTo>
                      <a:pt x="0" y="4309"/>
                    </a:lnTo>
                    <a:lnTo>
                      <a:pt x="1410" y="4309"/>
                    </a:lnTo>
                    <a:lnTo>
                      <a:pt x="1410" y="0"/>
                    </a:lnTo>
                    <a:close/>
                  </a:path>
                </a:pathLst>
              </a:custGeom>
              <a:solidFill>
                <a:schemeClr val="dk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65"/>
              <p:cNvSpPr/>
              <p:nvPr/>
            </p:nvSpPr>
            <p:spPr>
              <a:xfrm>
                <a:off x="2436000" y="2203775"/>
                <a:ext cx="35250" cy="107725"/>
              </a:xfrm>
              <a:custGeom>
                <a:avLst/>
                <a:gdLst/>
                <a:ahLst/>
                <a:cxnLst/>
                <a:rect l="l" t="t" r="r" b="b"/>
                <a:pathLst>
                  <a:path w="1410" h="4309" extrusionOk="0">
                    <a:moveTo>
                      <a:pt x="0" y="0"/>
                    </a:moveTo>
                    <a:lnTo>
                      <a:pt x="0" y="4309"/>
                    </a:lnTo>
                    <a:lnTo>
                      <a:pt x="1410" y="4309"/>
                    </a:lnTo>
                    <a:lnTo>
                      <a:pt x="1410" y="0"/>
                    </a:lnTo>
                    <a:close/>
                  </a:path>
                </a:pathLst>
              </a:custGeom>
              <a:solidFill>
                <a:schemeClr val="accent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65"/>
              <p:cNvSpPr/>
              <p:nvPr/>
            </p:nvSpPr>
            <p:spPr>
              <a:xfrm>
                <a:off x="2235200" y="1709825"/>
                <a:ext cx="223725" cy="175525"/>
              </a:xfrm>
              <a:custGeom>
                <a:avLst/>
                <a:gdLst/>
                <a:ahLst/>
                <a:cxnLst/>
                <a:rect l="l" t="t" r="r" b="b"/>
                <a:pathLst>
                  <a:path w="8949" h="7021" extrusionOk="0">
                    <a:moveTo>
                      <a:pt x="2125" y="1"/>
                    </a:moveTo>
                    <a:cubicBezTo>
                      <a:pt x="1630" y="1"/>
                      <a:pt x="1135" y="190"/>
                      <a:pt x="756" y="568"/>
                    </a:cubicBezTo>
                    <a:cubicBezTo>
                      <a:pt x="1" y="1323"/>
                      <a:pt x="1" y="2551"/>
                      <a:pt x="756" y="3306"/>
                    </a:cubicBezTo>
                    <a:lnTo>
                      <a:pt x="4475" y="7020"/>
                    </a:lnTo>
                    <a:lnTo>
                      <a:pt x="8191" y="3306"/>
                    </a:lnTo>
                    <a:cubicBezTo>
                      <a:pt x="8948" y="2551"/>
                      <a:pt x="8948" y="1323"/>
                      <a:pt x="8191" y="568"/>
                    </a:cubicBezTo>
                    <a:cubicBezTo>
                      <a:pt x="7813" y="190"/>
                      <a:pt x="7319" y="1"/>
                      <a:pt x="6823" y="1"/>
                    </a:cubicBezTo>
                    <a:cubicBezTo>
                      <a:pt x="6327" y="1"/>
                      <a:pt x="5833" y="190"/>
                      <a:pt x="5453" y="568"/>
                    </a:cubicBezTo>
                    <a:lnTo>
                      <a:pt x="4475" y="1548"/>
                    </a:lnTo>
                    <a:lnTo>
                      <a:pt x="3495" y="568"/>
                    </a:lnTo>
                    <a:cubicBezTo>
                      <a:pt x="3116" y="190"/>
                      <a:pt x="2621" y="1"/>
                      <a:pt x="2125" y="1"/>
                    </a:cubicBezTo>
                    <a:close/>
                  </a:path>
                </a:pathLst>
              </a:custGeom>
              <a:solidFill>
                <a:schemeClr val="accent5"/>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357" name="Google Shape;1357;p65"/>
          <p:cNvGrpSpPr/>
          <p:nvPr/>
        </p:nvGrpSpPr>
        <p:grpSpPr>
          <a:xfrm>
            <a:off x="6368802" y="1735525"/>
            <a:ext cx="856200" cy="856200"/>
            <a:chOff x="6368803" y="1735525"/>
            <a:chExt cx="856200" cy="856200"/>
          </a:xfrm>
        </p:grpSpPr>
        <p:sp>
          <p:nvSpPr>
            <p:cNvPr id="1358" name="Google Shape;1358;p65"/>
            <p:cNvSpPr/>
            <p:nvPr/>
          </p:nvSpPr>
          <p:spPr>
            <a:xfrm>
              <a:off x="6368802" y="1735525"/>
              <a:ext cx="856200" cy="856200"/>
            </a:xfrm>
            <a:prstGeom prst="rect">
              <a:avLst/>
            </a:prstGeom>
            <a:noFill/>
            <a:ln w="9525" cap="flat" cmpd="sng">
              <a:solidFill>
                <a:schemeClr val="hlink"/>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59" name="Google Shape;1359;p65"/>
            <p:cNvGrpSpPr/>
            <p:nvPr/>
          </p:nvGrpSpPr>
          <p:grpSpPr>
            <a:xfrm>
              <a:off x="6496088" y="1957850"/>
              <a:ext cx="601625" cy="411400"/>
              <a:chOff x="6496088" y="1804950"/>
              <a:chExt cx="601625" cy="411400"/>
            </a:xfrm>
          </p:grpSpPr>
          <p:sp>
            <p:nvSpPr>
              <p:cNvPr id="1360" name="Google Shape;1360;p65"/>
              <p:cNvSpPr/>
              <p:nvPr/>
            </p:nvSpPr>
            <p:spPr>
              <a:xfrm>
                <a:off x="6651563" y="1805125"/>
                <a:ext cx="446150" cy="411225"/>
              </a:xfrm>
              <a:custGeom>
                <a:avLst/>
                <a:gdLst/>
                <a:ahLst/>
                <a:cxnLst/>
                <a:rect l="l" t="t" r="r" b="b"/>
                <a:pathLst>
                  <a:path w="17846" h="16449" extrusionOk="0">
                    <a:moveTo>
                      <a:pt x="7204" y="6080"/>
                    </a:moveTo>
                    <a:cubicBezTo>
                      <a:pt x="8463" y="6080"/>
                      <a:pt x="9487" y="7104"/>
                      <a:pt x="9487" y="8363"/>
                    </a:cubicBezTo>
                    <a:lnTo>
                      <a:pt x="9487" y="9775"/>
                    </a:lnTo>
                    <a:lnTo>
                      <a:pt x="8077" y="9775"/>
                    </a:lnTo>
                    <a:lnTo>
                      <a:pt x="8077" y="8363"/>
                    </a:lnTo>
                    <a:cubicBezTo>
                      <a:pt x="8077" y="7881"/>
                      <a:pt x="7686" y="7490"/>
                      <a:pt x="7204" y="7490"/>
                    </a:cubicBezTo>
                    <a:cubicBezTo>
                      <a:pt x="6721" y="7490"/>
                      <a:pt x="6330" y="7881"/>
                      <a:pt x="6330" y="8363"/>
                    </a:cubicBezTo>
                    <a:lnTo>
                      <a:pt x="6330" y="9775"/>
                    </a:lnTo>
                    <a:lnTo>
                      <a:pt x="4921" y="9775"/>
                    </a:lnTo>
                    <a:lnTo>
                      <a:pt x="4921" y="8363"/>
                    </a:lnTo>
                    <a:cubicBezTo>
                      <a:pt x="4921" y="7104"/>
                      <a:pt x="5945" y="6080"/>
                      <a:pt x="7204" y="6080"/>
                    </a:cubicBezTo>
                    <a:close/>
                    <a:moveTo>
                      <a:pt x="7204" y="3261"/>
                    </a:moveTo>
                    <a:cubicBezTo>
                      <a:pt x="10016" y="3261"/>
                      <a:pt x="12306" y="5551"/>
                      <a:pt x="12306" y="8363"/>
                    </a:cubicBezTo>
                    <a:lnTo>
                      <a:pt x="12306" y="9775"/>
                    </a:lnTo>
                    <a:lnTo>
                      <a:pt x="10896" y="9775"/>
                    </a:lnTo>
                    <a:lnTo>
                      <a:pt x="10896" y="8363"/>
                    </a:lnTo>
                    <a:cubicBezTo>
                      <a:pt x="10896" y="6327"/>
                      <a:pt x="9239" y="4670"/>
                      <a:pt x="7204" y="4670"/>
                    </a:cubicBezTo>
                    <a:cubicBezTo>
                      <a:pt x="5168" y="4670"/>
                      <a:pt x="3510" y="6327"/>
                      <a:pt x="3510" y="8363"/>
                    </a:cubicBezTo>
                    <a:lnTo>
                      <a:pt x="3510" y="9775"/>
                    </a:lnTo>
                    <a:lnTo>
                      <a:pt x="2100" y="9775"/>
                    </a:lnTo>
                    <a:lnTo>
                      <a:pt x="2100" y="8363"/>
                    </a:lnTo>
                    <a:cubicBezTo>
                      <a:pt x="2100" y="5548"/>
                      <a:pt x="4390" y="3261"/>
                      <a:pt x="7204" y="3261"/>
                    </a:cubicBezTo>
                    <a:close/>
                    <a:moveTo>
                      <a:pt x="3525" y="11435"/>
                    </a:moveTo>
                    <a:lnTo>
                      <a:pt x="3525" y="12845"/>
                    </a:lnTo>
                    <a:lnTo>
                      <a:pt x="2096" y="12845"/>
                    </a:lnTo>
                    <a:lnTo>
                      <a:pt x="2096" y="11435"/>
                    </a:lnTo>
                    <a:close/>
                    <a:moveTo>
                      <a:pt x="12312" y="11435"/>
                    </a:moveTo>
                    <a:lnTo>
                      <a:pt x="12312" y="12845"/>
                    </a:lnTo>
                    <a:lnTo>
                      <a:pt x="4936" y="12845"/>
                    </a:lnTo>
                    <a:lnTo>
                      <a:pt x="4936" y="11435"/>
                    </a:lnTo>
                    <a:close/>
                    <a:moveTo>
                      <a:pt x="0" y="0"/>
                    </a:moveTo>
                    <a:lnTo>
                      <a:pt x="0" y="16448"/>
                    </a:lnTo>
                    <a:lnTo>
                      <a:pt x="17845" y="16448"/>
                    </a:lnTo>
                    <a:lnTo>
                      <a:pt x="17845" y="13283"/>
                    </a:lnTo>
                    <a:cubicBezTo>
                      <a:pt x="17829" y="13283"/>
                      <a:pt x="17811" y="13285"/>
                      <a:pt x="17795" y="13285"/>
                    </a:cubicBezTo>
                    <a:cubicBezTo>
                      <a:pt x="16765" y="13285"/>
                      <a:pt x="15932" y="12451"/>
                      <a:pt x="15932" y="11421"/>
                    </a:cubicBezTo>
                    <a:cubicBezTo>
                      <a:pt x="15932" y="10391"/>
                      <a:pt x="16765" y="9558"/>
                      <a:pt x="17795" y="9558"/>
                    </a:cubicBezTo>
                    <a:cubicBezTo>
                      <a:pt x="17811" y="9558"/>
                      <a:pt x="17829" y="9558"/>
                      <a:pt x="17845" y="9559"/>
                    </a:cubicBezTo>
                    <a:lnTo>
                      <a:pt x="17845" y="6894"/>
                    </a:lnTo>
                    <a:cubicBezTo>
                      <a:pt x="17829" y="6894"/>
                      <a:pt x="17811" y="6896"/>
                      <a:pt x="17795" y="6896"/>
                    </a:cubicBezTo>
                    <a:cubicBezTo>
                      <a:pt x="16765" y="6896"/>
                      <a:pt x="15932" y="6061"/>
                      <a:pt x="15932" y="5033"/>
                    </a:cubicBezTo>
                    <a:cubicBezTo>
                      <a:pt x="15932" y="3997"/>
                      <a:pt x="16765" y="3164"/>
                      <a:pt x="17795" y="3164"/>
                    </a:cubicBezTo>
                    <a:cubicBezTo>
                      <a:pt x="17811" y="3164"/>
                      <a:pt x="17829" y="3164"/>
                      <a:pt x="17845" y="3165"/>
                    </a:cubicBezTo>
                    <a:lnTo>
                      <a:pt x="17845" y="0"/>
                    </a:lnTo>
                    <a:close/>
                  </a:path>
                </a:pathLst>
              </a:custGeom>
              <a:solidFill>
                <a:schemeClr val="dk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65"/>
              <p:cNvSpPr/>
              <p:nvPr/>
            </p:nvSpPr>
            <p:spPr>
              <a:xfrm>
                <a:off x="6496088" y="1804950"/>
                <a:ext cx="120250" cy="411200"/>
              </a:xfrm>
              <a:custGeom>
                <a:avLst/>
                <a:gdLst/>
                <a:ahLst/>
                <a:cxnLst/>
                <a:rect l="l" t="t" r="r" b="b"/>
                <a:pathLst>
                  <a:path w="4810" h="16448" extrusionOk="0">
                    <a:moveTo>
                      <a:pt x="0" y="0"/>
                    </a:moveTo>
                    <a:lnTo>
                      <a:pt x="0" y="6"/>
                    </a:lnTo>
                    <a:lnTo>
                      <a:pt x="0" y="3171"/>
                    </a:lnTo>
                    <a:cubicBezTo>
                      <a:pt x="16" y="3171"/>
                      <a:pt x="33" y="3169"/>
                      <a:pt x="50" y="3169"/>
                    </a:cubicBezTo>
                    <a:cubicBezTo>
                      <a:pt x="1079" y="3169"/>
                      <a:pt x="1914" y="4003"/>
                      <a:pt x="1914" y="5033"/>
                    </a:cubicBezTo>
                    <a:cubicBezTo>
                      <a:pt x="1914" y="6063"/>
                      <a:pt x="1079" y="6896"/>
                      <a:pt x="50" y="6896"/>
                    </a:cubicBezTo>
                    <a:cubicBezTo>
                      <a:pt x="33" y="6896"/>
                      <a:pt x="16" y="6896"/>
                      <a:pt x="0" y="6895"/>
                    </a:cubicBezTo>
                    <a:lnTo>
                      <a:pt x="0" y="9559"/>
                    </a:lnTo>
                    <a:cubicBezTo>
                      <a:pt x="16" y="9559"/>
                      <a:pt x="33" y="9558"/>
                      <a:pt x="50" y="9558"/>
                    </a:cubicBezTo>
                    <a:cubicBezTo>
                      <a:pt x="1079" y="9558"/>
                      <a:pt x="1914" y="10391"/>
                      <a:pt x="1914" y="11421"/>
                    </a:cubicBezTo>
                    <a:cubicBezTo>
                      <a:pt x="1914" y="12451"/>
                      <a:pt x="1079" y="13284"/>
                      <a:pt x="50" y="13284"/>
                    </a:cubicBezTo>
                    <a:cubicBezTo>
                      <a:pt x="33" y="13284"/>
                      <a:pt x="16" y="13284"/>
                      <a:pt x="0" y="13283"/>
                    </a:cubicBezTo>
                    <a:lnTo>
                      <a:pt x="0" y="16448"/>
                    </a:lnTo>
                    <a:lnTo>
                      <a:pt x="4810" y="16448"/>
                    </a:lnTo>
                    <a:lnTo>
                      <a:pt x="4810" y="0"/>
                    </a:ln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cxnSp>
        <p:nvCxnSpPr>
          <p:cNvPr id="1362" name="Google Shape;1362;p65"/>
          <p:cNvCxnSpPr>
            <a:stCxn id="1349" idx="2"/>
            <a:endCxn id="1343" idx="0"/>
          </p:cNvCxnSpPr>
          <p:nvPr/>
        </p:nvCxnSpPr>
        <p:spPr>
          <a:xfrm>
            <a:off x="2347128" y="2591725"/>
            <a:ext cx="4252" cy="306027"/>
          </a:xfrm>
          <a:prstGeom prst="straightConnector1">
            <a:avLst/>
          </a:prstGeom>
          <a:noFill/>
          <a:ln w="9525" cap="flat" cmpd="sng">
            <a:solidFill>
              <a:schemeClr val="hlink"/>
            </a:solidFill>
            <a:prstDash val="solid"/>
            <a:round/>
            <a:headEnd type="none" w="med" len="med"/>
            <a:tailEnd type="diamond" w="med" len="med"/>
          </a:ln>
        </p:spPr>
      </p:cxnSp>
      <p:cxnSp>
        <p:nvCxnSpPr>
          <p:cNvPr id="1363" name="Google Shape;1363;p65"/>
          <p:cNvCxnSpPr>
            <a:stCxn id="1358" idx="2"/>
            <a:endCxn id="1344" idx="0"/>
          </p:cNvCxnSpPr>
          <p:nvPr/>
        </p:nvCxnSpPr>
        <p:spPr>
          <a:xfrm>
            <a:off x="6796901" y="2591725"/>
            <a:ext cx="17317" cy="401277"/>
          </a:xfrm>
          <a:prstGeom prst="straightConnector1">
            <a:avLst/>
          </a:prstGeom>
          <a:noFill/>
          <a:ln w="9525" cap="flat" cmpd="sng">
            <a:solidFill>
              <a:schemeClr val="hlink"/>
            </a:solidFill>
            <a:prstDash val="solid"/>
            <a:round/>
            <a:headEnd type="none" w="med" len="med"/>
            <a:tailEnd type="diamond" w="med" len="med"/>
          </a:ln>
        </p:spPr>
      </p:cxnSp>
      <p:cxnSp>
        <p:nvCxnSpPr>
          <p:cNvPr id="1364" name="Google Shape;1364;p65"/>
          <p:cNvCxnSpPr/>
          <p:nvPr/>
        </p:nvCxnSpPr>
        <p:spPr>
          <a:xfrm>
            <a:off x="1963691" y="3722134"/>
            <a:ext cx="749400" cy="0"/>
          </a:xfrm>
          <a:prstGeom prst="straightConnector1">
            <a:avLst/>
          </a:prstGeom>
          <a:noFill/>
          <a:ln w="9525" cap="flat" cmpd="sng">
            <a:solidFill>
              <a:schemeClr val="hlink"/>
            </a:solidFill>
            <a:prstDash val="solid"/>
            <a:round/>
            <a:headEnd type="diamond" w="med" len="med"/>
            <a:tailEnd type="diamond" w="med" len="med"/>
          </a:ln>
        </p:spPr>
      </p:cxnSp>
      <p:cxnSp>
        <p:nvCxnSpPr>
          <p:cNvPr id="1365" name="Google Shape;1365;p65"/>
          <p:cNvCxnSpPr/>
          <p:nvPr/>
        </p:nvCxnSpPr>
        <p:spPr>
          <a:xfrm>
            <a:off x="6378905" y="3808725"/>
            <a:ext cx="749400" cy="0"/>
          </a:xfrm>
          <a:prstGeom prst="straightConnector1">
            <a:avLst/>
          </a:prstGeom>
          <a:noFill/>
          <a:ln w="9525" cap="flat" cmpd="sng">
            <a:solidFill>
              <a:schemeClr val="hlink"/>
            </a:solidFill>
            <a:prstDash val="solid"/>
            <a:round/>
            <a:headEnd type="diamond" w="med" len="med"/>
            <a:tailEnd type="diamond" w="med" len="med"/>
          </a:ln>
        </p:spPr>
      </p:cxnSp>
      <p:pic>
        <p:nvPicPr>
          <p:cNvPr id="3" name="Picture 2" descr="A green rectangle with white dots&#10;&#10;Description automatically generated">
            <a:extLst>
              <a:ext uri="{FF2B5EF4-FFF2-40B4-BE49-F238E27FC236}">
                <a16:creationId xmlns:a16="http://schemas.microsoft.com/office/drawing/2014/main" id="{61D08C8C-C844-B462-29BA-CE954DB7A4AC}"/>
              </a:ext>
            </a:extLst>
          </p:cNvPr>
          <p:cNvPicPr>
            <a:picLocks noChangeAspect="1"/>
          </p:cNvPicPr>
          <p:nvPr/>
        </p:nvPicPr>
        <p:blipFill>
          <a:blip r:embed="rId3"/>
          <a:stretch>
            <a:fillRect/>
          </a:stretch>
        </p:blipFill>
        <p:spPr>
          <a:xfrm>
            <a:off x="221673" y="4459109"/>
            <a:ext cx="8700654" cy="48555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4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4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5" grpId="0" build="p"/>
      <p:bldP spid="1346"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77"/>
        <p:cNvGrpSpPr/>
        <p:nvPr/>
      </p:nvGrpSpPr>
      <p:grpSpPr>
        <a:xfrm>
          <a:off x="0" y="0"/>
          <a:ext cx="0" cy="0"/>
          <a:chOff x="0" y="0"/>
          <a:chExt cx="0" cy="0"/>
        </a:xfrm>
      </p:grpSpPr>
      <p:sp>
        <p:nvSpPr>
          <p:cNvPr id="1678" name="Google Shape;1678;p74"/>
          <p:cNvSpPr txBox="1">
            <a:spLocks noGrp="1"/>
          </p:cNvSpPr>
          <p:nvPr>
            <p:ph type="title"/>
          </p:nvPr>
        </p:nvSpPr>
        <p:spPr>
          <a:xfrm>
            <a:off x="394324" y="1285233"/>
            <a:ext cx="8364012" cy="1008300"/>
          </a:xfrm>
          <a:prstGeom prst="rect">
            <a:avLst/>
          </a:prstGeom>
        </p:spPr>
        <p:txBody>
          <a:bodyPr spcFirstLastPara="1" wrap="square" lIns="91425" tIns="91425" rIns="91425" bIns="91425" anchor="ctr" anchorCtr="0">
            <a:noAutofit/>
          </a:bodyPr>
          <a:lstStyle/>
          <a:p>
            <a:r>
              <a:rPr lang="en-US" sz="2400">
                <a:solidFill>
                  <a:srgbClr val="FFF7E0"/>
                </a:solidFill>
                <a:latin typeface="Calibri"/>
                <a:cs typeface="Calibri"/>
              </a:rPr>
              <a:t>Why do the key words 'straight' and 'cis' not have symbols or flags?</a:t>
            </a:r>
            <a:r>
              <a:rPr lang="en-GB" sz="2400">
                <a:solidFill>
                  <a:srgbClr val="FFF7E0"/>
                </a:solidFill>
                <a:latin typeface="Calibri"/>
                <a:cs typeface="Calibri"/>
              </a:rPr>
              <a:t>  </a:t>
            </a:r>
            <a:endParaRPr lang="en-US" sz="8000">
              <a:solidFill>
                <a:srgbClr val="FFF7E0"/>
              </a:solidFill>
            </a:endParaRPr>
          </a:p>
        </p:txBody>
      </p:sp>
      <p:sp>
        <p:nvSpPr>
          <p:cNvPr id="1679" name="Google Shape;1679;p74"/>
          <p:cNvSpPr txBox="1">
            <a:spLocks noGrp="1"/>
          </p:cNvSpPr>
          <p:nvPr>
            <p:ph type="subTitle" idx="1"/>
          </p:nvPr>
        </p:nvSpPr>
        <p:spPr>
          <a:xfrm>
            <a:off x="400323" y="2120020"/>
            <a:ext cx="8352040" cy="1083190"/>
          </a:xfrm>
          <a:prstGeom prst="rect">
            <a:avLst/>
          </a:prstGeom>
        </p:spPr>
        <p:txBody>
          <a:bodyPr spcFirstLastPara="1" wrap="square" lIns="91425" tIns="91425" rIns="91425" bIns="91425" anchor="t" anchorCtr="0">
            <a:noAutofit/>
          </a:bodyPr>
          <a:lstStyle/>
          <a:p>
            <a:pPr marL="0" indent="0">
              <a:spcAft>
                <a:spcPts val="1600"/>
              </a:spcAft>
            </a:pPr>
            <a:r>
              <a:rPr lang="en-US">
                <a:solidFill>
                  <a:srgbClr val="FFFFFF"/>
                </a:solidFill>
                <a:latin typeface="Calibri"/>
                <a:cs typeface="Calibri"/>
              </a:rPr>
              <a:t>Straight and cis people generally do not experience discrimination on account of their sexual orientation or gender identity. Straight and cis identities are affirmed and visible constantly in society (and often expected). Therefore, a straight and cis pride or protest has never been needed.</a:t>
            </a:r>
            <a:endParaRPr lang="en-US">
              <a:solidFill>
                <a:srgbClr val="FFFFFF"/>
              </a:solidFill>
            </a:endParaRPr>
          </a:p>
        </p:txBody>
      </p:sp>
      <p:cxnSp>
        <p:nvCxnSpPr>
          <p:cNvPr id="1680" name="Google Shape;1680;p74"/>
          <p:cNvCxnSpPr/>
          <p:nvPr/>
        </p:nvCxnSpPr>
        <p:spPr>
          <a:xfrm>
            <a:off x="4266450" y="2164415"/>
            <a:ext cx="611100" cy="0"/>
          </a:xfrm>
          <a:prstGeom prst="straightConnector1">
            <a:avLst/>
          </a:prstGeom>
          <a:noFill/>
          <a:ln w="9525" cap="flat" cmpd="sng">
            <a:solidFill>
              <a:schemeClr val="hlink"/>
            </a:solidFill>
            <a:prstDash val="solid"/>
            <a:round/>
            <a:headEnd type="diamond" w="med" len="med"/>
            <a:tailEnd type="diamond" w="med" len="med"/>
          </a:ln>
        </p:spPr>
      </p:cxnSp>
      <p:cxnSp>
        <p:nvCxnSpPr>
          <p:cNvPr id="1681" name="Google Shape;1681;p74"/>
          <p:cNvCxnSpPr>
            <a:stCxn id="1682" idx="2"/>
            <a:endCxn id="1678" idx="0"/>
          </p:cNvCxnSpPr>
          <p:nvPr/>
        </p:nvCxnSpPr>
        <p:spPr>
          <a:xfrm flipH="1">
            <a:off x="4576330" y="1117405"/>
            <a:ext cx="4382" cy="167828"/>
          </a:xfrm>
          <a:prstGeom prst="straightConnector1">
            <a:avLst/>
          </a:prstGeom>
          <a:noFill/>
          <a:ln w="9525" cap="flat" cmpd="sng">
            <a:solidFill>
              <a:schemeClr val="hlink"/>
            </a:solidFill>
            <a:prstDash val="solid"/>
            <a:round/>
            <a:headEnd type="none" w="med" len="med"/>
            <a:tailEnd type="diamond" w="med" len="med"/>
          </a:ln>
        </p:spPr>
      </p:cxnSp>
      <p:cxnSp>
        <p:nvCxnSpPr>
          <p:cNvPr id="1683" name="Google Shape;1683;p74"/>
          <p:cNvCxnSpPr>
            <a:cxnSpLocks/>
          </p:cNvCxnSpPr>
          <p:nvPr/>
        </p:nvCxnSpPr>
        <p:spPr>
          <a:xfrm flipH="1" flipV="1">
            <a:off x="4576343" y="2908801"/>
            <a:ext cx="4369" cy="511158"/>
          </a:xfrm>
          <a:prstGeom prst="straightConnector1">
            <a:avLst/>
          </a:prstGeom>
          <a:noFill/>
          <a:ln w="9525" cap="flat" cmpd="sng">
            <a:solidFill>
              <a:schemeClr val="hlink"/>
            </a:solidFill>
            <a:prstDash val="solid"/>
            <a:round/>
            <a:headEnd type="none" w="med" len="med"/>
            <a:tailEnd type="diamond" w="med" len="med"/>
          </a:ln>
        </p:spPr>
      </p:cxnSp>
      <p:grpSp>
        <p:nvGrpSpPr>
          <p:cNvPr id="1685" name="Google Shape;1685;p74"/>
          <p:cNvGrpSpPr/>
          <p:nvPr/>
        </p:nvGrpSpPr>
        <p:grpSpPr>
          <a:xfrm>
            <a:off x="4152612" y="261205"/>
            <a:ext cx="856200" cy="856200"/>
            <a:chOff x="4143953" y="590250"/>
            <a:chExt cx="856200" cy="856200"/>
          </a:xfrm>
        </p:grpSpPr>
        <p:sp>
          <p:nvSpPr>
            <p:cNvPr id="1682" name="Google Shape;1682;p74"/>
            <p:cNvSpPr/>
            <p:nvPr/>
          </p:nvSpPr>
          <p:spPr>
            <a:xfrm>
              <a:off x="4143953" y="590250"/>
              <a:ext cx="856200" cy="856200"/>
            </a:xfrm>
            <a:prstGeom prst="rect">
              <a:avLst/>
            </a:prstGeom>
            <a:noFill/>
            <a:ln w="9525" cap="flat" cmpd="sng">
              <a:solidFill>
                <a:schemeClr val="hlink"/>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86" name="Google Shape;1686;p74"/>
            <p:cNvGrpSpPr/>
            <p:nvPr/>
          </p:nvGrpSpPr>
          <p:grpSpPr>
            <a:xfrm>
              <a:off x="4394752" y="790974"/>
              <a:ext cx="354460" cy="450466"/>
              <a:chOff x="4394752" y="790974"/>
              <a:chExt cx="354460" cy="450466"/>
            </a:xfrm>
          </p:grpSpPr>
          <p:sp>
            <p:nvSpPr>
              <p:cNvPr id="1687" name="Google Shape;1687;p74"/>
              <p:cNvSpPr/>
              <p:nvPr/>
            </p:nvSpPr>
            <p:spPr>
              <a:xfrm>
                <a:off x="4394752" y="890441"/>
                <a:ext cx="354460" cy="244005"/>
              </a:xfrm>
              <a:custGeom>
                <a:avLst/>
                <a:gdLst/>
                <a:ahLst/>
                <a:cxnLst/>
                <a:rect l="l" t="t" r="r" b="b"/>
                <a:pathLst>
                  <a:path w="16867" h="11611" extrusionOk="0">
                    <a:moveTo>
                      <a:pt x="3297" y="0"/>
                    </a:moveTo>
                    <a:cubicBezTo>
                      <a:pt x="1844" y="0"/>
                      <a:pt x="661" y="1184"/>
                      <a:pt x="661" y="2638"/>
                    </a:cubicBezTo>
                    <a:cubicBezTo>
                      <a:pt x="661" y="3510"/>
                      <a:pt x="1087" y="4284"/>
                      <a:pt x="1741" y="4765"/>
                    </a:cubicBezTo>
                    <a:cubicBezTo>
                      <a:pt x="1263" y="5144"/>
                      <a:pt x="925" y="5698"/>
                      <a:pt x="822" y="6348"/>
                    </a:cubicBezTo>
                    <a:lnTo>
                      <a:pt x="1" y="11611"/>
                    </a:lnTo>
                    <a:lnTo>
                      <a:pt x="6597" y="11608"/>
                    </a:lnTo>
                    <a:lnTo>
                      <a:pt x="5975" y="7623"/>
                    </a:lnTo>
                    <a:lnTo>
                      <a:pt x="8434" y="10084"/>
                    </a:lnTo>
                    <a:lnTo>
                      <a:pt x="10893" y="7625"/>
                    </a:lnTo>
                    <a:lnTo>
                      <a:pt x="10271" y="11611"/>
                    </a:lnTo>
                    <a:lnTo>
                      <a:pt x="16866" y="11611"/>
                    </a:lnTo>
                    <a:lnTo>
                      <a:pt x="16045" y="6348"/>
                    </a:lnTo>
                    <a:cubicBezTo>
                      <a:pt x="15944" y="5700"/>
                      <a:pt x="15603" y="5144"/>
                      <a:pt x="15125" y="4765"/>
                    </a:cubicBezTo>
                    <a:cubicBezTo>
                      <a:pt x="15780" y="4286"/>
                      <a:pt x="16206" y="3512"/>
                      <a:pt x="16206" y="2638"/>
                    </a:cubicBezTo>
                    <a:cubicBezTo>
                      <a:pt x="16206" y="1184"/>
                      <a:pt x="15022" y="0"/>
                      <a:pt x="13570" y="0"/>
                    </a:cubicBezTo>
                    <a:cubicBezTo>
                      <a:pt x="12116" y="0"/>
                      <a:pt x="10932" y="1184"/>
                      <a:pt x="10932" y="2638"/>
                    </a:cubicBezTo>
                    <a:cubicBezTo>
                      <a:pt x="10932" y="3501"/>
                      <a:pt x="11349" y="4267"/>
                      <a:pt x="11992" y="4750"/>
                    </a:cubicBezTo>
                    <a:lnTo>
                      <a:pt x="8434" y="8310"/>
                    </a:lnTo>
                    <a:lnTo>
                      <a:pt x="4875" y="4750"/>
                    </a:lnTo>
                    <a:cubicBezTo>
                      <a:pt x="5516" y="4270"/>
                      <a:pt x="5934" y="3501"/>
                      <a:pt x="5934" y="2638"/>
                    </a:cubicBezTo>
                    <a:cubicBezTo>
                      <a:pt x="5934" y="1184"/>
                      <a:pt x="4749" y="0"/>
                      <a:pt x="3297" y="0"/>
                    </a:cubicBez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74"/>
              <p:cNvSpPr/>
              <p:nvPr/>
            </p:nvSpPr>
            <p:spPr>
              <a:xfrm>
                <a:off x="4422702" y="1160785"/>
                <a:ext cx="26395" cy="80656"/>
              </a:xfrm>
              <a:custGeom>
                <a:avLst/>
                <a:gdLst/>
                <a:ahLst/>
                <a:cxnLst/>
                <a:rect l="l" t="t" r="r" b="b"/>
                <a:pathLst>
                  <a:path w="1256" h="3838" extrusionOk="0">
                    <a:moveTo>
                      <a:pt x="0" y="1"/>
                    </a:moveTo>
                    <a:lnTo>
                      <a:pt x="0" y="3837"/>
                    </a:lnTo>
                    <a:lnTo>
                      <a:pt x="1256" y="3837"/>
                    </a:lnTo>
                    <a:lnTo>
                      <a:pt x="1256" y="1"/>
                    </a:lnTo>
                    <a:close/>
                  </a:path>
                </a:pathLst>
              </a:custGeom>
              <a:solidFill>
                <a:schemeClr val="accen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74"/>
              <p:cNvSpPr/>
              <p:nvPr/>
            </p:nvSpPr>
            <p:spPr>
              <a:xfrm>
                <a:off x="4479045" y="1160785"/>
                <a:ext cx="26395" cy="80656"/>
              </a:xfrm>
              <a:custGeom>
                <a:avLst/>
                <a:gdLst/>
                <a:ahLst/>
                <a:cxnLst/>
                <a:rect l="l" t="t" r="r" b="b"/>
                <a:pathLst>
                  <a:path w="1256" h="3838" extrusionOk="0">
                    <a:moveTo>
                      <a:pt x="1" y="1"/>
                    </a:moveTo>
                    <a:lnTo>
                      <a:pt x="1" y="3837"/>
                    </a:lnTo>
                    <a:lnTo>
                      <a:pt x="1255" y="3837"/>
                    </a:lnTo>
                    <a:lnTo>
                      <a:pt x="1255" y="1"/>
                    </a:lnTo>
                    <a:close/>
                  </a:path>
                </a:pathLst>
              </a:custGeom>
              <a:solidFill>
                <a:schemeClr val="accen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74"/>
              <p:cNvSpPr/>
              <p:nvPr/>
            </p:nvSpPr>
            <p:spPr>
              <a:xfrm>
                <a:off x="4694832" y="1160785"/>
                <a:ext cx="26395" cy="80656"/>
              </a:xfrm>
              <a:custGeom>
                <a:avLst/>
                <a:gdLst/>
                <a:ahLst/>
                <a:cxnLst/>
                <a:rect l="l" t="t" r="r" b="b"/>
                <a:pathLst>
                  <a:path w="1256" h="3838" extrusionOk="0">
                    <a:moveTo>
                      <a:pt x="1" y="1"/>
                    </a:moveTo>
                    <a:lnTo>
                      <a:pt x="1" y="3837"/>
                    </a:lnTo>
                    <a:lnTo>
                      <a:pt x="1255" y="3837"/>
                    </a:lnTo>
                    <a:lnTo>
                      <a:pt x="1255" y="1"/>
                    </a:lnTo>
                    <a:close/>
                  </a:path>
                </a:pathLst>
              </a:custGeom>
              <a:solidFill>
                <a:schemeClr val="accen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74"/>
              <p:cNvSpPr/>
              <p:nvPr/>
            </p:nvSpPr>
            <p:spPr>
              <a:xfrm>
                <a:off x="4638574" y="1160785"/>
                <a:ext cx="26395" cy="80656"/>
              </a:xfrm>
              <a:custGeom>
                <a:avLst/>
                <a:gdLst/>
                <a:ahLst/>
                <a:cxnLst/>
                <a:rect l="l" t="t" r="r" b="b"/>
                <a:pathLst>
                  <a:path w="1256" h="3838" extrusionOk="0">
                    <a:moveTo>
                      <a:pt x="1" y="1"/>
                    </a:moveTo>
                    <a:lnTo>
                      <a:pt x="1" y="3837"/>
                    </a:lnTo>
                    <a:lnTo>
                      <a:pt x="1255" y="3837"/>
                    </a:lnTo>
                    <a:lnTo>
                      <a:pt x="1255" y="1"/>
                    </a:lnTo>
                    <a:close/>
                  </a:path>
                </a:pathLst>
              </a:custGeom>
              <a:solidFill>
                <a:schemeClr val="accen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74"/>
              <p:cNvSpPr/>
              <p:nvPr/>
            </p:nvSpPr>
            <p:spPr>
              <a:xfrm>
                <a:off x="4488208" y="790974"/>
                <a:ext cx="167511" cy="131407"/>
              </a:xfrm>
              <a:custGeom>
                <a:avLst/>
                <a:gdLst/>
                <a:ahLst/>
                <a:cxnLst/>
                <a:rect l="l" t="t" r="r" b="b"/>
                <a:pathLst>
                  <a:path w="7971" h="6253" extrusionOk="0">
                    <a:moveTo>
                      <a:pt x="1896" y="1"/>
                    </a:moveTo>
                    <a:cubicBezTo>
                      <a:pt x="1456" y="1"/>
                      <a:pt x="1015" y="169"/>
                      <a:pt x="679" y="506"/>
                    </a:cubicBezTo>
                    <a:cubicBezTo>
                      <a:pt x="1" y="1179"/>
                      <a:pt x="1" y="2272"/>
                      <a:pt x="674" y="2944"/>
                    </a:cubicBezTo>
                    <a:lnTo>
                      <a:pt x="3987" y="6252"/>
                    </a:lnTo>
                    <a:lnTo>
                      <a:pt x="7298" y="2944"/>
                    </a:lnTo>
                    <a:cubicBezTo>
                      <a:pt x="7971" y="2271"/>
                      <a:pt x="7971" y="1179"/>
                      <a:pt x="7298" y="506"/>
                    </a:cubicBezTo>
                    <a:cubicBezTo>
                      <a:pt x="6961" y="169"/>
                      <a:pt x="6520" y="1"/>
                      <a:pt x="6080" y="1"/>
                    </a:cubicBezTo>
                    <a:cubicBezTo>
                      <a:pt x="5639" y="1"/>
                      <a:pt x="5197" y="169"/>
                      <a:pt x="4861" y="506"/>
                    </a:cubicBezTo>
                    <a:lnTo>
                      <a:pt x="3988" y="1378"/>
                    </a:lnTo>
                    <a:lnTo>
                      <a:pt x="3116" y="506"/>
                    </a:lnTo>
                    <a:cubicBezTo>
                      <a:pt x="2779" y="169"/>
                      <a:pt x="2337" y="1"/>
                      <a:pt x="1896" y="1"/>
                    </a:cubicBezTo>
                    <a:close/>
                  </a:path>
                </a:pathLst>
              </a:custGeom>
              <a:solidFill>
                <a:schemeClr val="dk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693" name="Google Shape;1693;p74"/>
          <p:cNvGrpSpPr/>
          <p:nvPr/>
        </p:nvGrpSpPr>
        <p:grpSpPr>
          <a:xfrm>
            <a:off x="4152612" y="3203482"/>
            <a:ext cx="856200" cy="856200"/>
            <a:chOff x="4143953" y="3697050"/>
            <a:chExt cx="856200" cy="856200"/>
          </a:xfrm>
        </p:grpSpPr>
        <p:sp>
          <p:nvSpPr>
            <p:cNvPr id="1684" name="Google Shape;1684;p74"/>
            <p:cNvSpPr/>
            <p:nvPr/>
          </p:nvSpPr>
          <p:spPr>
            <a:xfrm rot="10800000">
              <a:off x="4143953" y="3697050"/>
              <a:ext cx="856200" cy="856200"/>
            </a:xfrm>
            <a:prstGeom prst="rect">
              <a:avLst/>
            </a:prstGeom>
            <a:noFill/>
            <a:ln w="9525" cap="flat" cmpd="sng">
              <a:solidFill>
                <a:schemeClr val="hlink"/>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94" name="Google Shape;1694;p74"/>
            <p:cNvGrpSpPr/>
            <p:nvPr/>
          </p:nvGrpSpPr>
          <p:grpSpPr>
            <a:xfrm>
              <a:off x="4403959" y="3900799"/>
              <a:ext cx="336072" cy="450465"/>
              <a:chOff x="4403959" y="3900799"/>
              <a:chExt cx="336072" cy="450465"/>
            </a:xfrm>
          </p:grpSpPr>
          <p:sp>
            <p:nvSpPr>
              <p:cNvPr id="1695" name="Google Shape;1695;p74"/>
              <p:cNvSpPr/>
              <p:nvPr/>
            </p:nvSpPr>
            <p:spPr>
              <a:xfrm>
                <a:off x="4403959" y="4223703"/>
                <a:ext cx="120227" cy="127561"/>
              </a:xfrm>
              <a:custGeom>
                <a:avLst/>
                <a:gdLst/>
                <a:ahLst/>
                <a:cxnLst/>
                <a:rect l="l" t="t" r="r" b="b"/>
                <a:pathLst>
                  <a:path w="5721" h="6070" extrusionOk="0">
                    <a:moveTo>
                      <a:pt x="0" y="1"/>
                    </a:moveTo>
                    <a:lnTo>
                      <a:pt x="0" y="6068"/>
                    </a:lnTo>
                    <a:lnTo>
                      <a:pt x="2232" y="6068"/>
                    </a:lnTo>
                    <a:lnTo>
                      <a:pt x="2232" y="2050"/>
                    </a:lnTo>
                    <a:lnTo>
                      <a:pt x="3488" y="2050"/>
                    </a:lnTo>
                    <a:lnTo>
                      <a:pt x="3488" y="6069"/>
                    </a:lnTo>
                    <a:lnTo>
                      <a:pt x="5720" y="6069"/>
                    </a:lnTo>
                    <a:lnTo>
                      <a:pt x="5720" y="1"/>
                    </a:ln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74"/>
              <p:cNvSpPr/>
              <p:nvPr/>
            </p:nvSpPr>
            <p:spPr>
              <a:xfrm>
                <a:off x="4404022" y="4000266"/>
                <a:ext cx="336009" cy="204119"/>
              </a:xfrm>
              <a:custGeom>
                <a:avLst/>
                <a:gdLst/>
                <a:ahLst/>
                <a:cxnLst/>
                <a:rect l="l" t="t" r="r" b="b"/>
                <a:pathLst>
                  <a:path w="15989" h="9713" extrusionOk="0">
                    <a:moveTo>
                      <a:pt x="2859" y="0"/>
                    </a:moveTo>
                    <a:cubicBezTo>
                      <a:pt x="1407" y="0"/>
                      <a:pt x="223" y="1184"/>
                      <a:pt x="223" y="2638"/>
                    </a:cubicBezTo>
                    <a:cubicBezTo>
                      <a:pt x="223" y="3424"/>
                      <a:pt x="571" y="4131"/>
                      <a:pt x="1115" y="4614"/>
                    </a:cubicBezTo>
                    <a:cubicBezTo>
                      <a:pt x="436" y="5136"/>
                      <a:pt x="0" y="5958"/>
                      <a:pt x="0" y="6878"/>
                    </a:cubicBezTo>
                    <a:lnTo>
                      <a:pt x="0" y="9375"/>
                    </a:lnTo>
                    <a:lnTo>
                      <a:pt x="5720" y="9375"/>
                    </a:lnTo>
                    <a:lnTo>
                      <a:pt x="5720" y="7439"/>
                    </a:lnTo>
                    <a:lnTo>
                      <a:pt x="7995" y="9712"/>
                    </a:lnTo>
                    <a:lnTo>
                      <a:pt x="10270" y="7439"/>
                    </a:lnTo>
                    <a:lnTo>
                      <a:pt x="10270" y="9375"/>
                    </a:lnTo>
                    <a:lnTo>
                      <a:pt x="15989" y="9375"/>
                    </a:lnTo>
                    <a:lnTo>
                      <a:pt x="15989" y="6878"/>
                    </a:lnTo>
                    <a:cubicBezTo>
                      <a:pt x="15989" y="5956"/>
                      <a:pt x="15549" y="5136"/>
                      <a:pt x="14873" y="4614"/>
                    </a:cubicBezTo>
                    <a:cubicBezTo>
                      <a:pt x="15421" y="4131"/>
                      <a:pt x="15766" y="3422"/>
                      <a:pt x="15766" y="2638"/>
                    </a:cubicBezTo>
                    <a:cubicBezTo>
                      <a:pt x="15766" y="1184"/>
                      <a:pt x="14582" y="0"/>
                      <a:pt x="13130" y="0"/>
                    </a:cubicBezTo>
                    <a:cubicBezTo>
                      <a:pt x="11676" y="0"/>
                      <a:pt x="10492" y="1184"/>
                      <a:pt x="10492" y="2638"/>
                    </a:cubicBezTo>
                    <a:cubicBezTo>
                      <a:pt x="10492" y="3408"/>
                      <a:pt x="10824" y="4099"/>
                      <a:pt x="11351" y="4582"/>
                    </a:cubicBezTo>
                    <a:lnTo>
                      <a:pt x="7995" y="7938"/>
                    </a:lnTo>
                    <a:lnTo>
                      <a:pt x="4637" y="4582"/>
                    </a:lnTo>
                    <a:cubicBezTo>
                      <a:pt x="5164" y="4099"/>
                      <a:pt x="5496" y="3408"/>
                      <a:pt x="5496" y="2638"/>
                    </a:cubicBezTo>
                    <a:cubicBezTo>
                      <a:pt x="5496" y="1184"/>
                      <a:pt x="4312" y="0"/>
                      <a:pt x="2859" y="0"/>
                    </a:cubicBezTo>
                    <a:close/>
                  </a:path>
                </a:pathLst>
              </a:custGeom>
              <a:solidFill>
                <a:schemeClr val="accent4"/>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74"/>
              <p:cNvSpPr/>
              <p:nvPr/>
            </p:nvSpPr>
            <p:spPr>
              <a:xfrm>
                <a:off x="4619809" y="4223703"/>
                <a:ext cx="120206" cy="127561"/>
              </a:xfrm>
              <a:custGeom>
                <a:avLst/>
                <a:gdLst/>
                <a:ahLst/>
                <a:cxnLst/>
                <a:rect l="l" t="t" r="r" b="b"/>
                <a:pathLst>
                  <a:path w="5720" h="6070" extrusionOk="0">
                    <a:moveTo>
                      <a:pt x="0" y="1"/>
                    </a:moveTo>
                    <a:lnTo>
                      <a:pt x="0" y="6068"/>
                    </a:lnTo>
                    <a:lnTo>
                      <a:pt x="2232" y="6068"/>
                    </a:lnTo>
                    <a:lnTo>
                      <a:pt x="2232" y="2050"/>
                    </a:lnTo>
                    <a:lnTo>
                      <a:pt x="3487" y="2050"/>
                    </a:lnTo>
                    <a:lnTo>
                      <a:pt x="3487" y="6069"/>
                    </a:lnTo>
                    <a:lnTo>
                      <a:pt x="5719" y="6069"/>
                    </a:lnTo>
                    <a:lnTo>
                      <a:pt x="5719" y="1"/>
                    </a:ln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74"/>
              <p:cNvSpPr/>
              <p:nvPr/>
            </p:nvSpPr>
            <p:spPr>
              <a:xfrm>
                <a:off x="4488294" y="3900799"/>
                <a:ext cx="167448" cy="131428"/>
              </a:xfrm>
              <a:custGeom>
                <a:avLst/>
                <a:gdLst/>
                <a:ahLst/>
                <a:cxnLst/>
                <a:rect l="l" t="t" r="r" b="b"/>
                <a:pathLst>
                  <a:path w="7968" h="6254" extrusionOk="0">
                    <a:moveTo>
                      <a:pt x="1893" y="1"/>
                    </a:moveTo>
                    <a:cubicBezTo>
                      <a:pt x="1453" y="1"/>
                      <a:pt x="1012" y="169"/>
                      <a:pt x="675" y="506"/>
                    </a:cubicBezTo>
                    <a:cubicBezTo>
                      <a:pt x="1" y="1179"/>
                      <a:pt x="1" y="2272"/>
                      <a:pt x="671" y="2944"/>
                    </a:cubicBezTo>
                    <a:lnTo>
                      <a:pt x="3982" y="6254"/>
                    </a:lnTo>
                    <a:lnTo>
                      <a:pt x="3984" y="6252"/>
                    </a:lnTo>
                    <a:lnTo>
                      <a:pt x="3985" y="6254"/>
                    </a:lnTo>
                    <a:lnTo>
                      <a:pt x="7295" y="2944"/>
                    </a:lnTo>
                    <a:cubicBezTo>
                      <a:pt x="7968" y="2271"/>
                      <a:pt x="7968" y="1179"/>
                      <a:pt x="7295" y="506"/>
                    </a:cubicBezTo>
                    <a:cubicBezTo>
                      <a:pt x="6958" y="169"/>
                      <a:pt x="6517" y="1"/>
                      <a:pt x="6077" y="1"/>
                    </a:cubicBezTo>
                    <a:cubicBezTo>
                      <a:pt x="5636" y="1"/>
                      <a:pt x="5194" y="169"/>
                      <a:pt x="4857" y="506"/>
                    </a:cubicBezTo>
                    <a:lnTo>
                      <a:pt x="3985" y="1378"/>
                    </a:lnTo>
                    <a:lnTo>
                      <a:pt x="3113" y="506"/>
                    </a:lnTo>
                    <a:cubicBezTo>
                      <a:pt x="2776" y="169"/>
                      <a:pt x="2335" y="1"/>
                      <a:pt x="1893" y="1"/>
                    </a:cubicBezTo>
                    <a:close/>
                  </a:path>
                </a:pathLst>
              </a:custGeom>
              <a:solidFill>
                <a:schemeClr val="dk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3" name="Picture 2" descr="A green rectangle with white dots&#10;&#10;Description automatically generated">
            <a:extLst>
              <a:ext uri="{FF2B5EF4-FFF2-40B4-BE49-F238E27FC236}">
                <a16:creationId xmlns:a16="http://schemas.microsoft.com/office/drawing/2014/main" id="{7A73287B-0F34-BCBA-ADC8-944C70CD0E63}"/>
              </a:ext>
            </a:extLst>
          </p:cNvPr>
          <p:cNvPicPr>
            <a:picLocks noChangeAspect="1"/>
          </p:cNvPicPr>
          <p:nvPr/>
        </p:nvPicPr>
        <p:blipFill>
          <a:blip r:embed="rId3"/>
          <a:stretch>
            <a:fillRect/>
          </a:stretch>
        </p:blipFill>
        <p:spPr>
          <a:xfrm>
            <a:off x="221673" y="4459109"/>
            <a:ext cx="8700654" cy="48555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7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13"/>
        <p:cNvGrpSpPr/>
        <p:nvPr/>
      </p:nvGrpSpPr>
      <p:grpSpPr>
        <a:xfrm>
          <a:off x="0" y="0"/>
          <a:ext cx="0" cy="0"/>
          <a:chOff x="0" y="0"/>
          <a:chExt cx="0" cy="0"/>
        </a:xfrm>
      </p:grpSpPr>
      <p:sp>
        <p:nvSpPr>
          <p:cNvPr id="2114" name="Google Shape;2114;p81"/>
          <p:cNvSpPr txBox="1">
            <a:spLocks noGrp="1"/>
          </p:cNvSpPr>
          <p:nvPr>
            <p:ph type="title" idx="4"/>
          </p:nvPr>
        </p:nvSpPr>
        <p:spPr>
          <a:xfrm>
            <a:off x="720000" y="369375"/>
            <a:ext cx="7704000" cy="564300"/>
          </a:xfrm>
          <a:prstGeom prst="rect">
            <a:avLst/>
          </a:prstGeom>
        </p:spPr>
        <p:txBody>
          <a:bodyPr spcFirstLastPara="1" wrap="square" lIns="91425" tIns="91425" rIns="91425" bIns="91425" anchor="ctr" anchorCtr="0">
            <a:noAutofit/>
          </a:bodyPr>
          <a:lstStyle/>
          <a:p>
            <a:r>
              <a:rPr lang="en" sz="2400"/>
              <a:t>WHAT ARE THE COLOURED FLAGS?  </a:t>
            </a:r>
          </a:p>
        </p:txBody>
      </p:sp>
      <p:pic>
        <p:nvPicPr>
          <p:cNvPr id="2115" name="Google Shape;2115;p81"/>
          <p:cNvPicPr preferRelativeResize="0"/>
          <p:nvPr/>
        </p:nvPicPr>
        <p:blipFill rotWithShape="1">
          <a:blip r:embed="rId3">
            <a:alphaModFix/>
          </a:blip>
          <a:srcRect l="7567" t="56457" r="48889"/>
          <a:stretch/>
        </p:blipFill>
        <p:spPr>
          <a:xfrm>
            <a:off x="1816852" y="1613195"/>
            <a:ext cx="1208676" cy="1208650"/>
          </a:xfrm>
          <a:prstGeom prst="rect">
            <a:avLst/>
          </a:prstGeom>
          <a:noFill/>
          <a:ln w="9525" cap="flat" cmpd="sng">
            <a:solidFill>
              <a:srgbClr val="FFFFFF"/>
            </a:solidFill>
            <a:prstDash val="solid"/>
            <a:round/>
            <a:headEnd type="none" w="sm" len="sm"/>
            <a:tailEnd type="none" w="sm" len="sm"/>
          </a:ln>
        </p:spPr>
      </p:pic>
      <p:pic>
        <p:nvPicPr>
          <p:cNvPr id="2116" name="Google Shape;2116;p81"/>
          <p:cNvPicPr preferRelativeResize="0"/>
          <p:nvPr/>
        </p:nvPicPr>
        <p:blipFill rotWithShape="1">
          <a:blip r:embed="rId3">
            <a:alphaModFix/>
          </a:blip>
          <a:srcRect l="53531" t="45658" r="7895" b="15768"/>
          <a:stretch/>
        </p:blipFill>
        <p:spPr>
          <a:xfrm>
            <a:off x="5979915" y="1613183"/>
            <a:ext cx="1208676" cy="1208674"/>
          </a:xfrm>
          <a:prstGeom prst="rect">
            <a:avLst/>
          </a:prstGeom>
          <a:noFill/>
          <a:ln w="9525" cap="flat" cmpd="sng">
            <a:solidFill>
              <a:srgbClr val="FFFFFF"/>
            </a:solidFill>
            <a:prstDash val="solid"/>
            <a:round/>
            <a:headEnd type="none" w="sm" len="sm"/>
            <a:tailEnd type="none" w="sm" len="sm"/>
          </a:ln>
        </p:spPr>
      </p:pic>
      <p:sp>
        <p:nvSpPr>
          <p:cNvPr id="2118" name="Google Shape;2118;p81"/>
          <p:cNvSpPr txBox="1">
            <a:spLocks noGrp="1"/>
          </p:cNvSpPr>
          <p:nvPr>
            <p:ph type="subTitle" idx="1"/>
          </p:nvPr>
        </p:nvSpPr>
        <p:spPr>
          <a:xfrm>
            <a:off x="317994" y="3194389"/>
            <a:ext cx="8509976" cy="608400"/>
          </a:xfrm>
          <a:prstGeom prst="rect">
            <a:avLst/>
          </a:prstGeom>
        </p:spPr>
        <p:txBody>
          <a:bodyPr spcFirstLastPara="1" wrap="square" lIns="91425" tIns="91425" rIns="91425" bIns="91425" anchor="t" anchorCtr="0">
            <a:noAutofit/>
          </a:bodyPr>
          <a:lstStyle/>
          <a:p>
            <a:pPr marL="0" indent="0">
              <a:spcAft>
                <a:spcPts val="1600"/>
              </a:spcAft>
            </a:pPr>
            <a:r>
              <a:rPr lang="en-US" sz="1600">
                <a:solidFill>
                  <a:srgbClr val="FFFFFF"/>
                </a:solidFill>
                <a:latin typeface="Calibri"/>
                <a:ea typeface="Calibri"/>
                <a:cs typeface="Calibri"/>
              </a:rPr>
              <a:t>Over many years, the LGBT+ community has developed positive symbols, such as flags, to visibly show commonality, solidarity and support for each other. You will see lots of these flags at events such as LGBT+ Pride, events that began as protests to challenge the discrimination experienced by LGBT+ people.</a:t>
            </a:r>
            <a:endParaRPr lang="en-US" sz="1050">
              <a:solidFill>
                <a:srgbClr val="FFFFFF"/>
              </a:solidFill>
            </a:endParaRPr>
          </a:p>
        </p:txBody>
      </p:sp>
      <p:cxnSp>
        <p:nvCxnSpPr>
          <p:cNvPr id="2121" name="Google Shape;2121;p81"/>
          <p:cNvCxnSpPr/>
          <p:nvPr/>
        </p:nvCxnSpPr>
        <p:spPr>
          <a:xfrm>
            <a:off x="2046502" y="3112622"/>
            <a:ext cx="749400" cy="0"/>
          </a:xfrm>
          <a:prstGeom prst="straightConnector1">
            <a:avLst/>
          </a:prstGeom>
          <a:noFill/>
          <a:ln w="9525" cap="flat" cmpd="sng">
            <a:solidFill>
              <a:schemeClr val="hlink"/>
            </a:solidFill>
            <a:prstDash val="solid"/>
            <a:round/>
            <a:headEnd type="diamond" w="med" len="med"/>
            <a:tailEnd type="diamond" w="med" len="med"/>
          </a:ln>
        </p:spPr>
      </p:cxnSp>
      <p:cxnSp>
        <p:nvCxnSpPr>
          <p:cNvPr id="2122" name="Google Shape;2122;p81"/>
          <p:cNvCxnSpPr/>
          <p:nvPr/>
        </p:nvCxnSpPr>
        <p:spPr>
          <a:xfrm>
            <a:off x="6209552" y="3112622"/>
            <a:ext cx="749400" cy="0"/>
          </a:xfrm>
          <a:prstGeom prst="straightConnector1">
            <a:avLst/>
          </a:prstGeom>
          <a:noFill/>
          <a:ln w="9525" cap="flat" cmpd="sng">
            <a:solidFill>
              <a:schemeClr val="hlink"/>
            </a:solidFill>
            <a:prstDash val="solid"/>
            <a:round/>
            <a:headEnd type="diamond" w="med" len="med"/>
            <a:tailEnd type="diamond" w="med" len="med"/>
          </a:ln>
        </p:spPr>
      </p:cxnSp>
      <p:cxnSp>
        <p:nvCxnSpPr>
          <p:cNvPr id="2123" name="Google Shape;2123;p81"/>
          <p:cNvCxnSpPr/>
          <p:nvPr/>
        </p:nvCxnSpPr>
        <p:spPr>
          <a:xfrm>
            <a:off x="6209552" y="1423272"/>
            <a:ext cx="749400" cy="0"/>
          </a:xfrm>
          <a:prstGeom prst="straightConnector1">
            <a:avLst/>
          </a:prstGeom>
          <a:noFill/>
          <a:ln w="9525" cap="flat" cmpd="sng">
            <a:solidFill>
              <a:schemeClr val="hlink"/>
            </a:solidFill>
            <a:prstDash val="solid"/>
            <a:round/>
            <a:headEnd type="diamond" w="med" len="med"/>
            <a:tailEnd type="diamond" w="med" len="med"/>
          </a:ln>
        </p:spPr>
      </p:cxnSp>
      <p:cxnSp>
        <p:nvCxnSpPr>
          <p:cNvPr id="2124" name="Google Shape;2124;p81"/>
          <p:cNvCxnSpPr/>
          <p:nvPr/>
        </p:nvCxnSpPr>
        <p:spPr>
          <a:xfrm>
            <a:off x="2046502" y="1423272"/>
            <a:ext cx="749400" cy="0"/>
          </a:xfrm>
          <a:prstGeom prst="straightConnector1">
            <a:avLst/>
          </a:prstGeom>
          <a:noFill/>
          <a:ln w="9525" cap="flat" cmpd="sng">
            <a:solidFill>
              <a:schemeClr val="hlink"/>
            </a:solidFill>
            <a:prstDash val="solid"/>
            <a:round/>
            <a:headEnd type="diamond" w="med" len="med"/>
            <a:tailEnd type="diamond" w="med" len="med"/>
          </a:ln>
        </p:spPr>
      </p:cxnSp>
      <p:sp>
        <p:nvSpPr>
          <p:cNvPr id="2125" name="Google Shape;2125;p81"/>
          <p:cNvSpPr/>
          <p:nvPr/>
        </p:nvSpPr>
        <p:spPr>
          <a:xfrm rot="5400000">
            <a:off x="3275727" y="2012778"/>
            <a:ext cx="409500" cy="409500"/>
          </a:xfrm>
          <a:prstGeom prst="rect">
            <a:avLst/>
          </a:prstGeom>
          <a:noFill/>
          <a:ln w="9525" cap="flat" cmpd="sng">
            <a:solidFill>
              <a:schemeClr val="hlink"/>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126" name="Google Shape;2126;p81"/>
          <p:cNvCxnSpPr>
            <a:cxnSpLocks/>
          </p:cNvCxnSpPr>
          <p:nvPr/>
        </p:nvCxnSpPr>
        <p:spPr>
          <a:xfrm flipH="1" flipV="1">
            <a:off x="3025527" y="2217528"/>
            <a:ext cx="250199" cy="8"/>
          </a:xfrm>
          <a:prstGeom prst="straightConnector1">
            <a:avLst/>
          </a:prstGeom>
          <a:noFill/>
          <a:ln w="9525" cap="flat" cmpd="sng">
            <a:solidFill>
              <a:schemeClr val="hlink"/>
            </a:solidFill>
            <a:prstDash val="solid"/>
            <a:round/>
            <a:headEnd type="none" w="med" len="med"/>
            <a:tailEnd type="diamond" w="med" len="med"/>
          </a:ln>
        </p:spPr>
      </p:cxnSp>
      <p:sp>
        <p:nvSpPr>
          <p:cNvPr id="2127" name="Google Shape;2127;p81"/>
          <p:cNvSpPr/>
          <p:nvPr/>
        </p:nvSpPr>
        <p:spPr>
          <a:xfrm rot="5400000">
            <a:off x="7438802" y="2012778"/>
            <a:ext cx="409500" cy="409500"/>
          </a:xfrm>
          <a:prstGeom prst="rect">
            <a:avLst/>
          </a:prstGeom>
          <a:noFill/>
          <a:ln w="9525" cap="flat" cmpd="sng">
            <a:solidFill>
              <a:schemeClr val="hlink"/>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128" name="Google Shape;2128;p81"/>
          <p:cNvCxnSpPr>
            <a:cxnSpLocks/>
          </p:cNvCxnSpPr>
          <p:nvPr/>
        </p:nvCxnSpPr>
        <p:spPr>
          <a:xfrm flipH="1" flipV="1">
            <a:off x="7188602" y="2217528"/>
            <a:ext cx="250211" cy="8"/>
          </a:xfrm>
          <a:prstGeom prst="straightConnector1">
            <a:avLst/>
          </a:prstGeom>
          <a:noFill/>
          <a:ln w="9525" cap="flat" cmpd="sng">
            <a:solidFill>
              <a:schemeClr val="hlink"/>
            </a:solidFill>
            <a:prstDash val="solid"/>
            <a:round/>
            <a:headEnd type="none" w="med" len="med"/>
            <a:tailEnd type="diamond" w="med" len="med"/>
          </a:ln>
        </p:spPr>
      </p:cxnSp>
      <p:sp>
        <p:nvSpPr>
          <p:cNvPr id="2129" name="Google Shape;2129;p81"/>
          <p:cNvSpPr/>
          <p:nvPr/>
        </p:nvSpPr>
        <p:spPr>
          <a:xfrm rot="16200000" flipH="1">
            <a:off x="5320215" y="2012778"/>
            <a:ext cx="409500" cy="409500"/>
          </a:xfrm>
          <a:prstGeom prst="rect">
            <a:avLst/>
          </a:prstGeom>
          <a:noFill/>
          <a:ln w="9525" cap="flat" cmpd="sng">
            <a:solidFill>
              <a:schemeClr val="hlink"/>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130" name="Google Shape;2130;p81"/>
          <p:cNvCxnSpPr>
            <a:cxnSpLocks/>
          </p:cNvCxnSpPr>
          <p:nvPr/>
        </p:nvCxnSpPr>
        <p:spPr>
          <a:xfrm flipV="1">
            <a:off x="5729715" y="2217528"/>
            <a:ext cx="250200" cy="8"/>
          </a:xfrm>
          <a:prstGeom prst="straightConnector1">
            <a:avLst/>
          </a:prstGeom>
          <a:noFill/>
          <a:ln w="9525" cap="flat" cmpd="sng">
            <a:solidFill>
              <a:schemeClr val="hlink"/>
            </a:solidFill>
            <a:prstDash val="solid"/>
            <a:round/>
            <a:headEnd type="none" w="med" len="med"/>
            <a:tailEnd type="diamond" w="med" len="med"/>
          </a:ln>
        </p:spPr>
      </p:cxnSp>
      <p:sp>
        <p:nvSpPr>
          <p:cNvPr id="2131" name="Google Shape;2131;p81"/>
          <p:cNvSpPr/>
          <p:nvPr/>
        </p:nvSpPr>
        <p:spPr>
          <a:xfrm rot="16200000" flipH="1">
            <a:off x="1157140" y="2012778"/>
            <a:ext cx="409500" cy="409500"/>
          </a:xfrm>
          <a:prstGeom prst="rect">
            <a:avLst/>
          </a:prstGeom>
          <a:noFill/>
          <a:ln w="9525" cap="flat" cmpd="sng">
            <a:solidFill>
              <a:schemeClr val="hlink"/>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132" name="Google Shape;2132;p81"/>
          <p:cNvCxnSpPr>
            <a:cxnSpLocks/>
          </p:cNvCxnSpPr>
          <p:nvPr/>
        </p:nvCxnSpPr>
        <p:spPr>
          <a:xfrm flipV="1">
            <a:off x="1566640" y="2217528"/>
            <a:ext cx="250212" cy="8"/>
          </a:xfrm>
          <a:prstGeom prst="straightConnector1">
            <a:avLst/>
          </a:prstGeom>
          <a:noFill/>
          <a:ln w="9525" cap="flat" cmpd="sng">
            <a:solidFill>
              <a:schemeClr val="hlink"/>
            </a:solidFill>
            <a:prstDash val="solid"/>
            <a:round/>
            <a:headEnd type="none" w="med" len="med"/>
            <a:tailEnd type="diamond" w="med" len="med"/>
          </a:ln>
        </p:spPr>
      </p:cxnSp>
      <p:grpSp>
        <p:nvGrpSpPr>
          <p:cNvPr id="2133" name="Google Shape;2133;p81"/>
          <p:cNvGrpSpPr/>
          <p:nvPr/>
        </p:nvGrpSpPr>
        <p:grpSpPr>
          <a:xfrm>
            <a:off x="1250774" y="2095875"/>
            <a:ext cx="222278" cy="252850"/>
            <a:chOff x="7770516" y="4259537"/>
            <a:chExt cx="291742" cy="331867"/>
          </a:xfrm>
        </p:grpSpPr>
        <p:sp>
          <p:nvSpPr>
            <p:cNvPr id="2134" name="Google Shape;2134;p81"/>
            <p:cNvSpPr/>
            <p:nvPr/>
          </p:nvSpPr>
          <p:spPr>
            <a:xfrm>
              <a:off x="7770516" y="4526569"/>
              <a:ext cx="226940" cy="64835"/>
            </a:xfrm>
            <a:custGeom>
              <a:avLst/>
              <a:gdLst/>
              <a:ahLst/>
              <a:cxnLst/>
              <a:rect l="l" t="t" r="r" b="b"/>
              <a:pathLst>
                <a:path w="6612" h="1889" extrusionOk="0">
                  <a:moveTo>
                    <a:pt x="1794" y="662"/>
                  </a:moveTo>
                  <a:cubicBezTo>
                    <a:pt x="1951" y="662"/>
                    <a:pt x="2078" y="789"/>
                    <a:pt x="2078" y="945"/>
                  </a:cubicBezTo>
                  <a:cubicBezTo>
                    <a:pt x="2078" y="1102"/>
                    <a:pt x="1951" y="1229"/>
                    <a:pt x="1794" y="1229"/>
                  </a:cubicBezTo>
                  <a:lnTo>
                    <a:pt x="1416" y="1229"/>
                  </a:lnTo>
                  <a:cubicBezTo>
                    <a:pt x="1259" y="1229"/>
                    <a:pt x="1134" y="1102"/>
                    <a:pt x="1134" y="945"/>
                  </a:cubicBezTo>
                  <a:cubicBezTo>
                    <a:pt x="1134" y="789"/>
                    <a:pt x="1259" y="662"/>
                    <a:pt x="1416" y="662"/>
                  </a:cubicBezTo>
                  <a:close/>
                  <a:moveTo>
                    <a:pt x="3683" y="662"/>
                  </a:moveTo>
                  <a:cubicBezTo>
                    <a:pt x="3840" y="662"/>
                    <a:pt x="3967" y="789"/>
                    <a:pt x="3967" y="945"/>
                  </a:cubicBezTo>
                  <a:cubicBezTo>
                    <a:pt x="3967" y="1102"/>
                    <a:pt x="3840" y="1229"/>
                    <a:pt x="3683" y="1229"/>
                  </a:cubicBezTo>
                  <a:lnTo>
                    <a:pt x="2927" y="1229"/>
                  </a:lnTo>
                  <a:cubicBezTo>
                    <a:pt x="2770" y="1229"/>
                    <a:pt x="2645" y="1102"/>
                    <a:pt x="2645" y="945"/>
                  </a:cubicBezTo>
                  <a:cubicBezTo>
                    <a:pt x="2645" y="789"/>
                    <a:pt x="2770" y="662"/>
                    <a:pt x="2927" y="662"/>
                  </a:cubicBezTo>
                  <a:close/>
                  <a:moveTo>
                    <a:pt x="5194" y="662"/>
                  </a:moveTo>
                  <a:cubicBezTo>
                    <a:pt x="5351" y="662"/>
                    <a:pt x="5478" y="789"/>
                    <a:pt x="5478" y="945"/>
                  </a:cubicBezTo>
                  <a:cubicBezTo>
                    <a:pt x="5478" y="1102"/>
                    <a:pt x="5351" y="1229"/>
                    <a:pt x="5194" y="1229"/>
                  </a:cubicBezTo>
                  <a:lnTo>
                    <a:pt x="4816" y="1229"/>
                  </a:lnTo>
                  <a:cubicBezTo>
                    <a:pt x="4659" y="1229"/>
                    <a:pt x="4534" y="1102"/>
                    <a:pt x="4534" y="945"/>
                  </a:cubicBezTo>
                  <a:cubicBezTo>
                    <a:pt x="4534" y="789"/>
                    <a:pt x="4659" y="662"/>
                    <a:pt x="4816" y="662"/>
                  </a:cubicBezTo>
                  <a:close/>
                  <a:moveTo>
                    <a:pt x="1" y="0"/>
                  </a:moveTo>
                  <a:lnTo>
                    <a:pt x="1" y="851"/>
                  </a:lnTo>
                  <a:cubicBezTo>
                    <a:pt x="1" y="1424"/>
                    <a:pt x="466" y="1889"/>
                    <a:pt x="1039" y="1889"/>
                  </a:cubicBezTo>
                  <a:lnTo>
                    <a:pt x="5572" y="1889"/>
                  </a:lnTo>
                  <a:cubicBezTo>
                    <a:pt x="6144" y="1889"/>
                    <a:pt x="6611" y="1424"/>
                    <a:pt x="6611" y="851"/>
                  </a:cubicBezTo>
                  <a:lnTo>
                    <a:pt x="6611" y="0"/>
                  </a:lnTo>
                  <a:close/>
                </a:path>
              </a:pathLst>
            </a:custGeom>
            <a:solidFill>
              <a:schemeClr val="accent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81"/>
            <p:cNvSpPr/>
            <p:nvPr/>
          </p:nvSpPr>
          <p:spPr>
            <a:xfrm>
              <a:off x="7835351" y="4351522"/>
              <a:ext cx="226906" cy="25982"/>
            </a:xfrm>
            <a:custGeom>
              <a:avLst/>
              <a:gdLst/>
              <a:ahLst/>
              <a:cxnLst/>
              <a:rect l="l" t="t" r="r" b="b"/>
              <a:pathLst>
                <a:path w="6611" h="757" extrusionOk="0">
                  <a:moveTo>
                    <a:pt x="0" y="1"/>
                  </a:moveTo>
                  <a:lnTo>
                    <a:pt x="0" y="756"/>
                  </a:lnTo>
                  <a:lnTo>
                    <a:pt x="6611" y="756"/>
                  </a:lnTo>
                  <a:lnTo>
                    <a:pt x="6611" y="1"/>
                  </a:ln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81"/>
            <p:cNvSpPr/>
            <p:nvPr/>
          </p:nvSpPr>
          <p:spPr>
            <a:xfrm>
              <a:off x="7835351" y="4396897"/>
              <a:ext cx="226906" cy="25982"/>
            </a:xfrm>
            <a:custGeom>
              <a:avLst/>
              <a:gdLst/>
              <a:ahLst/>
              <a:cxnLst/>
              <a:rect l="l" t="t" r="r" b="b"/>
              <a:pathLst>
                <a:path w="6611" h="757" extrusionOk="0">
                  <a:moveTo>
                    <a:pt x="0" y="1"/>
                  </a:moveTo>
                  <a:lnTo>
                    <a:pt x="0" y="756"/>
                  </a:lnTo>
                  <a:lnTo>
                    <a:pt x="6138" y="756"/>
                  </a:lnTo>
                  <a:cubicBezTo>
                    <a:pt x="6399" y="756"/>
                    <a:pt x="6611" y="545"/>
                    <a:pt x="6611" y="285"/>
                  </a:cubicBezTo>
                  <a:lnTo>
                    <a:pt x="6611" y="1"/>
                  </a:lnTo>
                  <a:close/>
                </a:path>
              </a:pathLst>
            </a:custGeom>
            <a:solidFill>
              <a:schemeClr val="accent5"/>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81"/>
            <p:cNvSpPr/>
            <p:nvPr/>
          </p:nvSpPr>
          <p:spPr>
            <a:xfrm>
              <a:off x="7835351" y="4306147"/>
              <a:ext cx="226906" cy="25982"/>
            </a:xfrm>
            <a:custGeom>
              <a:avLst/>
              <a:gdLst/>
              <a:ahLst/>
              <a:cxnLst/>
              <a:rect l="l" t="t" r="r" b="b"/>
              <a:pathLst>
                <a:path w="6611" h="757" extrusionOk="0">
                  <a:moveTo>
                    <a:pt x="472" y="1"/>
                  </a:moveTo>
                  <a:cubicBezTo>
                    <a:pt x="212" y="1"/>
                    <a:pt x="0" y="212"/>
                    <a:pt x="0" y="474"/>
                  </a:cubicBezTo>
                  <a:lnTo>
                    <a:pt x="0" y="756"/>
                  </a:lnTo>
                  <a:lnTo>
                    <a:pt x="6611" y="756"/>
                  </a:lnTo>
                  <a:lnTo>
                    <a:pt x="6611" y="474"/>
                  </a:lnTo>
                  <a:cubicBezTo>
                    <a:pt x="6611" y="212"/>
                    <a:pt x="6399" y="1"/>
                    <a:pt x="6138" y="1"/>
                  </a:cubicBezTo>
                  <a:close/>
                </a:path>
              </a:pathLst>
            </a:custGeom>
            <a:solidFill>
              <a:schemeClr val="l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81"/>
            <p:cNvSpPr/>
            <p:nvPr/>
          </p:nvSpPr>
          <p:spPr>
            <a:xfrm>
              <a:off x="7770516" y="4259537"/>
              <a:ext cx="226940" cy="247671"/>
            </a:xfrm>
            <a:custGeom>
              <a:avLst/>
              <a:gdLst/>
              <a:ahLst/>
              <a:cxnLst/>
              <a:rect l="l" t="t" r="r" b="b"/>
              <a:pathLst>
                <a:path w="6612" h="7216" extrusionOk="0">
                  <a:moveTo>
                    <a:pt x="1039" y="0"/>
                  </a:moveTo>
                  <a:cubicBezTo>
                    <a:pt x="466" y="0"/>
                    <a:pt x="1" y="467"/>
                    <a:pt x="1" y="1040"/>
                  </a:cubicBezTo>
                  <a:lnTo>
                    <a:pt x="1" y="7215"/>
                  </a:lnTo>
                  <a:lnTo>
                    <a:pt x="6611" y="7215"/>
                  </a:lnTo>
                  <a:lnTo>
                    <a:pt x="6611" y="5327"/>
                  </a:lnTo>
                  <a:lnTo>
                    <a:pt x="5017" y="5327"/>
                  </a:lnTo>
                  <a:lnTo>
                    <a:pt x="2551" y="6559"/>
                  </a:lnTo>
                  <a:cubicBezTo>
                    <a:pt x="2435" y="6617"/>
                    <a:pt x="2302" y="6650"/>
                    <a:pt x="2172" y="6650"/>
                  </a:cubicBezTo>
                  <a:cubicBezTo>
                    <a:pt x="1945" y="6650"/>
                    <a:pt x="1734" y="6562"/>
                    <a:pt x="1574" y="6402"/>
                  </a:cubicBezTo>
                  <a:cubicBezTo>
                    <a:pt x="1415" y="6244"/>
                    <a:pt x="1323" y="6023"/>
                    <a:pt x="1323" y="5792"/>
                  </a:cubicBezTo>
                  <a:lnTo>
                    <a:pt x="1323" y="1833"/>
                  </a:lnTo>
                  <a:cubicBezTo>
                    <a:pt x="1323" y="1261"/>
                    <a:pt x="1788" y="794"/>
                    <a:pt x="2361" y="794"/>
                  </a:cubicBezTo>
                  <a:lnTo>
                    <a:pt x="6581" y="794"/>
                  </a:lnTo>
                  <a:cubicBezTo>
                    <a:pt x="6469" y="339"/>
                    <a:pt x="6060" y="0"/>
                    <a:pt x="5572" y="0"/>
                  </a:cubicBezTo>
                  <a:close/>
                </a:path>
              </a:pathLst>
            </a:custGeom>
            <a:solidFill>
              <a:schemeClr val="accent4"/>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81"/>
            <p:cNvSpPr/>
            <p:nvPr/>
          </p:nvSpPr>
          <p:spPr>
            <a:xfrm>
              <a:off x="7835351" y="4442306"/>
              <a:ext cx="63874" cy="25948"/>
            </a:xfrm>
            <a:custGeom>
              <a:avLst/>
              <a:gdLst/>
              <a:ahLst/>
              <a:cxnLst/>
              <a:rect l="l" t="t" r="r" b="b"/>
              <a:pathLst>
                <a:path w="1861" h="756" extrusionOk="0">
                  <a:moveTo>
                    <a:pt x="0" y="0"/>
                  </a:moveTo>
                  <a:lnTo>
                    <a:pt x="0" y="465"/>
                  </a:lnTo>
                  <a:cubicBezTo>
                    <a:pt x="0" y="542"/>
                    <a:pt x="28" y="618"/>
                    <a:pt x="83" y="672"/>
                  </a:cubicBezTo>
                  <a:cubicBezTo>
                    <a:pt x="138" y="728"/>
                    <a:pt x="209" y="755"/>
                    <a:pt x="283" y="755"/>
                  </a:cubicBezTo>
                  <a:cubicBezTo>
                    <a:pt x="327" y="755"/>
                    <a:pt x="371" y="746"/>
                    <a:pt x="410" y="725"/>
                  </a:cubicBezTo>
                  <a:lnTo>
                    <a:pt x="1860" y="0"/>
                  </a:lnTo>
                  <a:close/>
                </a:path>
              </a:pathLst>
            </a:custGeom>
            <a:solidFill>
              <a:schemeClr val="lt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40" name="Google Shape;2140;p81"/>
          <p:cNvGrpSpPr/>
          <p:nvPr/>
        </p:nvGrpSpPr>
        <p:grpSpPr>
          <a:xfrm>
            <a:off x="7505347" y="2091082"/>
            <a:ext cx="222358" cy="252876"/>
            <a:chOff x="7770481" y="1702208"/>
            <a:chExt cx="291846" cy="331901"/>
          </a:xfrm>
        </p:grpSpPr>
        <p:sp>
          <p:nvSpPr>
            <p:cNvPr id="2141" name="Google Shape;2141;p81"/>
            <p:cNvSpPr/>
            <p:nvPr/>
          </p:nvSpPr>
          <p:spPr>
            <a:xfrm>
              <a:off x="7990937" y="1702208"/>
              <a:ext cx="25948" cy="110210"/>
            </a:xfrm>
            <a:custGeom>
              <a:avLst/>
              <a:gdLst/>
              <a:ahLst/>
              <a:cxnLst/>
              <a:rect l="l" t="t" r="r" b="b"/>
              <a:pathLst>
                <a:path w="756" h="3211" extrusionOk="0">
                  <a:moveTo>
                    <a:pt x="0" y="0"/>
                  </a:moveTo>
                  <a:lnTo>
                    <a:pt x="0" y="3211"/>
                  </a:lnTo>
                  <a:lnTo>
                    <a:pt x="756" y="3211"/>
                  </a:lnTo>
                  <a:lnTo>
                    <a:pt x="756" y="0"/>
                  </a:lnTo>
                  <a:close/>
                </a:path>
              </a:pathLst>
            </a:custGeom>
            <a:solidFill>
              <a:schemeClr val="lt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81"/>
            <p:cNvSpPr/>
            <p:nvPr/>
          </p:nvSpPr>
          <p:spPr>
            <a:xfrm>
              <a:off x="7945562" y="1702208"/>
              <a:ext cx="25948" cy="110210"/>
            </a:xfrm>
            <a:custGeom>
              <a:avLst/>
              <a:gdLst/>
              <a:ahLst/>
              <a:cxnLst/>
              <a:rect l="l" t="t" r="r" b="b"/>
              <a:pathLst>
                <a:path w="756" h="3211" extrusionOk="0">
                  <a:moveTo>
                    <a:pt x="0" y="0"/>
                  </a:moveTo>
                  <a:lnTo>
                    <a:pt x="0" y="3211"/>
                  </a:lnTo>
                  <a:lnTo>
                    <a:pt x="756" y="3211"/>
                  </a:lnTo>
                  <a:lnTo>
                    <a:pt x="756" y="0"/>
                  </a:lnTo>
                  <a:close/>
                </a:path>
              </a:pathLst>
            </a:custGeom>
            <a:solidFill>
              <a:schemeClr val="dk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 name="Google Shape;2143;p81"/>
            <p:cNvSpPr/>
            <p:nvPr/>
          </p:nvSpPr>
          <p:spPr>
            <a:xfrm>
              <a:off x="8036312" y="1702208"/>
              <a:ext cx="25948" cy="110210"/>
            </a:xfrm>
            <a:custGeom>
              <a:avLst/>
              <a:gdLst/>
              <a:ahLst/>
              <a:cxnLst/>
              <a:rect l="l" t="t" r="r" b="b"/>
              <a:pathLst>
                <a:path w="756" h="3211" extrusionOk="0">
                  <a:moveTo>
                    <a:pt x="0" y="0"/>
                  </a:moveTo>
                  <a:lnTo>
                    <a:pt x="0" y="3211"/>
                  </a:lnTo>
                  <a:lnTo>
                    <a:pt x="472" y="3211"/>
                  </a:lnTo>
                  <a:cubicBezTo>
                    <a:pt x="629" y="3211"/>
                    <a:pt x="756" y="3084"/>
                    <a:pt x="756" y="2927"/>
                  </a:cubicBezTo>
                  <a:lnTo>
                    <a:pt x="756" y="283"/>
                  </a:lnTo>
                  <a:cubicBezTo>
                    <a:pt x="756" y="127"/>
                    <a:pt x="629" y="0"/>
                    <a:pt x="472" y="0"/>
                  </a:cubicBezTo>
                  <a:close/>
                </a:path>
              </a:pathLst>
            </a:custGeom>
            <a:solidFill>
              <a:schemeClr val="accent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 name="Google Shape;2144;p81"/>
            <p:cNvSpPr/>
            <p:nvPr/>
          </p:nvSpPr>
          <p:spPr>
            <a:xfrm>
              <a:off x="7770481" y="1943944"/>
              <a:ext cx="93426" cy="90165"/>
            </a:xfrm>
            <a:custGeom>
              <a:avLst/>
              <a:gdLst/>
              <a:ahLst/>
              <a:cxnLst/>
              <a:rect l="l" t="t" r="r" b="b"/>
              <a:pathLst>
                <a:path w="2722" h="2627" extrusionOk="0">
                  <a:moveTo>
                    <a:pt x="704" y="1"/>
                  </a:moveTo>
                  <a:cubicBezTo>
                    <a:pt x="246" y="691"/>
                    <a:pt x="0" y="1497"/>
                    <a:pt x="0" y="2343"/>
                  </a:cubicBezTo>
                  <a:cubicBezTo>
                    <a:pt x="0" y="2500"/>
                    <a:pt x="127" y="2627"/>
                    <a:pt x="284" y="2627"/>
                  </a:cubicBezTo>
                  <a:lnTo>
                    <a:pt x="1629" y="2627"/>
                  </a:lnTo>
                  <a:lnTo>
                    <a:pt x="2400" y="1865"/>
                  </a:lnTo>
                  <a:cubicBezTo>
                    <a:pt x="2605" y="1660"/>
                    <a:pt x="2718" y="1385"/>
                    <a:pt x="2718" y="1093"/>
                  </a:cubicBezTo>
                  <a:cubicBezTo>
                    <a:pt x="2721" y="491"/>
                    <a:pt x="2230" y="1"/>
                    <a:pt x="1629" y="1"/>
                  </a:cubicBezTo>
                  <a:close/>
                </a:path>
              </a:pathLst>
            </a:custGeom>
            <a:solidFill>
              <a:schemeClr val="accent5"/>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81"/>
            <p:cNvSpPr/>
            <p:nvPr/>
          </p:nvSpPr>
          <p:spPr>
            <a:xfrm>
              <a:off x="7810055" y="1878456"/>
              <a:ext cx="176658" cy="155618"/>
            </a:xfrm>
            <a:custGeom>
              <a:avLst/>
              <a:gdLst/>
              <a:ahLst/>
              <a:cxnLst/>
              <a:rect l="l" t="t" r="r" b="b"/>
              <a:pathLst>
                <a:path w="5147" h="4534" extrusionOk="0">
                  <a:moveTo>
                    <a:pt x="3097" y="1"/>
                  </a:moveTo>
                  <a:cubicBezTo>
                    <a:pt x="1963" y="1"/>
                    <a:pt x="896" y="442"/>
                    <a:pt x="92" y="1244"/>
                  </a:cubicBezTo>
                  <a:cubicBezTo>
                    <a:pt x="60" y="1277"/>
                    <a:pt x="30" y="1309"/>
                    <a:pt x="0" y="1341"/>
                  </a:cubicBezTo>
                  <a:lnTo>
                    <a:pt x="476" y="1341"/>
                  </a:lnTo>
                  <a:cubicBezTo>
                    <a:pt x="1390" y="1341"/>
                    <a:pt x="2135" y="2086"/>
                    <a:pt x="2135" y="3000"/>
                  </a:cubicBezTo>
                  <a:cubicBezTo>
                    <a:pt x="2135" y="3443"/>
                    <a:pt x="1963" y="3858"/>
                    <a:pt x="1648" y="4172"/>
                  </a:cubicBezTo>
                  <a:lnTo>
                    <a:pt x="1289" y="4533"/>
                  </a:lnTo>
                  <a:lnTo>
                    <a:pt x="5112" y="4533"/>
                  </a:lnTo>
                  <a:lnTo>
                    <a:pt x="5143" y="4219"/>
                  </a:lnTo>
                  <a:cubicBezTo>
                    <a:pt x="5145" y="4197"/>
                    <a:pt x="5146" y="4175"/>
                    <a:pt x="5146" y="4156"/>
                  </a:cubicBezTo>
                  <a:cubicBezTo>
                    <a:pt x="5146" y="3993"/>
                    <a:pt x="5084" y="3841"/>
                    <a:pt x="4969" y="3728"/>
                  </a:cubicBezTo>
                  <a:lnTo>
                    <a:pt x="3601" y="2359"/>
                  </a:lnTo>
                  <a:cubicBezTo>
                    <a:pt x="3143" y="1901"/>
                    <a:pt x="3143" y="1160"/>
                    <a:pt x="3601" y="703"/>
                  </a:cubicBezTo>
                  <a:lnTo>
                    <a:pt x="4167" y="137"/>
                  </a:lnTo>
                  <a:cubicBezTo>
                    <a:pt x="3821" y="48"/>
                    <a:pt x="3462" y="1"/>
                    <a:pt x="3097" y="1"/>
                  </a:cubicBezTo>
                  <a:close/>
                </a:path>
              </a:pathLst>
            </a:custGeom>
            <a:solidFill>
              <a:schemeClr val="accent4"/>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81"/>
            <p:cNvSpPr/>
            <p:nvPr/>
          </p:nvSpPr>
          <p:spPr>
            <a:xfrm>
              <a:off x="7939315" y="1890022"/>
              <a:ext cx="123012" cy="144086"/>
            </a:xfrm>
            <a:custGeom>
              <a:avLst/>
              <a:gdLst/>
              <a:ahLst/>
              <a:cxnLst/>
              <a:rect l="l" t="t" r="r" b="b"/>
              <a:pathLst>
                <a:path w="3584" h="4198" extrusionOk="0">
                  <a:moveTo>
                    <a:pt x="998" y="1"/>
                  </a:moveTo>
                  <a:lnTo>
                    <a:pt x="237" y="767"/>
                  </a:lnTo>
                  <a:cubicBezTo>
                    <a:pt x="1" y="1002"/>
                    <a:pt x="1" y="1386"/>
                    <a:pt x="237" y="1622"/>
                  </a:cubicBezTo>
                  <a:lnTo>
                    <a:pt x="1605" y="2991"/>
                  </a:lnTo>
                  <a:cubicBezTo>
                    <a:pt x="1826" y="3211"/>
                    <a:pt x="1950" y="3506"/>
                    <a:pt x="1950" y="3820"/>
                  </a:cubicBezTo>
                  <a:cubicBezTo>
                    <a:pt x="1950" y="3861"/>
                    <a:pt x="1947" y="3903"/>
                    <a:pt x="1942" y="3944"/>
                  </a:cubicBezTo>
                  <a:lnTo>
                    <a:pt x="1915" y="4198"/>
                  </a:lnTo>
                  <a:lnTo>
                    <a:pt x="3299" y="4198"/>
                  </a:lnTo>
                  <a:cubicBezTo>
                    <a:pt x="3456" y="4198"/>
                    <a:pt x="3583" y="4071"/>
                    <a:pt x="3583" y="3914"/>
                  </a:cubicBezTo>
                  <a:cubicBezTo>
                    <a:pt x="3583" y="2779"/>
                    <a:pt x="3141" y="1713"/>
                    <a:pt x="2338" y="910"/>
                  </a:cubicBezTo>
                  <a:cubicBezTo>
                    <a:pt x="1945" y="517"/>
                    <a:pt x="1491" y="212"/>
                    <a:pt x="998" y="1"/>
                  </a:cubicBezTo>
                  <a:close/>
                </a:path>
              </a:pathLst>
            </a:custGeom>
            <a:solidFill>
              <a:schemeClr val="accent5"/>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 name="Google Shape;2147;p81"/>
            <p:cNvSpPr/>
            <p:nvPr/>
          </p:nvSpPr>
          <p:spPr>
            <a:xfrm>
              <a:off x="7906640" y="1702208"/>
              <a:ext cx="19495" cy="157163"/>
            </a:xfrm>
            <a:custGeom>
              <a:avLst/>
              <a:gdLst/>
              <a:ahLst/>
              <a:cxnLst/>
              <a:rect l="l" t="t" r="r" b="b"/>
              <a:pathLst>
                <a:path w="568" h="4579" extrusionOk="0">
                  <a:moveTo>
                    <a:pt x="283" y="0"/>
                  </a:moveTo>
                  <a:cubicBezTo>
                    <a:pt x="126" y="0"/>
                    <a:pt x="1" y="125"/>
                    <a:pt x="1" y="283"/>
                  </a:cubicBezTo>
                  <a:lnTo>
                    <a:pt x="1" y="4578"/>
                  </a:lnTo>
                  <a:cubicBezTo>
                    <a:pt x="95" y="4572"/>
                    <a:pt x="190" y="4571"/>
                    <a:pt x="283" y="4571"/>
                  </a:cubicBezTo>
                  <a:cubicBezTo>
                    <a:pt x="379" y="4571"/>
                    <a:pt x="472" y="4572"/>
                    <a:pt x="568" y="4578"/>
                  </a:cubicBezTo>
                  <a:lnTo>
                    <a:pt x="568" y="0"/>
                  </a:ln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48" name="Google Shape;2148;p81"/>
          <p:cNvGrpSpPr/>
          <p:nvPr/>
        </p:nvGrpSpPr>
        <p:grpSpPr>
          <a:xfrm>
            <a:off x="3353544" y="2091074"/>
            <a:ext cx="253869" cy="252876"/>
            <a:chOff x="7006694" y="4259537"/>
            <a:chExt cx="333205" cy="331902"/>
          </a:xfrm>
        </p:grpSpPr>
        <p:sp>
          <p:nvSpPr>
            <p:cNvPr id="2149" name="Google Shape;2149;p81"/>
            <p:cNvSpPr/>
            <p:nvPr/>
          </p:nvSpPr>
          <p:spPr>
            <a:xfrm>
              <a:off x="7100602" y="4406782"/>
              <a:ext cx="91710" cy="91710"/>
            </a:xfrm>
            <a:custGeom>
              <a:avLst/>
              <a:gdLst/>
              <a:ahLst/>
              <a:cxnLst/>
              <a:rect l="l" t="t" r="r" b="b"/>
              <a:pathLst>
                <a:path w="2672" h="2672" extrusionOk="0">
                  <a:moveTo>
                    <a:pt x="401" y="0"/>
                  </a:moveTo>
                  <a:lnTo>
                    <a:pt x="1" y="400"/>
                  </a:lnTo>
                  <a:lnTo>
                    <a:pt x="2271" y="2671"/>
                  </a:lnTo>
                  <a:lnTo>
                    <a:pt x="2672" y="2271"/>
                  </a:lnTo>
                  <a:lnTo>
                    <a:pt x="401" y="0"/>
                  </a:lnTo>
                  <a:close/>
                </a:path>
              </a:pathLst>
            </a:custGeom>
            <a:solidFill>
              <a:schemeClr val="accent5"/>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81"/>
            <p:cNvSpPr/>
            <p:nvPr/>
          </p:nvSpPr>
          <p:spPr>
            <a:xfrm>
              <a:off x="7128094" y="4379221"/>
              <a:ext cx="91710" cy="91744"/>
            </a:xfrm>
            <a:custGeom>
              <a:avLst/>
              <a:gdLst/>
              <a:ahLst/>
              <a:cxnLst/>
              <a:rect l="l" t="t" r="r" b="b"/>
              <a:pathLst>
                <a:path w="2672" h="2673" extrusionOk="0">
                  <a:moveTo>
                    <a:pt x="401" y="1"/>
                  </a:moveTo>
                  <a:lnTo>
                    <a:pt x="0" y="401"/>
                  </a:lnTo>
                  <a:lnTo>
                    <a:pt x="2271" y="2672"/>
                  </a:lnTo>
                  <a:lnTo>
                    <a:pt x="2672" y="2272"/>
                  </a:lnTo>
                  <a:lnTo>
                    <a:pt x="401" y="1"/>
                  </a:lnTo>
                  <a:close/>
                </a:path>
              </a:pathLst>
            </a:custGeom>
            <a:solidFill>
              <a:schemeClr val="accent4"/>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81"/>
            <p:cNvSpPr/>
            <p:nvPr/>
          </p:nvSpPr>
          <p:spPr>
            <a:xfrm>
              <a:off x="7155621" y="4351728"/>
              <a:ext cx="91710" cy="91744"/>
            </a:xfrm>
            <a:custGeom>
              <a:avLst/>
              <a:gdLst/>
              <a:ahLst/>
              <a:cxnLst/>
              <a:rect l="l" t="t" r="r" b="b"/>
              <a:pathLst>
                <a:path w="2672" h="2673" extrusionOk="0">
                  <a:moveTo>
                    <a:pt x="401" y="1"/>
                  </a:moveTo>
                  <a:lnTo>
                    <a:pt x="1" y="401"/>
                  </a:lnTo>
                  <a:lnTo>
                    <a:pt x="2272" y="2672"/>
                  </a:lnTo>
                  <a:lnTo>
                    <a:pt x="2672" y="2272"/>
                  </a:lnTo>
                  <a:lnTo>
                    <a:pt x="401" y="1"/>
                  </a:lnTo>
                  <a:close/>
                </a:path>
              </a:pathLst>
            </a:custGeom>
            <a:solidFill>
              <a:schemeClr val="accent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81"/>
            <p:cNvSpPr/>
            <p:nvPr/>
          </p:nvSpPr>
          <p:spPr>
            <a:xfrm>
              <a:off x="7048705" y="4461733"/>
              <a:ext cx="88655" cy="87694"/>
            </a:xfrm>
            <a:custGeom>
              <a:avLst/>
              <a:gdLst/>
              <a:ahLst/>
              <a:cxnLst/>
              <a:rect l="l" t="t" r="r" b="b"/>
              <a:pathLst>
                <a:path w="2583" h="2555" extrusionOk="0">
                  <a:moveTo>
                    <a:pt x="311" y="1"/>
                  </a:moveTo>
                  <a:lnTo>
                    <a:pt x="112" y="202"/>
                  </a:lnTo>
                  <a:cubicBezTo>
                    <a:pt x="0" y="313"/>
                    <a:pt x="0" y="492"/>
                    <a:pt x="112" y="602"/>
                  </a:cubicBezTo>
                  <a:lnTo>
                    <a:pt x="1981" y="2471"/>
                  </a:lnTo>
                  <a:cubicBezTo>
                    <a:pt x="2037" y="2527"/>
                    <a:pt x="2110" y="2555"/>
                    <a:pt x="2182" y="2555"/>
                  </a:cubicBezTo>
                  <a:cubicBezTo>
                    <a:pt x="2255" y="2555"/>
                    <a:pt x="2327" y="2527"/>
                    <a:pt x="2381" y="2471"/>
                  </a:cubicBezTo>
                  <a:lnTo>
                    <a:pt x="2582" y="2272"/>
                  </a:lnTo>
                  <a:lnTo>
                    <a:pt x="311" y="1"/>
                  </a:ln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81"/>
            <p:cNvSpPr/>
            <p:nvPr/>
          </p:nvSpPr>
          <p:spPr>
            <a:xfrm>
              <a:off x="7073109" y="4434240"/>
              <a:ext cx="91744" cy="91744"/>
            </a:xfrm>
            <a:custGeom>
              <a:avLst/>
              <a:gdLst/>
              <a:ahLst/>
              <a:cxnLst/>
              <a:rect l="l" t="t" r="r" b="b"/>
              <a:pathLst>
                <a:path w="2673" h="2673" extrusionOk="0">
                  <a:moveTo>
                    <a:pt x="401" y="1"/>
                  </a:moveTo>
                  <a:lnTo>
                    <a:pt x="1" y="401"/>
                  </a:lnTo>
                  <a:lnTo>
                    <a:pt x="2272" y="2672"/>
                  </a:lnTo>
                  <a:lnTo>
                    <a:pt x="2672" y="2272"/>
                  </a:lnTo>
                  <a:lnTo>
                    <a:pt x="401" y="1"/>
                  </a:lnTo>
                  <a:close/>
                </a:path>
              </a:pathLst>
            </a:custGeom>
            <a:solidFill>
              <a:schemeClr val="lt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81"/>
            <p:cNvSpPr/>
            <p:nvPr/>
          </p:nvSpPr>
          <p:spPr>
            <a:xfrm>
              <a:off x="7034942" y="4502955"/>
              <a:ext cx="61197" cy="60236"/>
            </a:xfrm>
            <a:custGeom>
              <a:avLst/>
              <a:gdLst/>
              <a:ahLst/>
              <a:cxnLst/>
              <a:rect l="l" t="t" r="r" b="b"/>
              <a:pathLst>
                <a:path w="1783" h="1755" extrusionOk="0">
                  <a:moveTo>
                    <a:pt x="312" y="1"/>
                  </a:moveTo>
                  <a:lnTo>
                    <a:pt x="113" y="202"/>
                  </a:lnTo>
                  <a:cubicBezTo>
                    <a:pt x="1" y="312"/>
                    <a:pt x="1" y="492"/>
                    <a:pt x="113" y="602"/>
                  </a:cubicBezTo>
                  <a:lnTo>
                    <a:pt x="1181" y="1670"/>
                  </a:lnTo>
                  <a:cubicBezTo>
                    <a:pt x="1237" y="1726"/>
                    <a:pt x="1310" y="1754"/>
                    <a:pt x="1382" y="1754"/>
                  </a:cubicBezTo>
                  <a:cubicBezTo>
                    <a:pt x="1455" y="1754"/>
                    <a:pt x="1527" y="1726"/>
                    <a:pt x="1581" y="1670"/>
                  </a:cubicBezTo>
                  <a:lnTo>
                    <a:pt x="1782" y="1471"/>
                  </a:lnTo>
                  <a:lnTo>
                    <a:pt x="312" y="1"/>
                  </a:lnTo>
                  <a:close/>
                </a:path>
              </a:pathLst>
            </a:custGeom>
            <a:solidFill>
              <a:schemeClr val="l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2155;p81"/>
            <p:cNvSpPr/>
            <p:nvPr/>
          </p:nvSpPr>
          <p:spPr>
            <a:xfrm>
              <a:off x="7191111" y="4259537"/>
              <a:ext cx="148788" cy="147861"/>
            </a:xfrm>
            <a:custGeom>
              <a:avLst/>
              <a:gdLst/>
              <a:ahLst/>
              <a:cxnLst/>
              <a:rect l="l" t="t" r="r" b="b"/>
              <a:pathLst>
                <a:path w="4335" h="4308" extrusionOk="0">
                  <a:moveTo>
                    <a:pt x="4044" y="0"/>
                  </a:moveTo>
                  <a:cubicBezTo>
                    <a:pt x="4030" y="0"/>
                    <a:pt x="4016" y="1"/>
                    <a:pt x="4003" y="4"/>
                  </a:cubicBezTo>
                  <a:lnTo>
                    <a:pt x="263" y="538"/>
                  </a:lnTo>
                  <a:cubicBezTo>
                    <a:pt x="157" y="553"/>
                    <a:pt x="68" y="626"/>
                    <a:pt x="33" y="729"/>
                  </a:cubicBezTo>
                  <a:cubicBezTo>
                    <a:pt x="0" y="830"/>
                    <a:pt x="27" y="942"/>
                    <a:pt x="103" y="1019"/>
                  </a:cubicBezTo>
                  <a:lnTo>
                    <a:pt x="3308" y="4225"/>
                  </a:lnTo>
                  <a:cubicBezTo>
                    <a:pt x="3361" y="4279"/>
                    <a:pt x="3434" y="4307"/>
                    <a:pt x="3508" y="4307"/>
                  </a:cubicBezTo>
                  <a:cubicBezTo>
                    <a:pt x="3537" y="4307"/>
                    <a:pt x="3567" y="4303"/>
                    <a:pt x="3596" y="4293"/>
                  </a:cubicBezTo>
                  <a:cubicBezTo>
                    <a:pt x="3697" y="4258"/>
                    <a:pt x="3771" y="4169"/>
                    <a:pt x="3786" y="4063"/>
                  </a:cubicBezTo>
                  <a:lnTo>
                    <a:pt x="4321" y="324"/>
                  </a:lnTo>
                  <a:cubicBezTo>
                    <a:pt x="4335" y="236"/>
                    <a:pt x="4305" y="146"/>
                    <a:pt x="4243" y="82"/>
                  </a:cubicBezTo>
                  <a:cubicBezTo>
                    <a:pt x="4189" y="30"/>
                    <a:pt x="4117" y="0"/>
                    <a:pt x="4044" y="0"/>
                  </a:cubicBezTo>
                  <a:close/>
                </a:path>
              </a:pathLst>
            </a:custGeom>
            <a:solidFill>
              <a:schemeClr val="lt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81"/>
            <p:cNvSpPr/>
            <p:nvPr/>
          </p:nvSpPr>
          <p:spPr>
            <a:xfrm>
              <a:off x="7183114" y="4324270"/>
              <a:ext cx="91710" cy="91710"/>
            </a:xfrm>
            <a:custGeom>
              <a:avLst/>
              <a:gdLst/>
              <a:ahLst/>
              <a:cxnLst/>
              <a:rect l="l" t="t" r="r" b="b"/>
              <a:pathLst>
                <a:path w="2672" h="2672" extrusionOk="0">
                  <a:moveTo>
                    <a:pt x="401" y="0"/>
                  </a:moveTo>
                  <a:lnTo>
                    <a:pt x="0" y="401"/>
                  </a:lnTo>
                  <a:lnTo>
                    <a:pt x="2271" y="2671"/>
                  </a:lnTo>
                  <a:lnTo>
                    <a:pt x="2672" y="2271"/>
                  </a:lnTo>
                  <a:lnTo>
                    <a:pt x="401" y="0"/>
                  </a:lnTo>
                  <a:close/>
                </a:path>
              </a:pathLst>
            </a:custGeom>
            <a:solidFill>
              <a:schemeClr val="l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81"/>
            <p:cNvSpPr/>
            <p:nvPr/>
          </p:nvSpPr>
          <p:spPr>
            <a:xfrm>
              <a:off x="7006694" y="4548810"/>
              <a:ext cx="43590" cy="42629"/>
            </a:xfrm>
            <a:custGeom>
              <a:avLst/>
              <a:gdLst/>
              <a:ahLst/>
              <a:cxnLst/>
              <a:rect l="l" t="t" r="r" b="b"/>
              <a:pathLst>
                <a:path w="1270" h="1242" extrusionOk="0">
                  <a:moveTo>
                    <a:pt x="869" y="0"/>
                  </a:moveTo>
                  <a:lnTo>
                    <a:pt x="112" y="757"/>
                  </a:lnTo>
                  <a:cubicBezTo>
                    <a:pt x="0" y="869"/>
                    <a:pt x="0" y="1049"/>
                    <a:pt x="112" y="1158"/>
                  </a:cubicBezTo>
                  <a:cubicBezTo>
                    <a:pt x="167" y="1214"/>
                    <a:pt x="240" y="1242"/>
                    <a:pt x="312" y="1242"/>
                  </a:cubicBezTo>
                  <a:cubicBezTo>
                    <a:pt x="385" y="1242"/>
                    <a:pt x="457" y="1214"/>
                    <a:pt x="512" y="1158"/>
                  </a:cubicBezTo>
                  <a:lnTo>
                    <a:pt x="1269" y="401"/>
                  </a:lnTo>
                  <a:lnTo>
                    <a:pt x="869" y="0"/>
                  </a:ln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58" name="Google Shape;2158;p81"/>
          <p:cNvGrpSpPr/>
          <p:nvPr/>
        </p:nvGrpSpPr>
        <p:grpSpPr>
          <a:xfrm>
            <a:off x="5410285" y="2091080"/>
            <a:ext cx="252902" cy="252900"/>
            <a:chOff x="7007655" y="2345727"/>
            <a:chExt cx="331936" cy="331933"/>
          </a:xfrm>
        </p:grpSpPr>
        <p:sp>
          <p:nvSpPr>
            <p:cNvPr id="2159" name="Google Shape;2159;p81"/>
            <p:cNvSpPr/>
            <p:nvPr/>
          </p:nvSpPr>
          <p:spPr>
            <a:xfrm>
              <a:off x="7266965" y="2456556"/>
              <a:ext cx="72626" cy="24644"/>
            </a:xfrm>
            <a:custGeom>
              <a:avLst/>
              <a:gdLst/>
              <a:ahLst/>
              <a:cxnLst/>
              <a:rect l="l" t="t" r="r" b="b"/>
              <a:pathLst>
                <a:path w="2116" h="718" extrusionOk="0">
                  <a:moveTo>
                    <a:pt x="1" y="0"/>
                  </a:moveTo>
                  <a:lnTo>
                    <a:pt x="1" y="718"/>
                  </a:lnTo>
                  <a:lnTo>
                    <a:pt x="2116" y="718"/>
                  </a:lnTo>
                  <a:lnTo>
                    <a:pt x="2116" y="0"/>
                  </a:lnTo>
                  <a:close/>
                </a:path>
              </a:pathLst>
            </a:custGeom>
            <a:solidFill>
              <a:schemeClr val="lt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81"/>
            <p:cNvSpPr/>
            <p:nvPr/>
          </p:nvSpPr>
          <p:spPr>
            <a:xfrm>
              <a:off x="7266965" y="2500626"/>
              <a:ext cx="72626" cy="24644"/>
            </a:xfrm>
            <a:custGeom>
              <a:avLst/>
              <a:gdLst/>
              <a:ahLst/>
              <a:cxnLst/>
              <a:rect l="l" t="t" r="r" b="b"/>
              <a:pathLst>
                <a:path w="2116" h="718" extrusionOk="0">
                  <a:moveTo>
                    <a:pt x="1" y="0"/>
                  </a:moveTo>
                  <a:lnTo>
                    <a:pt x="1" y="718"/>
                  </a:lnTo>
                  <a:lnTo>
                    <a:pt x="2116" y="718"/>
                  </a:lnTo>
                  <a:lnTo>
                    <a:pt x="2116" y="0"/>
                  </a:lnTo>
                  <a:close/>
                </a:path>
              </a:pathLst>
            </a:custGeom>
            <a:solidFill>
              <a:schemeClr val="accent5"/>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81"/>
            <p:cNvSpPr/>
            <p:nvPr/>
          </p:nvSpPr>
          <p:spPr>
            <a:xfrm>
              <a:off x="7266965" y="2412451"/>
              <a:ext cx="72626" cy="24678"/>
            </a:xfrm>
            <a:custGeom>
              <a:avLst/>
              <a:gdLst/>
              <a:ahLst/>
              <a:cxnLst/>
              <a:rect l="l" t="t" r="r" b="b"/>
              <a:pathLst>
                <a:path w="2116" h="719" extrusionOk="0">
                  <a:moveTo>
                    <a:pt x="1" y="1"/>
                  </a:moveTo>
                  <a:lnTo>
                    <a:pt x="1" y="718"/>
                  </a:lnTo>
                  <a:lnTo>
                    <a:pt x="2116" y="718"/>
                  </a:lnTo>
                  <a:lnTo>
                    <a:pt x="2116" y="285"/>
                  </a:lnTo>
                  <a:cubicBezTo>
                    <a:pt x="2116" y="128"/>
                    <a:pt x="1989" y="1"/>
                    <a:pt x="1832" y="1"/>
                  </a:cubicBez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81"/>
            <p:cNvSpPr/>
            <p:nvPr/>
          </p:nvSpPr>
          <p:spPr>
            <a:xfrm>
              <a:off x="7265248" y="2544697"/>
              <a:ext cx="74343" cy="24678"/>
            </a:xfrm>
            <a:custGeom>
              <a:avLst/>
              <a:gdLst/>
              <a:ahLst/>
              <a:cxnLst/>
              <a:rect l="l" t="t" r="r" b="b"/>
              <a:pathLst>
                <a:path w="2166" h="719" extrusionOk="0">
                  <a:moveTo>
                    <a:pt x="51" y="1"/>
                  </a:moveTo>
                  <a:lnTo>
                    <a:pt x="51" y="436"/>
                  </a:lnTo>
                  <a:cubicBezTo>
                    <a:pt x="51" y="535"/>
                    <a:pt x="32" y="629"/>
                    <a:pt x="1" y="718"/>
                  </a:cubicBezTo>
                  <a:lnTo>
                    <a:pt x="2166" y="718"/>
                  </a:lnTo>
                  <a:lnTo>
                    <a:pt x="2166" y="1"/>
                  </a:lnTo>
                  <a:close/>
                </a:path>
              </a:pathLst>
            </a:custGeom>
            <a:solidFill>
              <a:schemeClr val="accent4"/>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81"/>
            <p:cNvSpPr/>
            <p:nvPr/>
          </p:nvSpPr>
          <p:spPr>
            <a:xfrm>
              <a:off x="7209920" y="2588768"/>
              <a:ext cx="129670" cy="24678"/>
            </a:xfrm>
            <a:custGeom>
              <a:avLst/>
              <a:gdLst/>
              <a:ahLst/>
              <a:cxnLst/>
              <a:rect l="l" t="t" r="r" b="b"/>
              <a:pathLst>
                <a:path w="3778" h="719" extrusionOk="0">
                  <a:moveTo>
                    <a:pt x="1025" y="1"/>
                  </a:moveTo>
                  <a:lnTo>
                    <a:pt x="1" y="719"/>
                  </a:lnTo>
                  <a:lnTo>
                    <a:pt x="3494" y="719"/>
                  </a:lnTo>
                  <a:cubicBezTo>
                    <a:pt x="3651" y="719"/>
                    <a:pt x="3778" y="592"/>
                    <a:pt x="3778" y="436"/>
                  </a:cubicBezTo>
                  <a:lnTo>
                    <a:pt x="3778" y="1"/>
                  </a:lnTo>
                  <a:close/>
                </a:path>
              </a:pathLst>
            </a:custGeom>
            <a:solidFill>
              <a:schemeClr val="accent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81"/>
            <p:cNvSpPr/>
            <p:nvPr/>
          </p:nvSpPr>
          <p:spPr>
            <a:xfrm>
              <a:off x="7163241" y="2588768"/>
              <a:ext cx="48017" cy="24678"/>
            </a:xfrm>
            <a:custGeom>
              <a:avLst/>
              <a:gdLst/>
              <a:ahLst/>
              <a:cxnLst/>
              <a:rect l="l" t="t" r="r" b="b"/>
              <a:pathLst>
                <a:path w="1399" h="719" extrusionOk="0">
                  <a:moveTo>
                    <a:pt x="1" y="1"/>
                  </a:moveTo>
                  <a:lnTo>
                    <a:pt x="1" y="436"/>
                  </a:lnTo>
                  <a:cubicBezTo>
                    <a:pt x="1" y="542"/>
                    <a:pt x="58" y="637"/>
                    <a:pt x="153" y="687"/>
                  </a:cubicBezTo>
                  <a:cubicBezTo>
                    <a:pt x="194" y="708"/>
                    <a:pt x="239" y="719"/>
                    <a:pt x="283" y="719"/>
                  </a:cubicBezTo>
                  <a:cubicBezTo>
                    <a:pt x="341" y="719"/>
                    <a:pt x="397" y="702"/>
                    <a:pt x="446" y="667"/>
                  </a:cubicBezTo>
                  <a:lnTo>
                    <a:pt x="1398" y="1"/>
                  </a:lnTo>
                  <a:close/>
                </a:path>
              </a:pathLst>
            </a:custGeom>
            <a:solidFill>
              <a:schemeClr val="accent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81"/>
            <p:cNvSpPr/>
            <p:nvPr/>
          </p:nvSpPr>
          <p:spPr>
            <a:xfrm>
              <a:off x="7007655" y="2345727"/>
              <a:ext cx="38956" cy="331933"/>
            </a:xfrm>
            <a:custGeom>
              <a:avLst/>
              <a:gdLst/>
              <a:ahLst/>
              <a:cxnLst/>
              <a:rect l="l" t="t" r="r" b="b"/>
              <a:pathLst>
                <a:path w="1135" h="9671" extrusionOk="0">
                  <a:moveTo>
                    <a:pt x="568" y="0"/>
                  </a:moveTo>
                  <a:cubicBezTo>
                    <a:pt x="253" y="0"/>
                    <a:pt x="1" y="252"/>
                    <a:pt x="1" y="567"/>
                  </a:cubicBezTo>
                  <a:lnTo>
                    <a:pt x="1" y="9386"/>
                  </a:lnTo>
                  <a:cubicBezTo>
                    <a:pt x="1" y="9543"/>
                    <a:pt x="126" y="9670"/>
                    <a:pt x="283" y="9670"/>
                  </a:cubicBezTo>
                  <a:lnTo>
                    <a:pt x="850" y="9670"/>
                  </a:lnTo>
                  <a:cubicBezTo>
                    <a:pt x="1007" y="9670"/>
                    <a:pt x="1134" y="9543"/>
                    <a:pt x="1134" y="9386"/>
                  </a:cubicBezTo>
                  <a:lnTo>
                    <a:pt x="1134" y="567"/>
                  </a:lnTo>
                  <a:cubicBezTo>
                    <a:pt x="1134" y="254"/>
                    <a:pt x="880" y="0"/>
                    <a:pt x="568" y="0"/>
                  </a:cubicBezTo>
                  <a:close/>
                </a:path>
              </a:pathLst>
            </a:custGeom>
            <a:solidFill>
              <a:schemeClr val="dk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2166;p81"/>
            <p:cNvSpPr/>
            <p:nvPr/>
          </p:nvSpPr>
          <p:spPr>
            <a:xfrm>
              <a:off x="7066004" y="2412451"/>
              <a:ext cx="181532" cy="24678"/>
            </a:xfrm>
            <a:custGeom>
              <a:avLst/>
              <a:gdLst/>
              <a:ahLst/>
              <a:cxnLst/>
              <a:rect l="l" t="t" r="r" b="b"/>
              <a:pathLst>
                <a:path w="5289" h="719" extrusionOk="0">
                  <a:moveTo>
                    <a:pt x="1" y="1"/>
                  </a:moveTo>
                  <a:lnTo>
                    <a:pt x="1" y="718"/>
                  </a:lnTo>
                  <a:lnTo>
                    <a:pt x="5289" y="718"/>
                  </a:lnTo>
                  <a:lnTo>
                    <a:pt x="5289" y="1"/>
                  </a:ln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2167;p81"/>
            <p:cNvSpPr/>
            <p:nvPr/>
          </p:nvSpPr>
          <p:spPr>
            <a:xfrm>
              <a:off x="7066004" y="2456556"/>
              <a:ext cx="181532" cy="24644"/>
            </a:xfrm>
            <a:custGeom>
              <a:avLst/>
              <a:gdLst/>
              <a:ahLst/>
              <a:cxnLst/>
              <a:rect l="l" t="t" r="r" b="b"/>
              <a:pathLst>
                <a:path w="5289" h="718" extrusionOk="0">
                  <a:moveTo>
                    <a:pt x="1" y="0"/>
                  </a:moveTo>
                  <a:lnTo>
                    <a:pt x="1" y="718"/>
                  </a:lnTo>
                  <a:lnTo>
                    <a:pt x="5289" y="718"/>
                  </a:lnTo>
                  <a:lnTo>
                    <a:pt x="5289" y="0"/>
                  </a:lnTo>
                  <a:close/>
                </a:path>
              </a:pathLst>
            </a:custGeom>
            <a:solidFill>
              <a:schemeClr val="lt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2168;p81"/>
            <p:cNvSpPr/>
            <p:nvPr/>
          </p:nvSpPr>
          <p:spPr>
            <a:xfrm>
              <a:off x="7066004" y="2500626"/>
              <a:ext cx="181532" cy="24644"/>
            </a:xfrm>
            <a:custGeom>
              <a:avLst/>
              <a:gdLst/>
              <a:ahLst/>
              <a:cxnLst/>
              <a:rect l="l" t="t" r="r" b="b"/>
              <a:pathLst>
                <a:path w="5289" h="718" extrusionOk="0">
                  <a:moveTo>
                    <a:pt x="1" y="0"/>
                  </a:moveTo>
                  <a:lnTo>
                    <a:pt x="1" y="718"/>
                  </a:lnTo>
                  <a:lnTo>
                    <a:pt x="5289" y="718"/>
                  </a:lnTo>
                  <a:lnTo>
                    <a:pt x="5289" y="0"/>
                  </a:lnTo>
                  <a:close/>
                </a:path>
              </a:pathLst>
            </a:custGeom>
            <a:solidFill>
              <a:schemeClr val="accent5"/>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81"/>
            <p:cNvSpPr/>
            <p:nvPr/>
          </p:nvSpPr>
          <p:spPr>
            <a:xfrm>
              <a:off x="7066004" y="2368380"/>
              <a:ext cx="181532" cy="24678"/>
            </a:xfrm>
            <a:custGeom>
              <a:avLst/>
              <a:gdLst/>
              <a:ahLst/>
              <a:cxnLst/>
              <a:rect l="l" t="t" r="r" b="b"/>
              <a:pathLst>
                <a:path w="5289" h="719" extrusionOk="0">
                  <a:moveTo>
                    <a:pt x="1" y="0"/>
                  </a:moveTo>
                  <a:lnTo>
                    <a:pt x="1" y="718"/>
                  </a:lnTo>
                  <a:lnTo>
                    <a:pt x="5289" y="718"/>
                  </a:lnTo>
                  <a:lnTo>
                    <a:pt x="5289" y="284"/>
                  </a:lnTo>
                  <a:cubicBezTo>
                    <a:pt x="5289" y="127"/>
                    <a:pt x="5162" y="0"/>
                    <a:pt x="5005" y="0"/>
                  </a:cubicBezTo>
                  <a:close/>
                </a:path>
              </a:pathLst>
            </a:custGeom>
            <a:solidFill>
              <a:schemeClr val="l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2170;p81"/>
            <p:cNvSpPr/>
            <p:nvPr/>
          </p:nvSpPr>
          <p:spPr>
            <a:xfrm>
              <a:off x="7066004" y="2544697"/>
              <a:ext cx="181532" cy="24678"/>
            </a:xfrm>
            <a:custGeom>
              <a:avLst/>
              <a:gdLst/>
              <a:ahLst/>
              <a:cxnLst/>
              <a:rect l="l" t="t" r="r" b="b"/>
              <a:pathLst>
                <a:path w="5289" h="719" extrusionOk="0">
                  <a:moveTo>
                    <a:pt x="1" y="1"/>
                  </a:moveTo>
                  <a:lnTo>
                    <a:pt x="1" y="718"/>
                  </a:lnTo>
                  <a:lnTo>
                    <a:pt x="5005" y="718"/>
                  </a:lnTo>
                  <a:cubicBezTo>
                    <a:pt x="5162" y="718"/>
                    <a:pt x="5289" y="591"/>
                    <a:pt x="5289" y="436"/>
                  </a:cubicBezTo>
                  <a:lnTo>
                    <a:pt x="5289" y="1"/>
                  </a:lnTo>
                  <a:close/>
                </a:path>
              </a:pathLst>
            </a:custGeom>
            <a:solidFill>
              <a:schemeClr val="accent4"/>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 name="Picture 2" descr="A green rectangle with white dots&#10;&#10;Description automatically generated">
            <a:extLst>
              <a:ext uri="{FF2B5EF4-FFF2-40B4-BE49-F238E27FC236}">
                <a16:creationId xmlns:a16="http://schemas.microsoft.com/office/drawing/2014/main" id="{4B592D25-8929-0157-D390-D9AF82C529FD}"/>
              </a:ext>
            </a:extLst>
          </p:cNvPr>
          <p:cNvPicPr>
            <a:picLocks noChangeAspect="1"/>
          </p:cNvPicPr>
          <p:nvPr/>
        </p:nvPicPr>
        <p:blipFill>
          <a:blip r:embed="rId4"/>
          <a:stretch>
            <a:fillRect/>
          </a:stretch>
        </p:blipFill>
        <p:spPr>
          <a:xfrm>
            <a:off x="221673" y="4459109"/>
            <a:ext cx="8700654" cy="48555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1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8"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66"/>
        <p:cNvGrpSpPr/>
        <p:nvPr/>
      </p:nvGrpSpPr>
      <p:grpSpPr>
        <a:xfrm>
          <a:off x="0" y="0"/>
          <a:ext cx="0" cy="0"/>
          <a:chOff x="0" y="0"/>
          <a:chExt cx="0" cy="0"/>
        </a:xfrm>
      </p:grpSpPr>
      <p:cxnSp>
        <p:nvCxnSpPr>
          <p:cNvPr id="2567" name="Google Shape;2567;p92"/>
          <p:cNvCxnSpPr>
            <a:cxnSpLocks/>
          </p:cNvCxnSpPr>
          <p:nvPr/>
        </p:nvCxnSpPr>
        <p:spPr>
          <a:xfrm>
            <a:off x="2040563" y="2778535"/>
            <a:ext cx="5062800" cy="0"/>
          </a:xfrm>
          <a:prstGeom prst="straightConnector1">
            <a:avLst/>
          </a:prstGeom>
          <a:noFill/>
          <a:ln w="9525" cap="flat" cmpd="sng">
            <a:solidFill>
              <a:schemeClr val="hlink"/>
            </a:solidFill>
            <a:prstDash val="solid"/>
            <a:round/>
            <a:headEnd type="diamond" w="med" len="med"/>
            <a:tailEnd type="diamond" w="med" len="med"/>
          </a:ln>
        </p:spPr>
      </p:cxnSp>
      <p:sp>
        <p:nvSpPr>
          <p:cNvPr id="2570" name="Google Shape;2570;p92"/>
          <p:cNvSpPr txBox="1">
            <a:spLocks noGrp="1"/>
          </p:cNvSpPr>
          <p:nvPr>
            <p:ph type="title"/>
          </p:nvPr>
        </p:nvSpPr>
        <p:spPr>
          <a:xfrm>
            <a:off x="269727" y="360716"/>
            <a:ext cx="7704000" cy="564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TODAY’S COLORS AND MEANINGS</a:t>
            </a:r>
            <a:endParaRPr/>
          </a:p>
        </p:txBody>
      </p:sp>
      <p:sp>
        <p:nvSpPr>
          <p:cNvPr id="2571" name="Google Shape;2571;p92"/>
          <p:cNvSpPr txBox="1"/>
          <p:nvPr/>
        </p:nvSpPr>
        <p:spPr>
          <a:xfrm>
            <a:off x="1105463" y="3413800"/>
            <a:ext cx="1460700" cy="387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a:solidFill>
                  <a:schemeClr val="hlink"/>
                </a:solidFill>
                <a:latin typeface="Changa One"/>
                <a:ea typeface="Changa One"/>
                <a:cs typeface="Changa One"/>
                <a:sym typeface="Changa One"/>
              </a:rPr>
              <a:t>RED</a:t>
            </a:r>
            <a:endParaRPr sz="2000">
              <a:solidFill>
                <a:schemeClr val="hlink"/>
              </a:solidFill>
              <a:latin typeface="Changa One"/>
              <a:ea typeface="Changa One"/>
              <a:cs typeface="Changa One"/>
              <a:sym typeface="Changa One"/>
            </a:endParaRPr>
          </a:p>
        </p:txBody>
      </p:sp>
      <p:sp>
        <p:nvSpPr>
          <p:cNvPr id="2572" name="Google Shape;2572;p92"/>
          <p:cNvSpPr txBox="1"/>
          <p:nvPr/>
        </p:nvSpPr>
        <p:spPr>
          <a:xfrm>
            <a:off x="1105463" y="3930147"/>
            <a:ext cx="1460700" cy="409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1600"/>
              </a:spcAft>
              <a:buNone/>
            </a:pPr>
            <a:r>
              <a:rPr lang="en">
                <a:solidFill>
                  <a:schemeClr val="hlink"/>
                </a:solidFill>
                <a:latin typeface="Abel"/>
                <a:ea typeface="Abel"/>
                <a:cs typeface="Abel"/>
                <a:sym typeface="Abel"/>
              </a:rPr>
              <a:t>Meaning: life</a:t>
            </a:r>
            <a:endParaRPr>
              <a:solidFill>
                <a:schemeClr val="hlink"/>
              </a:solidFill>
              <a:latin typeface="Abel"/>
              <a:ea typeface="Abel"/>
              <a:cs typeface="Abel"/>
              <a:sym typeface="Abel"/>
            </a:endParaRPr>
          </a:p>
        </p:txBody>
      </p:sp>
      <p:cxnSp>
        <p:nvCxnSpPr>
          <p:cNvPr id="2573" name="Google Shape;2573;p92"/>
          <p:cNvCxnSpPr/>
          <p:nvPr/>
        </p:nvCxnSpPr>
        <p:spPr>
          <a:xfrm>
            <a:off x="1595650" y="3872272"/>
            <a:ext cx="480300" cy="0"/>
          </a:xfrm>
          <a:prstGeom prst="straightConnector1">
            <a:avLst/>
          </a:prstGeom>
          <a:noFill/>
          <a:ln w="9525" cap="flat" cmpd="sng">
            <a:solidFill>
              <a:schemeClr val="hlink"/>
            </a:solidFill>
            <a:prstDash val="solid"/>
            <a:round/>
            <a:headEnd type="diamond" w="med" len="med"/>
            <a:tailEnd type="diamond" w="med" len="med"/>
          </a:ln>
        </p:spPr>
      </p:cxnSp>
      <p:sp>
        <p:nvSpPr>
          <p:cNvPr id="2574" name="Google Shape;2574;p92"/>
          <p:cNvSpPr txBox="1"/>
          <p:nvPr/>
        </p:nvSpPr>
        <p:spPr>
          <a:xfrm>
            <a:off x="3294400" y="3413800"/>
            <a:ext cx="1460700" cy="387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a:solidFill>
                  <a:schemeClr val="hlink"/>
                </a:solidFill>
                <a:latin typeface="Changa One"/>
                <a:ea typeface="Changa One"/>
                <a:cs typeface="Changa One"/>
                <a:sym typeface="Changa One"/>
              </a:rPr>
              <a:t>YELLOW</a:t>
            </a:r>
            <a:endParaRPr sz="2000">
              <a:solidFill>
                <a:schemeClr val="hlink"/>
              </a:solidFill>
              <a:latin typeface="Changa One"/>
              <a:ea typeface="Changa One"/>
              <a:cs typeface="Changa One"/>
              <a:sym typeface="Changa One"/>
            </a:endParaRPr>
          </a:p>
        </p:txBody>
      </p:sp>
      <p:sp>
        <p:nvSpPr>
          <p:cNvPr id="2575" name="Google Shape;2575;p92"/>
          <p:cNvSpPr txBox="1"/>
          <p:nvPr/>
        </p:nvSpPr>
        <p:spPr>
          <a:xfrm>
            <a:off x="3294400" y="3930147"/>
            <a:ext cx="1460700" cy="409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1600"/>
              </a:spcAft>
              <a:buNone/>
            </a:pPr>
            <a:r>
              <a:rPr lang="en">
                <a:solidFill>
                  <a:schemeClr val="hlink"/>
                </a:solidFill>
                <a:latin typeface="Abel"/>
                <a:ea typeface="Abel"/>
                <a:cs typeface="Abel"/>
                <a:sym typeface="Abel"/>
              </a:rPr>
              <a:t>Meaning: sunlight</a:t>
            </a:r>
            <a:endParaRPr>
              <a:solidFill>
                <a:schemeClr val="hlink"/>
              </a:solidFill>
              <a:latin typeface="Abel"/>
              <a:ea typeface="Abel"/>
              <a:cs typeface="Abel"/>
              <a:sym typeface="Abel"/>
            </a:endParaRPr>
          </a:p>
        </p:txBody>
      </p:sp>
      <p:cxnSp>
        <p:nvCxnSpPr>
          <p:cNvPr id="2576" name="Google Shape;2576;p92"/>
          <p:cNvCxnSpPr/>
          <p:nvPr/>
        </p:nvCxnSpPr>
        <p:spPr>
          <a:xfrm>
            <a:off x="3784588" y="3872272"/>
            <a:ext cx="480300" cy="0"/>
          </a:xfrm>
          <a:prstGeom prst="straightConnector1">
            <a:avLst/>
          </a:prstGeom>
          <a:noFill/>
          <a:ln w="9525" cap="flat" cmpd="sng">
            <a:solidFill>
              <a:schemeClr val="hlink"/>
            </a:solidFill>
            <a:prstDash val="solid"/>
            <a:round/>
            <a:headEnd type="diamond" w="med" len="med"/>
            <a:tailEnd type="diamond" w="med" len="med"/>
          </a:ln>
        </p:spPr>
      </p:cxnSp>
      <p:sp>
        <p:nvSpPr>
          <p:cNvPr id="2577" name="Google Shape;2577;p92"/>
          <p:cNvSpPr txBox="1"/>
          <p:nvPr/>
        </p:nvSpPr>
        <p:spPr>
          <a:xfrm>
            <a:off x="5483338" y="3413800"/>
            <a:ext cx="1460700" cy="387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a:solidFill>
                  <a:schemeClr val="hlink"/>
                </a:solidFill>
                <a:latin typeface="Changa One"/>
                <a:ea typeface="Changa One"/>
                <a:cs typeface="Changa One"/>
                <a:sym typeface="Changa One"/>
              </a:rPr>
              <a:t>INDIGO</a:t>
            </a:r>
            <a:endParaRPr sz="2000">
              <a:solidFill>
                <a:schemeClr val="hlink"/>
              </a:solidFill>
              <a:latin typeface="Changa One"/>
              <a:ea typeface="Changa One"/>
              <a:cs typeface="Changa One"/>
              <a:sym typeface="Changa One"/>
            </a:endParaRPr>
          </a:p>
        </p:txBody>
      </p:sp>
      <p:sp>
        <p:nvSpPr>
          <p:cNvPr id="2578" name="Google Shape;2578;p92"/>
          <p:cNvSpPr txBox="1"/>
          <p:nvPr/>
        </p:nvSpPr>
        <p:spPr>
          <a:xfrm>
            <a:off x="5483338" y="3930147"/>
            <a:ext cx="1460700" cy="409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1600"/>
              </a:spcAft>
              <a:buNone/>
            </a:pPr>
            <a:r>
              <a:rPr lang="en">
                <a:solidFill>
                  <a:schemeClr val="hlink"/>
                </a:solidFill>
                <a:latin typeface="Abel"/>
                <a:ea typeface="Abel"/>
                <a:cs typeface="Abel"/>
                <a:sym typeface="Abel"/>
              </a:rPr>
              <a:t>Meaning: serenity</a:t>
            </a:r>
            <a:endParaRPr>
              <a:solidFill>
                <a:schemeClr val="hlink"/>
              </a:solidFill>
              <a:latin typeface="Abel"/>
              <a:ea typeface="Abel"/>
              <a:cs typeface="Abel"/>
              <a:sym typeface="Abel"/>
            </a:endParaRPr>
          </a:p>
        </p:txBody>
      </p:sp>
      <p:cxnSp>
        <p:nvCxnSpPr>
          <p:cNvPr id="2579" name="Google Shape;2579;p92"/>
          <p:cNvCxnSpPr/>
          <p:nvPr/>
        </p:nvCxnSpPr>
        <p:spPr>
          <a:xfrm>
            <a:off x="5973525" y="3872272"/>
            <a:ext cx="480300" cy="0"/>
          </a:xfrm>
          <a:prstGeom prst="straightConnector1">
            <a:avLst/>
          </a:prstGeom>
          <a:noFill/>
          <a:ln w="9525" cap="flat" cmpd="sng">
            <a:solidFill>
              <a:schemeClr val="hlink"/>
            </a:solidFill>
            <a:prstDash val="solid"/>
            <a:round/>
            <a:headEnd type="diamond" w="med" len="med"/>
            <a:tailEnd type="diamond" w="med" len="med"/>
          </a:ln>
        </p:spPr>
      </p:cxnSp>
      <p:sp>
        <p:nvSpPr>
          <p:cNvPr id="2568" name="Google Shape;2568;p92"/>
          <p:cNvSpPr/>
          <p:nvPr/>
        </p:nvSpPr>
        <p:spPr>
          <a:xfrm>
            <a:off x="1631063" y="2573785"/>
            <a:ext cx="409500" cy="409500"/>
          </a:xfrm>
          <a:prstGeom prst="rect">
            <a:avLst/>
          </a:prstGeom>
          <a:solidFill>
            <a:schemeClr val="lt2"/>
          </a:solidFill>
          <a:ln w="9525" cap="flat" cmpd="sng">
            <a:solidFill>
              <a:schemeClr val="hlink"/>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0" name="Google Shape;2580;p92"/>
          <p:cNvSpPr/>
          <p:nvPr/>
        </p:nvSpPr>
        <p:spPr>
          <a:xfrm>
            <a:off x="3820000" y="2573785"/>
            <a:ext cx="409500" cy="409500"/>
          </a:xfrm>
          <a:prstGeom prst="rect">
            <a:avLst/>
          </a:prstGeom>
          <a:solidFill>
            <a:schemeClr val="lt1"/>
          </a:solidFill>
          <a:ln w="9525" cap="flat" cmpd="sng">
            <a:solidFill>
              <a:schemeClr val="hlink"/>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1" name="Google Shape;2581;p92"/>
          <p:cNvSpPr/>
          <p:nvPr/>
        </p:nvSpPr>
        <p:spPr>
          <a:xfrm>
            <a:off x="6008938" y="2573785"/>
            <a:ext cx="409500" cy="409500"/>
          </a:xfrm>
          <a:prstGeom prst="rect">
            <a:avLst/>
          </a:prstGeom>
          <a:solidFill>
            <a:schemeClr val="accent4"/>
          </a:solidFill>
          <a:ln w="9525" cap="flat" cmpd="sng">
            <a:solidFill>
              <a:schemeClr val="hlink"/>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2" name="Google Shape;2582;p92"/>
          <p:cNvSpPr/>
          <p:nvPr/>
        </p:nvSpPr>
        <p:spPr>
          <a:xfrm>
            <a:off x="4914475" y="2573785"/>
            <a:ext cx="409500" cy="409500"/>
          </a:xfrm>
          <a:prstGeom prst="rect">
            <a:avLst/>
          </a:prstGeom>
          <a:solidFill>
            <a:schemeClr val="accent5"/>
          </a:solidFill>
          <a:ln w="9525" cap="flat" cmpd="sng">
            <a:solidFill>
              <a:schemeClr val="hlink"/>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9" name="Google Shape;2569;p92"/>
          <p:cNvSpPr/>
          <p:nvPr/>
        </p:nvSpPr>
        <p:spPr>
          <a:xfrm>
            <a:off x="7103375" y="2573785"/>
            <a:ext cx="409500" cy="409500"/>
          </a:xfrm>
          <a:prstGeom prst="rect">
            <a:avLst/>
          </a:prstGeom>
          <a:solidFill>
            <a:schemeClr val="accent1"/>
          </a:solidFill>
          <a:ln w="9525" cap="flat" cmpd="sng">
            <a:solidFill>
              <a:schemeClr val="hlink"/>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3" name="Google Shape;2583;p92"/>
          <p:cNvSpPr/>
          <p:nvPr/>
        </p:nvSpPr>
        <p:spPr>
          <a:xfrm>
            <a:off x="2725525" y="2573785"/>
            <a:ext cx="409500" cy="409500"/>
          </a:xfrm>
          <a:prstGeom prst="rect">
            <a:avLst/>
          </a:prstGeom>
          <a:solidFill>
            <a:schemeClr val="dk1"/>
          </a:solidFill>
          <a:ln w="9525" cap="flat" cmpd="sng">
            <a:solidFill>
              <a:schemeClr val="hlink"/>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4" name="Google Shape;2584;p92"/>
          <p:cNvSpPr txBox="1"/>
          <p:nvPr/>
        </p:nvSpPr>
        <p:spPr>
          <a:xfrm>
            <a:off x="2199925" y="1297500"/>
            <a:ext cx="1460700" cy="387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a:solidFill>
                  <a:schemeClr val="hlink"/>
                </a:solidFill>
                <a:latin typeface="Changa One"/>
                <a:ea typeface="Changa One"/>
                <a:cs typeface="Changa One"/>
                <a:sym typeface="Changa One"/>
              </a:rPr>
              <a:t>ORANGE</a:t>
            </a:r>
            <a:endParaRPr sz="2000">
              <a:solidFill>
                <a:schemeClr val="hlink"/>
              </a:solidFill>
              <a:latin typeface="Changa One"/>
              <a:ea typeface="Changa One"/>
              <a:cs typeface="Changa One"/>
              <a:sym typeface="Changa One"/>
            </a:endParaRPr>
          </a:p>
        </p:txBody>
      </p:sp>
      <p:sp>
        <p:nvSpPr>
          <p:cNvPr id="2585" name="Google Shape;2585;p92"/>
          <p:cNvSpPr txBox="1"/>
          <p:nvPr/>
        </p:nvSpPr>
        <p:spPr>
          <a:xfrm>
            <a:off x="2199925" y="1813847"/>
            <a:ext cx="1460700" cy="409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1600"/>
              </a:spcAft>
              <a:buNone/>
            </a:pPr>
            <a:r>
              <a:rPr lang="en">
                <a:solidFill>
                  <a:schemeClr val="hlink"/>
                </a:solidFill>
                <a:latin typeface="Abel"/>
                <a:ea typeface="Abel"/>
                <a:cs typeface="Abel"/>
                <a:sym typeface="Abel"/>
              </a:rPr>
              <a:t>Meaning: healing</a:t>
            </a:r>
            <a:endParaRPr>
              <a:solidFill>
                <a:schemeClr val="hlink"/>
              </a:solidFill>
              <a:latin typeface="Abel"/>
              <a:ea typeface="Abel"/>
              <a:cs typeface="Abel"/>
              <a:sym typeface="Abel"/>
            </a:endParaRPr>
          </a:p>
        </p:txBody>
      </p:sp>
      <p:cxnSp>
        <p:nvCxnSpPr>
          <p:cNvPr id="2586" name="Google Shape;2586;p92"/>
          <p:cNvCxnSpPr/>
          <p:nvPr/>
        </p:nvCxnSpPr>
        <p:spPr>
          <a:xfrm>
            <a:off x="2690113" y="1755972"/>
            <a:ext cx="480300" cy="0"/>
          </a:xfrm>
          <a:prstGeom prst="straightConnector1">
            <a:avLst/>
          </a:prstGeom>
          <a:noFill/>
          <a:ln w="9525" cap="flat" cmpd="sng">
            <a:solidFill>
              <a:schemeClr val="hlink"/>
            </a:solidFill>
            <a:prstDash val="solid"/>
            <a:round/>
            <a:headEnd type="diamond" w="med" len="med"/>
            <a:tailEnd type="diamond" w="med" len="med"/>
          </a:ln>
        </p:spPr>
      </p:cxnSp>
      <p:sp>
        <p:nvSpPr>
          <p:cNvPr id="2587" name="Google Shape;2587;p92"/>
          <p:cNvSpPr txBox="1"/>
          <p:nvPr/>
        </p:nvSpPr>
        <p:spPr>
          <a:xfrm>
            <a:off x="4388875" y="1297500"/>
            <a:ext cx="1460700" cy="387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a:solidFill>
                  <a:schemeClr val="hlink"/>
                </a:solidFill>
                <a:latin typeface="Changa One"/>
                <a:ea typeface="Changa One"/>
                <a:cs typeface="Changa One"/>
                <a:sym typeface="Changa One"/>
              </a:rPr>
              <a:t>GREEN</a:t>
            </a:r>
            <a:endParaRPr sz="2000">
              <a:solidFill>
                <a:schemeClr val="hlink"/>
              </a:solidFill>
              <a:latin typeface="Changa One"/>
              <a:ea typeface="Changa One"/>
              <a:cs typeface="Changa One"/>
              <a:sym typeface="Changa One"/>
            </a:endParaRPr>
          </a:p>
        </p:txBody>
      </p:sp>
      <p:sp>
        <p:nvSpPr>
          <p:cNvPr id="2588" name="Google Shape;2588;p92"/>
          <p:cNvSpPr txBox="1"/>
          <p:nvPr/>
        </p:nvSpPr>
        <p:spPr>
          <a:xfrm>
            <a:off x="4388875" y="1813847"/>
            <a:ext cx="1460700" cy="409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1600"/>
              </a:spcAft>
              <a:buNone/>
            </a:pPr>
            <a:r>
              <a:rPr lang="en">
                <a:solidFill>
                  <a:schemeClr val="hlink"/>
                </a:solidFill>
                <a:latin typeface="Abel"/>
                <a:ea typeface="Abel"/>
                <a:cs typeface="Abel"/>
                <a:sym typeface="Abel"/>
              </a:rPr>
              <a:t>Meaning: nature</a:t>
            </a:r>
            <a:endParaRPr>
              <a:solidFill>
                <a:schemeClr val="hlink"/>
              </a:solidFill>
              <a:latin typeface="Abel"/>
              <a:ea typeface="Abel"/>
              <a:cs typeface="Abel"/>
              <a:sym typeface="Abel"/>
            </a:endParaRPr>
          </a:p>
        </p:txBody>
      </p:sp>
      <p:cxnSp>
        <p:nvCxnSpPr>
          <p:cNvPr id="2589" name="Google Shape;2589;p92"/>
          <p:cNvCxnSpPr/>
          <p:nvPr/>
        </p:nvCxnSpPr>
        <p:spPr>
          <a:xfrm>
            <a:off x="4879063" y="1755972"/>
            <a:ext cx="480300" cy="0"/>
          </a:xfrm>
          <a:prstGeom prst="straightConnector1">
            <a:avLst/>
          </a:prstGeom>
          <a:noFill/>
          <a:ln w="9525" cap="flat" cmpd="sng">
            <a:solidFill>
              <a:schemeClr val="hlink"/>
            </a:solidFill>
            <a:prstDash val="solid"/>
            <a:round/>
            <a:headEnd type="diamond" w="med" len="med"/>
            <a:tailEnd type="diamond" w="med" len="med"/>
          </a:ln>
        </p:spPr>
      </p:cxnSp>
      <p:sp>
        <p:nvSpPr>
          <p:cNvPr id="2590" name="Google Shape;2590;p92"/>
          <p:cNvSpPr txBox="1"/>
          <p:nvPr/>
        </p:nvSpPr>
        <p:spPr>
          <a:xfrm>
            <a:off x="6577825" y="1297500"/>
            <a:ext cx="1460700" cy="387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a:solidFill>
                  <a:schemeClr val="hlink"/>
                </a:solidFill>
                <a:latin typeface="Changa One"/>
                <a:ea typeface="Changa One"/>
                <a:cs typeface="Changa One"/>
                <a:sym typeface="Changa One"/>
              </a:rPr>
              <a:t>PURPLE</a:t>
            </a:r>
            <a:endParaRPr sz="2000">
              <a:solidFill>
                <a:schemeClr val="hlink"/>
              </a:solidFill>
              <a:latin typeface="Changa One"/>
              <a:ea typeface="Changa One"/>
              <a:cs typeface="Changa One"/>
              <a:sym typeface="Changa One"/>
            </a:endParaRPr>
          </a:p>
        </p:txBody>
      </p:sp>
      <p:sp>
        <p:nvSpPr>
          <p:cNvPr id="2591" name="Google Shape;2591;p92"/>
          <p:cNvSpPr txBox="1"/>
          <p:nvPr/>
        </p:nvSpPr>
        <p:spPr>
          <a:xfrm>
            <a:off x="6577825" y="1813847"/>
            <a:ext cx="1460700" cy="409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1600"/>
              </a:spcAft>
              <a:buNone/>
            </a:pPr>
            <a:r>
              <a:rPr lang="en">
                <a:solidFill>
                  <a:schemeClr val="hlink"/>
                </a:solidFill>
                <a:latin typeface="Abel"/>
                <a:ea typeface="Abel"/>
                <a:cs typeface="Abel"/>
                <a:sym typeface="Abel"/>
              </a:rPr>
              <a:t>Meaning: spirit</a:t>
            </a:r>
            <a:endParaRPr>
              <a:solidFill>
                <a:schemeClr val="hlink"/>
              </a:solidFill>
              <a:latin typeface="Abel"/>
              <a:ea typeface="Abel"/>
              <a:cs typeface="Abel"/>
              <a:sym typeface="Abel"/>
            </a:endParaRPr>
          </a:p>
        </p:txBody>
      </p:sp>
      <p:cxnSp>
        <p:nvCxnSpPr>
          <p:cNvPr id="2592" name="Google Shape;2592;p92"/>
          <p:cNvCxnSpPr/>
          <p:nvPr/>
        </p:nvCxnSpPr>
        <p:spPr>
          <a:xfrm>
            <a:off x="7068013" y="1755972"/>
            <a:ext cx="480300" cy="0"/>
          </a:xfrm>
          <a:prstGeom prst="straightConnector1">
            <a:avLst/>
          </a:prstGeom>
          <a:noFill/>
          <a:ln w="9525" cap="flat" cmpd="sng">
            <a:solidFill>
              <a:schemeClr val="hlink"/>
            </a:solidFill>
            <a:prstDash val="solid"/>
            <a:round/>
            <a:headEnd type="diamond" w="med" len="med"/>
            <a:tailEnd type="diamond" w="med" len="med"/>
          </a:ln>
        </p:spPr>
      </p:cxnSp>
      <p:cxnSp>
        <p:nvCxnSpPr>
          <p:cNvPr id="2593" name="Google Shape;2593;p92"/>
          <p:cNvCxnSpPr>
            <a:cxnSpLocks/>
          </p:cNvCxnSpPr>
          <p:nvPr/>
        </p:nvCxnSpPr>
        <p:spPr>
          <a:xfrm flipV="1">
            <a:off x="1835813" y="2983300"/>
            <a:ext cx="0" cy="430515"/>
          </a:xfrm>
          <a:prstGeom prst="straightConnector1">
            <a:avLst/>
          </a:prstGeom>
          <a:noFill/>
          <a:ln w="9525" cap="flat" cmpd="sng">
            <a:solidFill>
              <a:schemeClr val="hlink"/>
            </a:solidFill>
            <a:prstDash val="solid"/>
            <a:round/>
            <a:headEnd type="diamond" w="med" len="med"/>
            <a:tailEnd type="none" w="med" len="med"/>
          </a:ln>
        </p:spPr>
      </p:cxnSp>
      <p:cxnSp>
        <p:nvCxnSpPr>
          <p:cNvPr id="2594" name="Google Shape;2594;p92"/>
          <p:cNvCxnSpPr>
            <a:cxnSpLocks/>
          </p:cNvCxnSpPr>
          <p:nvPr/>
        </p:nvCxnSpPr>
        <p:spPr>
          <a:xfrm>
            <a:off x="2930275" y="2223347"/>
            <a:ext cx="0" cy="350438"/>
          </a:xfrm>
          <a:prstGeom prst="straightConnector1">
            <a:avLst/>
          </a:prstGeom>
          <a:noFill/>
          <a:ln w="9525" cap="flat" cmpd="sng">
            <a:solidFill>
              <a:schemeClr val="hlink"/>
            </a:solidFill>
            <a:prstDash val="solid"/>
            <a:round/>
            <a:headEnd type="diamond" w="med" len="med"/>
            <a:tailEnd type="none" w="med" len="med"/>
          </a:ln>
        </p:spPr>
      </p:cxnSp>
      <p:cxnSp>
        <p:nvCxnSpPr>
          <p:cNvPr id="2595" name="Google Shape;2595;p92"/>
          <p:cNvCxnSpPr>
            <a:cxnSpLocks/>
          </p:cNvCxnSpPr>
          <p:nvPr/>
        </p:nvCxnSpPr>
        <p:spPr>
          <a:xfrm flipV="1">
            <a:off x="4024750" y="2983300"/>
            <a:ext cx="0" cy="430515"/>
          </a:xfrm>
          <a:prstGeom prst="straightConnector1">
            <a:avLst/>
          </a:prstGeom>
          <a:noFill/>
          <a:ln w="9525" cap="flat" cmpd="sng">
            <a:solidFill>
              <a:schemeClr val="hlink"/>
            </a:solidFill>
            <a:prstDash val="solid"/>
            <a:round/>
            <a:headEnd type="diamond" w="med" len="med"/>
            <a:tailEnd type="none" w="med" len="med"/>
          </a:ln>
        </p:spPr>
      </p:cxnSp>
      <p:cxnSp>
        <p:nvCxnSpPr>
          <p:cNvPr id="2596" name="Google Shape;2596;p92"/>
          <p:cNvCxnSpPr>
            <a:cxnSpLocks/>
          </p:cNvCxnSpPr>
          <p:nvPr/>
        </p:nvCxnSpPr>
        <p:spPr>
          <a:xfrm>
            <a:off x="5119225" y="2223347"/>
            <a:ext cx="0" cy="350438"/>
          </a:xfrm>
          <a:prstGeom prst="straightConnector1">
            <a:avLst/>
          </a:prstGeom>
          <a:noFill/>
          <a:ln w="9525" cap="flat" cmpd="sng">
            <a:solidFill>
              <a:schemeClr val="hlink"/>
            </a:solidFill>
            <a:prstDash val="solid"/>
            <a:round/>
            <a:headEnd type="diamond" w="med" len="med"/>
            <a:tailEnd type="none" w="med" len="med"/>
          </a:ln>
        </p:spPr>
      </p:cxnSp>
      <p:cxnSp>
        <p:nvCxnSpPr>
          <p:cNvPr id="2597" name="Google Shape;2597;p92"/>
          <p:cNvCxnSpPr>
            <a:cxnSpLocks/>
          </p:cNvCxnSpPr>
          <p:nvPr/>
        </p:nvCxnSpPr>
        <p:spPr>
          <a:xfrm flipV="1">
            <a:off x="6213688" y="2983300"/>
            <a:ext cx="0" cy="430515"/>
          </a:xfrm>
          <a:prstGeom prst="straightConnector1">
            <a:avLst/>
          </a:prstGeom>
          <a:noFill/>
          <a:ln w="9525" cap="flat" cmpd="sng">
            <a:solidFill>
              <a:schemeClr val="hlink"/>
            </a:solidFill>
            <a:prstDash val="solid"/>
            <a:round/>
            <a:headEnd type="diamond" w="med" len="med"/>
            <a:tailEnd type="none" w="med" len="med"/>
          </a:ln>
        </p:spPr>
      </p:cxnSp>
      <p:cxnSp>
        <p:nvCxnSpPr>
          <p:cNvPr id="2598" name="Google Shape;2598;p92"/>
          <p:cNvCxnSpPr>
            <a:cxnSpLocks/>
          </p:cNvCxnSpPr>
          <p:nvPr/>
        </p:nvCxnSpPr>
        <p:spPr>
          <a:xfrm flipH="1">
            <a:off x="7308175" y="2223347"/>
            <a:ext cx="50" cy="350438"/>
          </a:xfrm>
          <a:prstGeom prst="straightConnector1">
            <a:avLst/>
          </a:prstGeom>
          <a:noFill/>
          <a:ln w="9525" cap="flat" cmpd="sng">
            <a:solidFill>
              <a:schemeClr val="hlink"/>
            </a:solidFill>
            <a:prstDash val="solid"/>
            <a:round/>
            <a:headEnd type="diamond" w="med" len="med"/>
            <a:tailEnd type="none" w="med" len="med"/>
          </a:ln>
        </p:spPr>
      </p:cxnSp>
      <p:pic>
        <p:nvPicPr>
          <p:cNvPr id="3" name="Picture 2" descr="A green rectangle with white dots&#10;&#10;Description automatically generated">
            <a:extLst>
              <a:ext uri="{FF2B5EF4-FFF2-40B4-BE49-F238E27FC236}">
                <a16:creationId xmlns:a16="http://schemas.microsoft.com/office/drawing/2014/main" id="{8B161FEF-ED4D-9987-E2C6-E4A62203805B}"/>
              </a:ext>
            </a:extLst>
          </p:cNvPr>
          <p:cNvPicPr>
            <a:picLocks noChangeAspect="1"/>
          </p:cNvPicPr>
          <p:nvPr/>
        </p:nvPicPr>
        <p:blipFill>
          <a:blip r:embed="rId3"/>
          <a:stretch>
            <a:fillRect/>
          </a:stretch>
        </p:blipFill>
        <p:spPr>
          <a:xfrm>
            <a:off x="221673" y="4459109"/>
            <a:ext cx="8700654" cy="485555"/>
          </a:xfrm>
          <a:prstGeom prst="rect">
            <a:avLst/>
          </a:prstGeom>
        </p:spPr>
      </p:pic>
    </p:spTree>
    <p:extLst>
      <p:ext uri="{BB962C8B-B14F-4D97-AF65-F5344CB8AC3E}">
        <p14:creationId xmlns:p14="http://schemas.microsoft.com/office/powerpoint/2010/main" val="35987813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45"/>
        <p:cNvGrpSpPr/>
        <p:nvPr/>
      </p:nvGrpSpPr>
      <p:grpSpPr>
        <a:xfrm>
          <a:off x="0" y="0"/>
          <a:ext cx="0" cy="0"/>
          <a:chOff x="0" y="0"/>
          <a:chExt cx="0" cy="0"/>
        </a:xfrm>
      </p:grpSpPr>
      <p:sp>
        <p:nvSpPr>
          <p:cNvPr id="2446" name="Google Shape;2446;p89"/>
          <p:cNvSpPr txBox="1">
            <a:spLocks noGrp="1"/>
          </p:cNvSpPr>
          <p:nvPr>
            <p:ph type="title"/>
          </p:nvPr>
        </p:nvSpPr>
        <p:spPr>
          <a:xfrm>
            <a:off x="720000" y="369375"/>
            <a:ext cx="7704000" cy="564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HISTORY OF THE PRIDE FLAG</a:t>
            </a:r>
            <a:endParaRPr/>
          </a:p>
        </p:txBody>
      </p:sp>
      <p:sp>
        <p:nvSpPr>
          <p:cNvPr id="2447" name="Google Shape;2447;p89"/>
          <p:cNvSpPr txBox="1"/>
          <p:nvPr/>
        </p:nvSpPr>
        <p:spPr>
          <a:xfrm>
            <a:off x="720000" y="3349050"/>
            <a:ext cx="2305500" cy="527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a:solidFill>
                  <a:schemeClr val="hlink"/>
                </a:solidFill>
                <a:latin typeface="Changa One"/>
                <a:ea typeface="Changa One"/>
                <a:cs typeface="Changa One"/>
                <a:sym typeface="Changa One"/>
              </a:rPr>
              <a:t>EARLY 1978</a:t>
            </a:r>
            <a:endParaRPr sz="2000">
              <a:solidFill>
                <a:schemeClr val="hlink"/>
              </a:solidFill>
              <a:latin typeface="Changa One"/>
              <a:ea typeface="Changa One"/>
              <a:cs typeface="Changa One"/>
              <a:sym typeface="Changa One"/>
            </a:endParaRPr>
          </a:p>
        </p:txBody>
      </p:sp>
      <p:sp>
        <p:nvSpPr>
          <p:cNvPr id="2448" name="Google Shape;2448;p89"/>
          <p:cNvSpPr txBox="1"/>
          <p:nvPr/>
        </p:nvSpPr>
        <p:spPr>
          <a:xfrm>
            <a:off x="720000" y="3935575"/>
            <a:ext cx="2305500" cy="484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1600"/>
              </a:spcAft>
              <a:buNone/>
            </a:pPr>
            <a:r>
              <a:rPr lang="en">
                <a:solidFill>
                  <a:schemeClr val="hlink"/>
                </a:solidFill>
                <a:latin typeface="Abel"/>
                <a:ea typeface="Abel"/>
                <a:cs typeface="Abel"/>
                <a:sym typeface="Abel"/>
              </a:rPr>
              <a:t>Original eight-striped version designed by Gilbert Baker</a:t>
            </a:r>
            <a:endParaRPr>
              <a:solidFill>
                <a:schemeClr val="hlink"/>
              </a:solidFill>
              <a:latin typeface="Abel"/>
              <a:ea typeface="Abel"/>
              <a:cs typeface="Abel"/>
              <a:sym typeface="Abel"/>
            </a:endParaRPr>
          </a:p>
        </p:txBody>
      </p:sp>
      <p:sp>
        <p:nvSpPr>
          <p:cNvPr id="2449" name="Google Shape;2449;p89"/>
          <p:cNvSpPr txBox="1"/>
          <p:nvPr/>
        </p:nvSpPr>
        <p:spPr>
          <a:xfrm>
            <a:off x="3419269" y="3349050"/>
            <a:ext cx="2305500" cy="527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a:solidFill>
                  <a:schemeClr val="hlink"/>
                </a:solidFill>
                <a:latin typeface="Changa One"/>
                <a:ea typeface="Changa One"/>
                <a:cs typeface="Changa One"/>
                <a:sym typeface="Changa One"/>
              </a:rPr>
              <a:t>MID-1978</a:t>
            </a:r>
            <a:endParaRPr sz="2000">
              <a:solidFill>
                <a:schemeClr val="hlink"/>
              </a:solidFill>
              <a:latin typeface="Changa One"/>
              <a:ea typeface="Changa One"/>
              <a:cs typeface="Changa One"/>
              <a:sym typeface="Changa One"/>
            </a:endParaRPr>
          </a:p>
        </p:txBody>
      </p:sp>
      <p:sp>
        <p:nvSpPr>
          <p:cNvPr id="2450" name="Google Shape;2450;p89"/>
          <p:cNvSpPr txBox="1"/>
          <p:nvPr/>
        </p:nvSpPr>
        <p:spPr>
          <a:xfrm>
            <a:off x="3419269" y="3935575"/>
            <a:ext cx="2305500" cy="484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1600"/>
              </a:spcAft>
              <a:buNone/>
            </a:pPr>
            <a:r>
              <a:rPr lang="en">
                <a:solidFill>
                  <a:schemeClr val="hlink"/>
                </a:solidFill>
                <a:latin typeface="Abel"/>
                <a:ea typeface="Abel"/>
                <a:cs typeface="Abel"/>
                <a:sym typeface="Abel"/>
              </a:rPr>
              <a:t>Seven-striped version due to pink fabric unavailability</a:t>
            </a:r>
            <a:endParaRPr>
              <a:solidFill>
                <a:schemeClr val="hlink"/>
              </a:solidFill>
              <a:latin typeface="Abel"/>
              <a:ea typeface="Abel"/>
              <a:cs typeface="Abel"/>
              <a:sym typeface="Abel"/>
            </a:endParaRPr>
          </a:p>
        </p:txBody>
      </p:sp>
      <p:sp>
        <p:nvSpPr>
          <p:cNvPr id="2451" name="Google Shape;2451;p89"/>
          <p:cNvSpPr txBox="1"/>
          <p:nvPr/>
        </p:nvSpPr>
        <p:spPr>
          <a:xfrm>
            <a:off x="6118545" y="3349050"/>
            <a:ext cx="2305500" cy="527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a:solidFill>
                  <a:schemeClr val="hlink"/>
                </a:solidFill>
                <a:latin typeface="Changa One"/>
                <a:ea typeface="Changa One"/>
                <a:cs typeface="Changa One"/>
                <a:sym typeface="Changa One"/>
              </a:rPr>
              <a:t>1980 - PRESENT</a:t>
            </a:r>
            <a:endParaRPr sz="2000">
              <a:solidFill>
                <a:schemeClr val="hlink"/>
              </a:solidFill>
              <a:latin typeface="Changa One"/>
              <a:ea typeface="Changa One"/>
              <a:cs typeface="Changa One"/>
              <a:sym typeface="Changa One"/>
            </a:endParaRPr>
          </a:p>
        </p:txBody>
      </p:sp>
      <p:sp>
        <p:nvSpPr>
          <p:cNvPr id="2452" name="Google Shape;2452;p89"/>
          <p:cNvSpPr txBox="1"/>
          <p:nvPr/>
        </p:nvSpPr>
        <p:spPr>
          <a:xfrm>
            <a:off x="6118545" y="3935575"/>
            <a:ext cx="2305500" cy="484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1600"/>
              </a:spcAft>
              <a:buNone/>
            </a:pPr>
            <a:r>
              <a:rPr lang="en">
                <a:solidFill>
                  <a:schemeClr val="hlink"/>
                </a:solidFill>
                <a:latin typeface="Abel"/>
                <a:ea typeface="Abel"/>
                <a:cs typeface="Abel"/>
                <a:sym typeface="Abel"/>
              </a:rPr>
              <a:t>Current six-striped version modified for even stripe split</a:t>
            </a:r>
            <a:endParaRPr>
              <a:solidFill>
                <a:schemeClr val="hlink"/>
              </a:solidFill>
              <a:latin typeface="Abel"/>
              <a:ea typeface="Abel"/>
              <a:cs typeface="Abel"/>
              <a:sym typeface="Abel"/>
            </a:endParaRPr>
          </a:p>
        </p:txBody>
      </p:sp>
      <p:cxnSp>
        <p:nvCxnSpPr>
          <p:cNvPr id="2453" name="Google Shape;2453;p89"/>
          <p:cNvCxnSpPr/>
          <p:nvPr/>
        </p:nvCxnSpPr>
        <p:spPr>
          <a:xfrm>
            <a:off x="4197325" y="3898225"/>
            <a:ext cx="749400" cy="0"/>
          </a:xfrm>
          <a:prstGeom prst="straightConnector1">
            <a:avLst/>
          </a:prstGeom>
          <a:noFill/>
          <a:ln w="9525" cap="flat" cmpd="sng">
            <a:solidFill>
              <a:schemeClr val="hlink"/>
            </a:solidFill>
            <a:prstDash val="solid"/>
            <a:round/>
            <a:headEnd type="diamond" w="med" len="med"/>
            <a:tailEnd type="diamond" w="med" len="med"/>
          </a:ln>
        </p:spPr>
      </p:cxnSp>
      <p:cxnSp>
        <p:nvCxnSpPr>
          <p:cNvPr id="2454" name="Google Shape;2454;p89"/>
          <p:cNvCxnSpPr/>
          <p:nvPr/>
        </p:nvCxnSpPr>
        <p:spPr>
          <a:xfrm>
            <a:off x="1498050" y="3898225"/>
            <a:ext cx="749400" cy="0"/>
          </a:xfrm>
          <a:prstGeom prst="straightConnector1">
            <a:avLst/>
          </a:prstGeom>
          <a:noFill/>
          <a:ln w="9525" cap="flat" cmpd="sng">
            <a:solidFill>
              <a:schemeClr val="hlink"/>
            </a:solidFill>
            <a:prstDash val="solid"/>
            <a:round/>
            <a:headEnd type="diamond" w="med" len="med"/>
            <a:tailEnd type="diamond" w="med" len="med"/>
          </a:ln>
        </p:spPr>
      </p:cxnSp>
      <p:cxnSp>
        <p:nvCxnSpPr>
          <p:cNvPr id="2455" name="Google Shape;2455;p89"/>
          <p:cNvCxnSpPr/>
          <p:nvPr/>
        </p:nvCxnSpPr>
        <p:spPr>
          <a:xfrm>
            <a:off x="6896600" y="3898225"/>
            <a:ext cx="749400" cy="0"/>
          </a:xfrm>
          <a:prstGeom prst="straightConnector1">
            <a:avLst/>
          </a:prstGeom>
          <a:noFill/>
          <a:ln w="9525" cap="flat" cmpd="sng">
            <a:solidFill>
              <a:schemeClr val="hlink"/>
            </a:solidFill>
            <a:prstDash val="solid"/>
            <a:round/>
            <a:headEnd type="diamond" w="med" len="med"/>
            <a:tailEnd type="diamond" w="med" len="med"/>
          </a:ln>
        </p:spPr>
      </p:cxnSp>
      <p:sp>
        <p:nvSpPr>
          <p:cNvPr id="2456" name="Google Shape;2456;p89"/>
          <p:cNvSpPr/>
          <p:nvPr/>
        </p:nvSpPr>
        <p:spPr>
          <a:xfrm>
            <a:off x="1444653" y="1868225"/>
            <a:ext cx="856200" cy="856200"/>
          </a:xfrm>
          <a:prstGeom prst="rect">
            <a:avLst/>
          </a:prstGeom>
          <a:noFill/>
          <a:ln w="9525" cap="flat" cmpd="sng">
            <a:solidFill>
              <a:schemeClr val="hlink"/>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457" name="Google Shape;2457;p89"/>
          <p:cNvCxnSpPr>
            <a:stCxn id="2456" idx="2"/>
            <a:endCxn id="2447" idx="0"/>
          </p:cNvCxnSpPr>
          <p:nvPr/>
        </p:nvCxnSpPr>
        <p:spPr>
          <a:xfrm>
            <a:off x="1872753" y="2724425"/>
            <a:ext cx="0" cy="624600"/>
          </a:xfrm>
          <a:prstGeom prst="straightConnector1">
            <a:avLst/>
          </a:prstGeom>
          <a:noFill/>
          <a:ln w="9525" cap="flat" cmpd="sng">
            <a:solidFill>
              <a:schemeClr val="hlink"/>
            </a:solidFill>
            <a:prstDash val="solid"/>
            <a:round/>
            <a:headEnd type="none" w="med" len="med"/>
            <a:tailEnd type="diamond" w="med" len="med"/>
          </a:ln>
        </p:spPr>
      </p:cxnSp>
      <p:sp>
        <p:nvSpPr>
          <p:cNvPr id="2458" name="Google Shape;2458;p89"/>
          <p:cNvSpPr/>
          <p:nvPr/>
        </p:nvSpPr>
        <p:spPr>
          <a:xfrm>
            <a:off x="4143928" y="1868225"/>
            <a:ext cx="856200" cy="856200"/>
          </a:xfrm>
          <a:prstGeom prst="rect">
            <a:avLst/>
          </a:prstGeom>
          <a:noFill/>
          <a:ln w="9525" cap="flat" cmpd="sng">
            <a:solidFill>
              <a:schemeClr val="hlink"/>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459" name="Google Shape;2459;p89"/>
          <p:cNvCxnSpPr>
            <a:stCxn id="2458" idx="2"/>
          </p:cNvCxnSpPr>
          <p:nvPr/>
        </p:nvCxnSpPr>
        <p:spPr>
          <a:xfrm>
            <a:off x="4572028" y="2724425"/>
            <a:ext cx="0" cy="624600"/>
          </a:xfrm>
          <a:prstGeom prst="straightConnector1">
            <a:avLst/>
          </a:prstGeom>
          <a:noFill/>
          <a:ln w="9525" cap="flat" cmpd="sng">
            <a:solidFill>
              <a:schemeClr val="hlink"/>
            </a:solidFill>
            <a:prstDash val="solid"/>
            <a:round/>
            <a:headEnd type="none" w="med" len="med"/>
            <a:tailEnd type="diamond" w="med" len="med"/>
          </a:ln>
        </p:spPr>
      </p:cxnSp>
      <p:sp>
        <p:nvSpPr>
          <p:cNvPr id="2460" name="Google Shape;2460;p89"/>
          <p:cNvSpPr/>
          <p:nvPr/>
        </p:nvSpPr>
        <p:spPr>
          <a:xfrm>
            <a:off x="6843202" y="1868225"/>
            <a:ext cx="856200" cy="856200"/>
          </a:xfrm>
          <a:prstGeom prst="rect">
            <a:avLst/>
          </a:prstGeom>
          <a:noFill/>
          <a:ln w="9525" cap="flat" cmpd="sng">
            <a:solidFill>
              <a:schemeClr val="hlink"/>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461" name="Google Shape;2461;p89"/>
          <p:cNvCxnSpPr>
            <a:stCxn id="2460" idx="2"/>
          </p:cNvCxnSpPr>
          <p:nvPr/>
        </p:nvCxnSpPr>
        <p:spPr>
          <a:xfrm>
            <a:off x="7271302" y="2724425"/>
            <a:ext cx="0" cy="624600"/>
          </a:xfrm>
          <a:prstGeom prst="straightConnector1">
            <a:avLst/>
          </a:prstGeom>
          <a:noFill/>
          <a:ln w="9525" cap="flat" cmpd="sng">
            <a:solidFill>
              <a:schemeClr val="hlink"/>
            </a:solidFill>
            <a:prstDash val="solid"/>
            <a:round/>
            <a:headEnd type="none" w="med" len="med"/>
            <a:tailEnd type="diamond" w="med" len="med"/>
          </a:ln>
        </p:spPr>
      </p:cxnSp>
      <p:grpSp>
        <p:nvGrpSpPr>
          <p:cNvPr id="2462" name="Google Shape;2462;p89"/>
          <p:cNvGrpSpPr/>
          <p:nvPr/>
        </p:nvGrpSpPr>
        <p:grpSpPr>
          <a:xfrm>
            <a:off x="7046081" y="2071101"/>
            <a:ext cx="450436" cy="450425"/>
            <a:chOff x="7046081" y="2071101"/>
            <a:chExt cx="450436" cy="450425"/>
          </a:xfrm>
        </p:grpSpPr>
        <p:sp>
          <p:nvSpPr>
            <p:cNvPr id="2463" name="Google Shape;2463;p89"/>
            <p:cNvSpPr/>
            <p:nvPr/>
          </p:nvSpPr>
          <p:spPr>
            <a:xfrm>
              <a:off x="7046081" y="2461633"/>
              <a:ext cx="97657" cy="59893"/>
            </a:xfrm>
            <a:custGeom>
              <a:avLst/>
              <a:gdLst/>
              <a:ahLst/>
              <a:cxnLst/>
              <a:rect l="l" t="t" r="r" b="b"/>
              <a:pathLst>
                <a:path w="4647" h="2850" extrusionOk="0">
                  <a:moveTo>
                    <a:pt x="0" y="0"/>
                  </a:moveTo>
                  <a:lnTo>
                    <a:pt x="0" y="2850"/>
                  </a:lnTo>
                  <a:lnTo>
                    <a:pt x="4646" y="2850"/>
                  </a:lnTo>
                  <a:lnTo>
                    <a:pt x="4646" y="0"/>
                  </a:ln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4" name="Google Shape;2464;p89"/>
            <p:cNvSpPr/>
            <p:nvPr/>
          </p:nvSpPr>
          <p:spPr>
            <a:xfrm>
              <a:off x="7046081" y="2266356"/>
              <a:ext cx="450436" cy="38457"/>
            </a:xfrm>
            <a:custGeom>
              <a:avLst/>
              <a:gdLst/>
              <a:ahLst/>
              <a:cxnLst/>
              <a:rect l="l" t="t" r="r" b="b"/>
              <a:pathLst>
                <a:path w="21434" h="1830" extrusionOk="0">
                  <a:moveTo>
                    <a:pt x="0" y="0"/>
                  </a:moveTo>
                  <a:lnTo>
                    <a:pt x="0" y="1830"/>
                  </a:lnTo>
                  <a:lnTo>
                    <a:pt x="21434" y="1830"/>
                  </a:lnTo>
                  <a:lnTo>
                    <a:pt x="21434" y="0"/>
                  </a:lnTo>
                  <a:close/>
                </a:path>
              </a:pathLst>
            </a:custGeom>
            <a:solidFill>
              <a:schemeClr val="accent5"/>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89"/>
            <p:cNvSpPr/>
            <p:nvPr/>
          </p:nvSpPr>
          <p:spPr>
            <a:xfrm>
              <a:off x="7046081" y="2071101"/>
              <a:ext cx="450436" cy="38626"/>
            </a:xfrm>
            <a:custGeom>
              <a:avLst/>
              <a:gdLst/>
              <a:ahLst/>
              <a:cxnLst/>
              <a:rect l="l" t="t" r="r" b="b"/>
              <a:pathLst>
                <a:path w="21434" h="1838" extrusionOk="0">
                  <a:moveTo>
                    <a:pt x="0" y="1"/>
                  </a:moveTo>
                  <a:lnTo>
                    <a:pt x="0" y="1838"/>
                  </a:lnTo>
                  <a:lnTo>
                    <a:pt x="21434" y="1838"/>
                  </a:lnTo>
                  <a:lnTo>
                    <a:pt x="21434" y="1"/>
                  </a:lnTo>
                  <a:close/>
                </a:path>
              </a:pathLst>
            </a:custGeom>
            <a:solidFill>
              <a:schemeClr val="l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89"/>
            <p:cNvSpPr/>
            <p:nvPr/>
          </p:nvSpPr>
          <p:spPr>
            <a:xfrm>
              <a:off x="7046081" y="2331189"/>
              <a:ext cx="450436" cy="38478"/>
            </a:xfrm>
            <a:custGeom>
              <a:avLst/>
              <a:gdLst/>
              <a:ahLst/>
              <a:cxnLst/>
              <a:rect l="l" t="t" r="r" b="b"/>
              <a:pathLst>
                <a:path w="21434" h="1831" extrusionOk="0">
                  <a:moveTo>
                    <a:pt x="0" y="1"/>
                  </a:moveTo>
                  <a:lnTo>
                    <a:pt x="0" y="1830"/>
                  </a:lnTo>
                  <a:lnTo>
                    <a:pt x="21434" y="1830"/>
                  </a:lnTo>
                  <a:lnTo>
                    <a:pt x="21434" y="1"/>
                  </a:lnTo>
                  <a:close/>
                </a:path>
              </a:pathLst>
            </a:custGeom>
            <a:solidFill>
              <a:schemeClr val="accent4"/>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89"/>
            <p:cNvSpPr/>
            <p:nvPr/>
          </p:nvSpPr>
          <p:spPr>
            <a:xfrm>
              <a:off x="7046081" y="2136102"/>
              <a:ext cx="450436" cy="38689"/>
            </a:xfrm>
            <a:custGeom>
              <a:avLst/>
              <a:gdLst/>
              <a:ahLst/>
              <a:cxnLst/>
              <a:rect l="l" t="t" r="r" b="b"/>
              <a:pathLst>
                <a:path w="21434" h="1841" extrusionOk="0">
                  <a:moveTo>
                    <a:pt x="0" y="1"/>
                  </a:moveTo>
                  <a:lnTo>
                    <a:pt x="0" y="1841"/>
                  </a:lnTo>
                  <a:lnTo>
                    <a:pt x="21434" y="1841"/>
                  </a:lnTo>
                  <a:lnTo>
                    <a:pt x="21434" y="1"/>
                  </a:ln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2468;p89"/>
            <p:cNvSpPr/>
            <p:nvPr/>
          </p:nvSpPr>
          <p:spPr>
            <a:xfrm>
              <a:off x="7046081" y="2396043"/>
              <a:ext cx="450436" cy="39214"/>
            </a:xfrm>
            <a:custGeom>
              <a:avLst/>
              <a:gdLst/>
              <a:ahLst/>
              <a:cxnLst/>
              <a:rect l="l" t="t" r="r" b="b"/>
              <a:pathLst>
                <a:path w="21434" h="1866" extrusionOk="0">
                  <a:moveTo>
                    <a:pt x="0" y="0"/>
                  </a:moveTo>
                  <a:lnTo>
                    <a:pt x="0" y="1865"/>
                  </a:lnTo>
                  <a:lnTo>
                    <a:pt x="21434" y="1865"/>
                  </a:lnTo>
                  <a:lnTo>
                    <a:pt x="21434" y="0"/>
                  </a:lnTo>
                  <a:close/>
                </a:path>
              </a:pathLst>
            </a:custGeom>
            <a:solidFill>
              <a:schemeClr val="accen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2469;p89"/>
            <p:cNvSpPr/>
            <p:nvPr/>
          </p:nvSpPr>
          <p:spPr>
            <a:xfrm>
              <a:off x="7046081" y="2201124"/>
              <a:ext cx="450436" cy="38815"/>
            </a:xfrm>
            <a:custGeom>
              <a:avLst/>
              <a:gdLst/>
              <a:ahLst/>
              <a:cxnLst/>
              <a:rect l="l" t="t" r="r" b="b"/>
              <a:pathLst>
                <a:path w="21434" h="1847" extrusionOk="0">
                  <a:moveTo>
                    <a:pt x="0" y="1"/>
                  </a:moveTo>
                  <a:lnTo>
                    <a:pt x="0" y="1847"/>
                  </a:lnTo>
                  <a:lnTo>
                    <a:pt x="21434" y="1847"/>
                  </a:lnTo>
                  <a:lnTo>
                    <a:pt x="21434" y="1"/>
                  </a:lnTo>
                  <a:close/>
                </a:path>
              </a:pathLst>
            </a:custGeom>
            <a:solidFill>
              <a:schemeClr val="lt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70" name="Google Shape;2470;p89"/>
          <p:cNvGrpSpPr/>
          <p:nvPr/>
        </p:nvGrpSpPr>
        <p:grpSpPr>
          <a:xfrm>
            <a:off x="1647531" y="2006113"/>
            <a:ext cx="450436" cy="580425"/>
            <a:chOff x="1647531" y="2006113"/>
            <a:chExt cx="450436" cy="580425"/>
          </a:xfrm>
        </p:grpSpPr>
        <p:sp>
          <p:nvSpPr>
            <p:cNvPr id="2471" name="Google Shape;2471;p89"/>
            <p:cNvSpPr/>
            <p:nvPr/>
          </p:nvSpPr>
          <p:spPr>
            <a:xfrm>
              <a:off x="1647531" y="2526645"/>
              <a:ext cx="97657" cy="59893"/>
            </a:xfrm>
            <a:custGeom>
              <a:avLst/>
              <a:gdLst/>
              <a:ahLst/>
              <a:cxnLst/>
              <a:rect l="l" t="t" r="r" b="b"/>
              <a:pathLst>
                <a:path w="4647" h="2850" extrusionOk="0">
                  <a:moveTo>
                    <a:pt x="0" y="0"/>
                  </a:moveTo>
                  <a:lnTo>
                    <a:pt x="0" y="2850"/>
                  </a:lnTo>
                  <a:lnTo>
                    <a:pt x="4646" y="2850"/>
                  </a:lnTo>
                  <a:lnTo>
                    <a:pt x="4646" y="0"/>
                  </a:ln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2" name="Google Shape;2472;p89"/>
            <p:cNvSpPr/>
            <p:nvPr/>
          </p:nvSpPr>
          <p:spPr>
            <a:xfrm>
              <a:off x="1647531" y="2331369"/>
              <a:ext cx="450436" cy="38457"/>
            </a:xfrm>
            <a:custGeom>
              <a:avLst/>
              <a:gdLst/>
              <a:ahLst/>
              <a:cxnLst/>
              <a:rect l="l" t="t" r="r" b="b"/>
              <a:pathLst>
                <a:path w="21434" h="1830" extrusionOk="0">
                  <a:moveTo>
                    <a:pt x="0" y="0"/>
                  </a:moveTo>
                  <a:lnTo>
                    <a:pt x="0" y="1830"/>
                  </a:lnTo>
                  <a:lnTo>
                    <a:pt x="21434" y="1830"/>
                  </a:lnTo>
                  <a:lnTo>
                    <a:pt x="21434" y="0"/>
                  </a:lnTo>
                  <a:close/>
                </a:path>
              </a:pathLst>
            </a:custGeom>
            <a:solidFill>
              <a:schemeClr val="accent4"/>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3" name="Google Shape;2473;p89"/>
            <p:cNvSpPr/>
            <p:nvPr/>
          </p:nvSpPr>
          <p:spPr>
            <a:xfrm>
              <a:off x="1647531" y="2136113"/>
              <a:ext cx="450436" cy="38626"/>
            </a:xfrm>
            <a:custGeom>
              <a:avLst/>
              <a:gdLst/>
              <a:ahLst/>
              <a:cxnLst/>
              <a:rect l="l" t="t" r="r" b="b"/>
              <a:pathLst>
                <a:path w="21434" h="1838" extrusionOk="0">
                  <a:moveTo>
                    <a:pt x="0" y="1"/>
                  </a:moveTo>
                  <a:lnTo>
                    <a:pt x="0" y="1838"/>
                  </a:lnTo>
                  <a:lnTo>
                    <a:pt x="21434" y="1838"/>
                  </a:lnTo>
                  <a:lnTo>
                    <a:pt x="21434" y="1"/>
                  </a:ln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4" name="Google Shape;2474;p89"/>
            <p:cNvSpPr/>
            <p:nvPr/>
          </p:nvSpPr>
          <p:spPr>
            <a:xfrm>
              <a:off x="1647531" y="2396202"/>
              <a:ext cx="450436" cy="38478"/>
            </a:xfrm>
            <a:custGeom>
              <a:avLst/>
              <a:gdLst/>
              <a:ahLst/>
              <a:cxnLst/>
              <a:rect l="l" t="t" r="r" b="b"/>
              <a:pathLst>
                <a:path w="21434" h="1831" extrusionOk="0">
                  <a:moveTo>
                    <a:pt x="0" y="1"/>
                  </a:moveTo>
                  <a:lnTo>
                    <a:pt x="0" y="1830"/>
                  </a:lnTo>
                  <a:lnTo>
                    <a:pt x="21434" y="1830"/>
                  </a:lnTo>
                  <a:lnTo>
                    <a:pt x="21434" y="1"/>
                  </a:lnTo>
                  <a:close/>
                </a:path>
              </a:pathLst>
            </a:custGeom>
            <a:solidFill>
              <a:schemeClr val="accen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5" name="Google Shape;2475;p89"/>
            <p:cNvSpPr/>
            <p:nvPr/>
          </p:nvSpPr>
          <p:spPr>
            <a:xfrm>
              <a:off x="1647531" y="2201114"/>
              <a:ext cx="450436" cy="38689"/>
            </a:xfrm>
            <a:custGeom>
              <a:avLst/>
              <a:gdLst/>
              <a:ahLst/>
              <a:cxnLst/>
              <a:rect l="l" t="t" r="r" b="b"/>
              <a:pathLst>
                <a:path w="21434" h="1841" extrusionOk="0">
                  <a:moveTo>
                    <a:pt x="0" y="1"/>
                  </a:moveTo>
                  <a:lnTo>
                    <a:pt x="0" y="1841"/>
                  </a:lnTo>
                  <a:lnTo>
                    <a:pt x="21434" y="1841"/>
                  </a:lnTo>
                  <a:lnTo>
                    <a:pt x="21434" y="1"/>
                  </a:lnTo>
                  <a:close/>
                </a:path>
              </a:pathLst>
            </a:custGeom>
            <a:solidFill>
              <a:schemeClr val="lt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6" name="Google Shape;2476;p89"/>
            <p:cNvSpPr/>
            <p:nvPr/>
          </p:nvSpPr>
          <p:spPr>
            <a:xfrm>
              <a:off x="1647531" y="2461056"/>
              <a:ext cx="450436" cy="39214"/>
            </a:xfrm>
            <a:custGeom>
              <a:avLst/>
              <a:gdLst/>
              <a:ahLst/>
              <a:cxnLst/>
              <a:rect l="l" t="t" r="r" b="b"/>
              <a:pathLst>
                <a:path w="21434" h="1866" extrusionOk="0">
                  <a:moveTo>
                    <a:pt x="0" y="0"/>
                  </a:moveTo>
                  <a:lnTo>
                    <a:pt x="0" y="1865"/>
                  </a:lnTo>
                  <a:lnTo>
                    <a:pt x="21434" y="1865"/>
                  </a:lnTo>
                  <a:lnTo>
                    <a:pt x="21434" y="0"/>
                  </a:lnTo>
                  <a:close/>
                </a:path>
              </a:pathLst>
            </a:custGeom>
            <a:solidFill>
              <a:srgbClr val="9900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7" name="Google Shape;2477;p89"/>
            <p:cNvSpPr/>
            <p:nvPr/>
          </p:nvSpPr>
          <p:spPr>
            <a:xfrm>
              <a:off x="1647531" y="2266136"/>
              <a:ext cx="450436" cy="38815"/>
            </a:xfrm>
            <a:custGeom>
              <a:avLst/>
              <a:gdLst/>
              <a:ahLst/>
              <a:cxnLst/>
              <a:rect l="l" t="t" r="r" b="b"/>
              <a:pathLst>
                <a:path w="21434" h="1847" extrusionOk="0">
                  <a:moveTo>
                    <a:pt x="0" y="1"/>
                  </a:moveTo>
                  <a:lnTo>
                    <a:pt x="0" y="1847"/>
                  </a:lnTo>
                  <a:lnTo>
                    <a:pt x="21434" y="1847"/>
                  </a:lnTo>
                  <a:lnTo>
                    <a:pt x="21434" y="1"/>
                  </a:lnTo>
                  <a:close/>
                </a:path>
              </a:pathLst>
            </a:custGeom>
            <a:solidFill>
              <a:schemeClr val="accent5"/>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8" name="Google Shape;2478;p89"/>
            <p:cNvSpPr/>
            <p:nvPr/>
          </p:nvSpPr>
          <p:spPr>
            <a:xfrm>
              <a:off x="1647531" y="2071113"/>
              <a:ext cx="450436" cy="38626"/>
            </a:xfrm>
            <a:custGeom>
              <a:avLst/>
              <a:gdLst/>
              <a:ahLst/>
              <a:cxnLst/>
              <a:rect l="l" t="t" r="r" b="b"/>
              <a:pathLst>
                <a:path w="21434" h="1838" extrusionOk="0">
                  <a:moveTo>
                    <a:pt x="0" y="1"/>
                  </a:moveTo>
                  <a:lnTo>
                    <a:pt x="0" y="1838"/>
                  </a:lnTo>
                  <a:lnTo>
                    <a:pt x="21434" y="1838"/>
                  </a:lnTo>
                  <a:lnTo>
                    <a:pt x="21434" y="1"/>
                  </a:lnTo>
                  <a:close/>
                </a:path>
              </a:pathLst>
            </a:custGeom>
            <a:solidFill>
              <a:srgbClr val="CC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9" name="Google Shape;2479;p89"/>
            <p:cNvSpPr/>
            <p:nvPr/>
          </p:nvSpPr>
          <p:spPr>
            <a:xfrm>
              <a:off x="1647531" y="2006113"/>
              <a:ext cx="450436" cy="38626"/>
            </a:xfrm>
            <a:custGeom>
              <a:avLst/>
              <a:gdLst/>
              <a:ahLst/>
              <a:cxnLst/>
              <a:rect l="l" t="t" r="r" b="b"/>
              <a:pathLst>
                <a:path w="21434" h="1838" extrusionOk="0">
                  <a:moveTo>
                    <a:pt x="0" y="1"/>
                  </a:moveTo>
                  <a:lnTo>
                    <a:pt x="0" y="1838"/>
                  </a:lnTo>
                  <a:lnTo>
                    <a:pt x="21434" y="1838"/>
                  </a:lnTo>
                  <a:lnTo>
                    <a:pt x="21434" y="1"/>
                  </a:lnTo>
                  <a:close/>
                </a:path>
              </a:pathLst>
            </a:custGeom>
            <a:solidFill>
              <a:schemeClr val="dk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80" name="Google Shape;2480;p89"/>
          <p:cNvGrpSpPr/>
          <p:nvPr/>
        </p:nvGrpSpPr>
        <p:grpSpPr>
          <a:xfrm>
            <a:off x="4346806" y="2038588"/>
            <a:ext cx="450436" cy="515425"/>
            <a:chOff x="4346806" y="2038588"/>
            <a:chExt cx="450436" cy="515425"/>
          </a:xfrm>
        </p:grpSpPr>
        <p:sp>
          <p:nvSpPr>
            <p:cNvPr id="2481" name="Google Shape;2481;p89"/>
            <p:cNvSpPr/>
            <p:nvPr/>
          </p:nvSpPr>
          <p:spPr>
            <a:xfrm>
              <a:off x="4346806" y="2494120"/>
              <a:ext cx="97657" cy="59893"/>
            </a:xfrm>
            <a:custGeom>
              <a:avLst/>
              <a:gdLst/>
              <a:ahLst/>
              <a:cxnLst/>
              <a:rect l="l" t="t" r="r" b="b"/>
              <a:pathLst>
                <a:path w="4647" h="2850" extrusionOk="0">
                  <a:moveTo>
                    <a:pt x="0" y="0"/>
                  </a:moveTo>
                  <a:lnTo>
                    <a:pt x="0" y="2850"/>
                  </a:lnTo>
                  <a:lnTo>
                    <a:pt x="4646" y="2850"/>
                  </a:lnTo>
                  <a:lnTo>
                    <a:pt x="4646" y="0"/>
                  </a:ln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 name="Google Shape;2482;p89"/>
            <p:cNvSpPr/>
            <p:nvPr/>
          </p:nvSpPr>
          <p:spPr>
            <a:xfrm>
              <a:off x="4346806" y="2298844"/>
              <a:ext cx="450436" cy="38457"/>
            </a:xfrm>
            <a:custGeom>
              <a:avLst/>
              <a:gdLst/>
              <a:ahLst/>
              <a:cxnLst/>
              <a:rect l="l" t="t" r="r" b="b"/>
              <a:pathLst>
                <a:path w="21434" h="1830" extrusionOk="0">
                  <a:moveTo>
                    <a:pt x="0" y="0"/>
                  </a:moveTo>
                  <a:lnTo>
                    <a:pt x="0" y="1830"/>
                  </a:lnTo>
                  <a:lnTo>
                    <a:pt x="21434" y="1830"/>
                  </a:lnTo>
                  <a:lnTo>
                    <a:pt x="21434" y="0"/>
                  </a:lnTo>
                  <a:close/>
                </a:path>
              </a:pathLst>
            </a:custGeom>
            <a:solidFill>
              <a:schemeClr val="accent4"/>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 name="Google Shape;2483;p89"/>
            <p:cNvSpPr/>
            <p:nvPr/>
          </p:nvSpPr>
          <p:spPr>
            <a:xfrm>
              <a:off x="4346806" y="2103588"/>
              <a:ext cx="450436" cy="38626"/>
            </a:xfrm>
            <a:custGeom>
              <a:avLst/>
              <a:gdLst/>
              <a:ahLst/>
              <a:cxnLst/>
              <a:rect l="l" t="t" r="r" b="b"/>
              <a:pathLst>
                <a:path w="21434" h="1838" extrusionOk="0">
                  <a:moveTo>
                    <a:pt x="0" y="1"/>
                  </a:moveTo>
                  <a:lnTo>
                    <a:pt x="0" y="1838"/>
                  </a:lnTo>
                  <a:lnTo>
                    <a:pt x="21434" y="1838"/>
                  </a:lnTo>
                  <a:lnTo>
                    <a:pt x="21434" y="1"/>
                  </a:ln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 name="Google Shape;2484;p89"/>
            <p:cNvSpPr/>
            <p:nvPr/>
          </p:nvSpPr>
          <p:spPr>
            <a:xfrm>
              <a:off x="4346806" y="2363677"/>
              <a:ext cx="450436" cy="38478"/>
            </a:xfrm>
            <a:custGeom>
              <a:avLst/>
              <a:gdLst/>
              <a:ahLst/>
              <a:cxnLst/>
              <a:rect l="l" t="t" r="r" b="b"/>
              <a:pathLst>
                <a:path w="21434" h="1831" extrusionOk="0">
                  <a:moveTo>
                    <a:pt x="0" y="1"/>
                  </a:moveTo>
                  <a:lnTo>
                    <a:pt x="0" y="1830"/>
                  </a:lnTo>
                  <a:lnTo>
                    <a:pt x="21434" y="1830"/>
                  </a:lnTo>
                  <a:lnTo>
                    <a:pt x="21434" y="1"/>
                  </a:lnTo>
                  <a:close/>
                </a:path>
              </a:pathLst>
            </a:custGeom>
            <a:solidFill>
              <a:schemeClr val="accen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5" name="Google Shape;2485;p89"/>
            <p:cNvSpPr/>
            <p:nvPr/>
          </p:nvSpPr>
          <p:spPr>
            <a:xfrm>
              <a:off x="4346806" y="2168589"/>
              <a:ext cx="450436" cy="38689"/>
            </a:xfrm>
            <a:custGeom>
              <a:avLst/>
              <a:gdLst/>
              <a:ahLst/>
              <a:cxnLst/>
              <a:rect l="l" t="t" r="r" b="b"/>
              <a:pathLst>
                <a:path w="21434" h="1841" extrusionOk="0">
                  <a:moveTo>
                    <a:pt x="0" y="1"/>
                  </a:moveTo>
                  <a:lnTo>
                    <a:pt x="0" y="1841"/>
                  </a:lnTo>
                  <a:lnTo>
                    <a:pt x="21434" y="1841"/>
                  </a:lnTo>
                  <a:lnTo>
                    <a:pt x="21434" y="1"/>
                  </a:lnTo>
                  <a:close/>
                </a:path>
              </a:pathLst>
            </a:custGeom>
            <a:solidFill>
              <a:schemeClr val="lt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6" name="Google Shape;2486;p89"/>
            <p:cNvSpPr/>
            <p:nvPr/>
          </p:nvSpPr>
          <p:spPr>
            <a:xfrm>
              <a:off x="4346806" y="2428531"/>
              <a:ext cx="450436" cy="39214"/>
            </a:xfrm>
            <a:custGeom>
              <a:avLst/>
              <a:gdLst/>
              <a:ahLst/>
              <a:cxnLst/>
              <a:rect l="l" t="t" r="r" b="b"/>
              <a:pathLst>
                <a:path w="21434" h="1866" extrusionOk="0">
                  <a:moveTo>
                    <a:pt x="0" y="0"/>
                  </a:moveTo>
                  <a:lnTo>
                    <a:pt x="0" y="1865"/>
                  </a:lnTo>
                  <a:lnTo>
                    <a:pt x="21434" y="1865"/>
                  </a:lnTo>
                  <a:lnTo>
                    <a:pt x="21434" y="0"/>
                  </a:lnTo>
                  <a:close/>
                </a:path>
              </a:pathLst>
            </a:custGeom>
            <a:solidFill>
              <a:srgbClr val="9900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 name="Google Shape;2487;p89"/>
            <p:cNvSpPr/>
            <p:nvPr/>
          </p:nvSpPr>
          <p:spPr>
            <a:xfrm>
              <a:off x="4346806" y="2233611"/>
              <a:ext cx="450436" cy="38815"/>
            </a:xfrm>
            <a:custGeom>
              <a:avLst/>
              <a:gdLst/>
              <a:ahLst/>
              <a:cxnLst/>
              <a:rect l="l" t="t" r="r" b="b"/>
              <a:pathLst>
                <a:path w="21434" h="1847" extrusionOk="0">
                  <a:moveTo>
                    <a:pt x="0" y="1"/>
                  </a:moveTo>
                  <a:lnTo>
                    <a:pt x="0" y="1847"/>
                  </a:lnTo>
                  <a:lnTo>
                    <a:pt x="21434" y="1847"/>
                  </a:lnTo>
                  <a:lnTo>
                    <a:pt x="21434" y="1"/>
                  </a:lnTo>
                  <a:close/>
                </a:path>
              </a:pathLst>
            </a:custGeom>
            <a:solidFill>
              <a:schemeClr val="accent5"/>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 name="Google Shape;2488;p89"/>
            <p:cNvSpPr/>
            <p:nvPr/>
          </p:nvSpPr>
          <p:spPr>
            <a:xfrm>
              <a:off x="4346806" y="2038588"/>
              <a:ext cx="450436" cy="38626"/>
            </a:xfrm>
            <a:custGeom>
              <a:avLst/>
              <a:gdLst/>
              <a:ahLst/>
              <a:cxnLst/>
              <a:rect l="l" t="t" r="r" b="b"/>
              <a:pathLst>
                <a:path w="21434" h="1838" extrusionOk="0">
                  <a:moveTo>
                    <a:pt x="0" y="1"/>
                  </a:moveTo>
                  <a:lnTo>
                    <a:pt x="0" y="1838"/>
                  </a:lnTo>
                  <a:lnTo>
                    <a:pt x="21434" y="1838"/>
                  </a:lnTo>
                  <a:lnTo>
                    <a:pt x="21434" y="1"/>
                  </a:lnTo>
                  <a:close/>
                </a:path>
              </a:pathLst>
            </a:custGeom>
            <a:solidFill>
              <a:srgbClr val="CC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2489" name="Google Shape;2489;p89"/>
          <p:cNvCxnSpPr>
            <a:stCxn id="2456" idx="3"/>
            <a:endCxn id="2458" idx="1"/>
          </p:cNvCxnSpPr>
          <p:nvPr/>
        </p:nvCxnSpPr>
        <p:spPr>
          <a:xfrm>
            <a:off x="2300853" y="2296325"/>
            <a:ext cx="1843200" cy="0"/>
          </a:xfrm>
          <a:prstGeom prst="straightConnector1">
            <a:avLst/>
          </a:prstGeom>
          <a:noFill/>
          <a:ln w="9525" cap="flat" cmpd="sng">
            <a:solidFill>
              <a:schemeClr val="hlink"/>
            </a:solidFill>
            <a:prstDash val="solid"/>
            <a:round/>
            <a:headEnd type="diamond" w="med" len="med"/>
            <a:tailEnd type="diamond" w="med" len="med"/>
          </a:ln>
        </p:spPr>
      </p:cxnSp>
      <p:cxnSp>
        <p:nvCxnSpPr>
          <p:cNvPr id="2490" name="Google Shape;2490;p89"/>
          <p:cNvCxnSpPr>
            <a:stCxn id="2458" idx="3"/>
            <a:endCxn id="2460" idx="1"/>
          </p:cNvCxnSpPr>
          <p:nvPr/>
        </p:nvCxnSpPr>
        <p:spPr>
          <a:xfrm>
            <a:off x="5000128" y="2296325"/>
            <a:ext cx="1843200" cy="0"/>
          </a:xfrm>
          <a:prstGeom prst="straightConnector1">
            <a:avLst/>
          </a:prstGeom>
          <a:noFill/>
          <a:ln w="9525" cap="flat" cmpd="sng">
            <a:solidFill>
              <a:schemeClr val="hlink"/>
            </a:solidFill>
            <a:prstDash val="solid"/>
            <a:round/>
            <a:headEnd type="diamond" w="med" len="med"/>
            <a:tailEnd type="diamond" w="med" len="med"/>
          </a:ln>
        </p:spPr>
      </p:cxnSp>
      <p:pic>
        <p:nvPicPr>
          <p:cNvPr id="3" name="Picture 2" descr="A green rectangle with white dots&#10;&#10;Description automatically generated">
            <a:extLst>
              <a:ext uri="{FF2B5EF4-FFF2-40B4-BE49-F238E27FC236}">
                <a16:creationId xmlns:a16="http://schemas.microsoft.com/office/drawing/2014/main" id="{99370475-2DCD-92F5-B056-28268AD66779}"/>
              </a:ext>
            </a:extLst>
          </p:cNvPr>
          <p:cNvPicPr>
            <a:picLocks noChangeAspect="1"/>
          </p:cNvPicPr>
          <p:nvPr/>
        </p:nvPicPr>
        <p:blipFill>
          <a:blip r:embed="rId3"/>
          <a:stretch>
            <a:fillRect/>
          </a:stretch>
        </p:blipFill>
        <p:spPr>
          <a:xfrm>
            <a:off x="221673" y="4459109"/>
            <a:ext cx="8700654" cy="485555"/>
          </a:xfrm>
          <a:prstGeom prst="rect">
            <a:avLst/>
          </a:prstGeom>
        </p:spPr>
      </p:pic>
    </p:spTree>
    <p:extLst>
      <p:ext uri="{BB962C8B-B14F-4D97-AF65-F5344CB8AC3E}">
        <p14:creationId xmlns:p14="http://schemas.microsoft.com/office/powerpoint/2010/main" val="9219849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19"/>
        <p:cNvGrpSpPr/>
        <p:nvPr/>
      </p:nvGrpSpPr>
      <p:grpSpPr>
        <a:xfrm>
          <a:off x="0" y="0"/>
          <a:ext cx="0" cy="0"/>
          <a:chOff x="0" y="0"/>
          <a:chExt cx="0" cy="0"/>
        </a:xfrm>
      </p:grpSpPr>
      <p:sp>
        <p:nvSpPr>
          <p:cNvPr id="2020" name="Google Shape;2020;p79"/>
          <p:cNvSpPr txBox="1">
            <a:spLocks noGrp="1"/>
          </p:cNvSpPr>
          <p:nvPr>
            <p:ph type="title"/>
          </p:nvPr>
        </p:nvSpPr>
        <p:spPr>
          <a:xfrm>
            <a:off x="5273100" y="2397152"/>
            <a:ext cx="3150900" cy="1152600"/>
          </a:xfrm>
          <a:prstGeom prst="rect">
            <a:avLst/>
          </a:prstGeom>
        </p:spPr>
        <p:txBody>
          <a:bodyPr spcFirstLastPara="1" wrap="square" lIns="91425" tIns="91425" rIns="91425" bIns="91425" anchor="ctr" anchorCtr="0">
            <a:noAutofit/>
          </a:bodyPr>
          <a:lstStyle/>
          <a:p>
            <a:r>
              <a:rPr lang="en-US"/>
              <a:t>COLOURING PAGE</a:t>
            </a:r>
          </a:p>
        </p:txBody>
      </p:sp>
      <p:sp>
        <p:nvSpPr>
          <p:cNvPr id="2021" name="Google Shape;2021;p79"/>
          <p:cNvSpPr txBox="1">
            <a:spLocks noGrp="1"/>
          </p:cNvSpPr>
          <p:nvPr>
            <p:ph type="title" idx="2"/>
          </p:nvPr>
        </p:nvSpPr>
        <p:spPr>
          <a:xfrm>
            <a:off x="5928175" y="828125"/>
            <a:ext cx="1840500" cy="1023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05</a:t>
            </a:r>
            <a:endParaRPr/>
          </a:p>
        </p:txBody>
      </p:sp>
      <p:sp>
        <p:nvSpPr>
          <p:cNvPr id="2022" name="Google Shape;2022;p79"/>
          <p:cNvSpPr txBox="1">
            <a:spLocks noGrp="1"/>
          </p:cNvSpPr>
          <p:nvPr>
            <p:ph type="subTitle" idx="1"/>
          </p:nvPr>
        </p:nvSpPr>
        <p:spPr>
          <a:xfrm>
            <a:off x="5273025" y="3715675"/>
            <a:ext cx="3150900" cy="599700"/>
          </a:xfrm>
          <a:prstGeom prst="rect">
            <a:avLst/>
          </a:prstGeom>
        </p:spPr>
        <p:txBody>
          <a:bodyPr spcFirstLastPara="1" wrap="square" lIns="91425" tIns="91425" rIns="91425" bIns="91425" anchor="t" anchorCtr="0">
            <a:noAutofit/>
          </a:bodyPr>
          <a:lstStyle/>
          <a:p>
            <a:pPr marL="0" indent="0">
              <a:spcAft>
                <a:spcPts val="1600"/>
              </a:spcAft>
            </a:pPr>
            <a:r>
              <a:rPr lang="en"/>
              <a:t>Complete the </a:t>
            </a:r>
            <a:r>
              <a:rPr lang="en" err="1"/>
              <a:t>colouring</a:t>
            </a:r>
            <a:r>
              <a:rPr lang="en"/>
              <a:t> page</a:t>
            </a:r>
            <a:endParaRPr lang="en-US"/>
          </a:p>
        </p:txBody>
      </p:sp>
      <p:cxnSp>
        <p:nvCxnSpPr>
          <p:cNvPr id="2023" name="Google Shape;2023;p79"/>
          <p:cNvCxnSpPr/>
          <p:nvPr/>
        </p:nvCxnSpPr>
        <p:spPr>
          <a:xfrm>
            <a:off x="6543000" y="3614375"/>
            <a:ext cx="611100" cy="0"/>
          </a:xfrm>
          <a:prstGeom prst="straightConnector1">
            <a:avLst/>
          </a:prstGeom>
          <a:noFill/>
          <a:ln w="9525" cap="flat" cmpd="sng">
            <a:solidFill>
              <a:srgbClr val="000000"/>
            </a:solidFill>
            <a:prstDash val="solid"/>
            <a:round/>
            <a:headEnd type="diamond" w="med" len="med"/>
            <a:tailEnd type="diamond" w="med" len="med"/>
          </a:ln>
        </p:spPr>
      </p:cxnSp>
      <p:cxnSp>
        <p:nvCxnSpPr>
          <p:cNvPr id="2024" name="Google Shape;2024;p79"/>
          <p:cNvCxnSpPr>
            <a:stCxn id="2021" idx="2"/>
            <a:endCxn id="2020" idx="0"/>
          </p:cNvCxnSpPr>
          <p:nvPr/>
        </p:nvCxnSpPr>
        <p:spPr>
          <a:xfrm>
            <a:off x="6848425" y="1851125"/>
            <a:ext cx="0" cy="546000"/>
          </a:xfrm>
          <a:prstGeom prst="straightConnector1">
            <a:avLst/>
          </a:prstGeom>
          <a:noFill/>
          <a:ln w="9525" cap="flat" cmpd="sng">
            <a:solidFill>
              <a:srgbClr val="000000"/>
            </a:solidFill>
            <a:prstDash val="solid"/>
            <a:round/>
            <a:headEnd type="none" w="med" len="med"/>
            <a:tailEnd type="diamond" w="med" len="med"/>
          </a:ln>
        </p:spPr>
      </p:cxnSp>
      <p:grpSp>
        <p:nvGrpSpPr>
          <p:cNvPr id="2025" name="Google Shape;2025;p79"/>
          <p:cNvGrpSpPr/>
          <p:nvPr/>
        </p:nvGrpSpPr>
        <p:grpSpPr>
          <a:xfrm>
            <a:off x="900466" y="248727"/>
            <a:ext cx="3582065" cy="4063504"/>
            <a:chOff x="909125" y="1080000"/>
            <a:chExt cx="3582065" cy="4063504"/>
          </a:xfrm>
        </p:grpSpPr>
        <p:sp>
          <p:nvSpPr>
            <p:cNvPr id="2026" name="Google Shape;2026;p79"/>
            <p:cNvSpPr/>
            <p:nvPr/>
          </p:nvSpPr>
          <p:spPr>
            <a:xfrm>
              <a:off x="2667412" y="1779816"/>
              <a:ext cx="659011" cy="1417220"/>
            </a:xfrm>
            <a:custGeom>
              <a:avLst/>
              <a:gdLst/>
              <a:ahLst/>
              <a:cxnLst/>
              <a:rect l="l" t="t" r="r" b="b"/>
              <a:pathLst>
                <a:path w="16987" h="36531" extrusionOk="0">
                  <a:moveTo>
                    <a:pt x="16096" y="1"/>
                  </a:moveTo>
                  <a:cubicBezTo>
                    <a:pt x="15410" y="1"/>
                    <a:pt x="14801" y="343"/>
                    <a:pt x="14431" y="870"/>
                  </a:cubicBezTo>
                  <a:cubicBezTo>
                    <a:pt x="14230" y="1157"/>
                    <a:pt x="14099" y="1495"/>
                    <a:pt x="14069" y="1864"/>
                  </a:cubicBezTo>
                  <a:cubicBezTo>
                    <a:pt x="14054" y="2063"/>
                    <a:pt x="14034" y="2272"/>
                    <a:pt x="14011" y="2498"/>
                  </a:cubicBezTo>
                  <a:cubicBezTo>
                    <a:pt x="13962" y="3031"/>
                    <a:pt x="13897" y="3641"/>
                    <a:pt x="13813" y="4316"/>
                  </a:cubicBezTo>
                  <a:cubicBezTo>
                    <a:pt x="13566" y="6350"/>
                    <a:pt x="13154" y="8956"/>
                    <a:pt x="12483" y="11822"/>
                  </a:cubicBezTo>
                  <a:cubicBezTo>
                    <a:pt x="10971" y="18263"/>
                    <a:pt x="8127" y="25990"/>
                    <a:pt x="2801" y="31355"/>
                  </a:cubicBezTo>
                  <a:cubicBezTo>
                    <a:pt x="2755" y="31403"/>
                    <a:pt x="2705" y="31453"/>
                    <a:pt x="2656" y="31503"/>
                  </a:cubicBezTo>
                  <a:cubicBezTo>
                    <a:pt x="2568" y="31590"/>
                    <a:pt x="2457" y="31643"/>
                    <a:pt x="2337" y="31663"/>
                  </a:cubicBezTo>
                  <a:cubicBezTo>
                    <a:pt x="2016" y="31712"/>
                    <a:pt x="1331" y="31864"/>
                    <a:pt x="785" y="32318"/>
                  </a:cubicBezTo>
                  <a:cubicBezTo>
                    <a:pt x="346" y="32680"/>
                    <a:pt x="0" y="33237"/>
                    <a:pt x="0" y="34082"/>
                  </a:cubicBezTo>
                  <a:cubicBezTo>
                    <a:pt x="0" y="34517"/>
                    <a:pt x="114" y="34923"/>
                    <a:pt x="313" y="35274"/>
                  </a:cubicBezTo>
                  <a:cubicBezTo>
                    <a:pt x="373" y="35389"/>
                    <a:pt x="447" y="35500"/>
                    <a:pt x="530" y="35603"/>
                  </a:cubicBezTo>
                  <a:cubicBezTo>
                    <a:pt x="644" y="35748"/>
                    <a:pt x="774" y="35878"/>
                    <a:pt x="919" y="35995"/>
                  </a:cubicBezTo>
                  <a:cubicBezTo>
                    <a:pt x="1086" y="36129"/>
                    <a:pt x="1270" y="36240"/>
                    <a:pt x="1468" y="36327"/>
                  </a:cubicBezTo>
                  <a:cubicBezTo>
                    <a:pt x="1491" y="36335"/>
                    <a:pt x="1518" y="36347"/>
                    <a:pt x="1544" y="36357"/>
                  </a:cubicBezTo>
                  <a:cubicBezTo>
                    <a:pt x="1598" y="36323"/>
                    <a:pt x="1647" y="36283"/>
                    <a:pt x="1692" y="36236"/>
                  </a:cubicBezTo>
                  <a:lnTo>
                    <a:pt x="1708" y="36216"/>
                  </a:lnTo>
                  <a:lnTo>
                    <a:pt x="1976" y="36484"/>
                  </a:lnTo>
                  <a:cubicBezTo>
                    <a:pt x="2132" y="36514"/>
                    <a:pt x="2294" y="36531"/>
                    <a:pt x="2460" y="36531"/>
                  </a:cubicBezTo>
                  <a:cubicBezTo>
                    <a:pt x="2540" y="36531"/>
                    <a:pt x="2622" y="36527"/>
                    <a:pt x="2704" y="36519"/>
                  </a:cubicBezTo>
                  <a:cubicBezTo>
                    <a:pt x="2959" y="36491"/>
                    <a:pt x="3203" y="36423"/>
                    <a:pt x="3427" y="36316"/>
                  </a:cubicBezTo>
                  <a:cubicBezTo>
                    <a:pt x="3552" y="36259"/>
                    <a:pt x="3669" y="36195"/>
                    <a:pt x="3780" y="36115"/>
                  </a:cubicBezTo>
                  <a:cubicBezTo>
                    <a:pt x="3990" y="35974"/>
                    <a:pt x="4175" y="35799"/>
                    <a:pt x="4336" y="35601"/>
                  </a:cubicBezTo>
                  <a:cubicBezTo>
                    <a:pt x="4423" y="35494"/>
                    <a:pt x="4500" y="35380"/>
                    <a:pt x="4567" y="35259"/>
                  </a:cubicBezTo>
                  <a:cubicBezTo>
                    <a:pt x="4579" y="35237"/>
                    <a:pt x="4595" y="35214"/>
                    <a:pt x="4605" y="35192"/>
                  </a:cubicBezTo>
                  <a:cubicBezTo>
                    <a:pt x="4732" y="34953"/>
                    <a:pt x="4810" y="34722"/>
                    <a:pt x="4857" y="34497"/>
                  </a:cubicBezTo>
                  <a:cubicBezTo>
                    <a:pt x="4891" y="34311"/>
                    <a:pt x="4898" y="34129"/>
                    <a:pt x="4887" y="33957"/>
                  </a:cubicBezTo>
                  <a:cubicBezTo>
                    <a:pt x="4881" y="33895"/>
                    <a:pt x="4878" y="33833"/>
                    <a:pt x="4871" y="33773"/>
                  </a:cubicBezTo>
                  <a:cubicBezTo>
                    <a:pt x="4849" y="33598"/>
                    <a:pt x="4910" y="33431"/>
                    <a:pt x="5035" y="33304"/>
                  </a:cubicBezTo>
                  <a:cubicBezTo>
                    <a:pt x="5077" y="33263"/>
                    <a:pt x="5114" y="33224"/>
                    <a:pt x="5157" y="33183"/>
                  </a:cubicBezTo>
                  <a:cubicBezTo>
                    <a:pt x="5659" y="32680"/>
                    <a:pt x="6143" y="32174"/>
                    <a:pt x="6608" y="31667"/>
                  </a:cubicBezTo>
                  <a:cubicBezTo>
                    <a:pt x="15487" y="21965"/>
                    <a:pt x="16931" y="11825"/>
                    <a:pt x="16931" y="11825"/>
                  </a:cubicBezTo>
                  <a:lnTo>
                    <a:pt x="16931" y="11661"/>
                  </a:lnTo>
                  <a:lnTo>
                    <a:pt x="16969" y="4318"/>
                  </a:lnTo>
                  <a:lnTo>
                    <a:pt x="16976" y="2501"/>
                  </a:lnTo>
                  <a:lnTo>
                    <a:pt x="16986" y="7"/>
                  </a:lnTo>
                  <a:lnTo>
                    <a:pt x="16986" y="1"/>
                  </a:lnTo>
                  <a:close/>
                </a:path>
              </a:pathLst>
            </a:custGeom>
            <a:solidFill>
              <a:srgbClr val="998675"/>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79"/>
            <p:cNvSpPr/>
            <p:nvPr/>
          </p:nvSpPr>
          <p:spPr>
            <a:xfrm>
              <a:off x="2667334" y="3008207"/>
              <a:ext cx="256396" cy="188932"/>
            </a:xfrm>
            <a:custGeom>
              <a:avLst/>
              <a:gdLst/>
              <a:ahLst/>
              <a:cxnLst/>
              <a:rect l="l" t="t" r="r" b="b"/>
              <a:pathLst>
                <a:path w="6609" h="4870" extrusionOk="0">
                  <a:moveTo>
                    <a:pt x="2538" y="1"/>
                  </a:moveTo>
                  <a:lnTo>
                    <a:pt x="786" y="656"/>
                  </a:lnTo>
                  <a:cubicBezTo>
                    <a:pt x="346" y="1018"/>
                    <a:pt x="1" y="1574"/>
                    <a:pt x="1" y="2419"/>
                  </a:cubicBezTo>
                  <a:cubicBezTo>
                    <a:pt x="1" y="2854"/>
                    <a:pt x="115" y="3261"/>
                    <a:pt x="312" y="3613"/>
                  </a:cubicBezTo>
                  <a:cubicBezTo>
                    <a:pt x="373" y="3727"/>
                    <a:pt x="446" y="3837"/>
                    <a:pt x="530" y="3941"/>
                  </a:cubicBezTo>
                  <a:cubicBezTo>
                    <a:pt x="644" y="4086"/>
                    <a:pt x="774" y="4215"/>
                    <a:pt x="918" y="4334"/>
                  </a:cubicBezTo>
                  <a:cubicBezTo>
                    <a:pt x="1087" y="4467"/>
                    <a:pt x="1271" y="4578"/>
                    <a:pt x="1468" y="4665"/>
                  </a:cubicBezTo>
                  <a:cubicBezTo>
                    <a:pt x="1492" y="4672"/>
                    <a:pt x="1517" y="4685"/>
                    <a:pt x="1545" y="4695"/>
                  </a:cubicBezTo>
                  <a:cubicBezTo>
                    <a:pt x="1599" y="4662"/>
                    <a:pt x="1646" y="4621"/>
                    <a:pt x="1693" y="4574"/>
                  </a:cubicBezTo>
                  <a:lnTo>
                    <a:pt x="1709" y="4555"/>
                  </a:lnTo>
                  <a:lnTo>
                    <a:pt x="1977" y="4822"/>
                  </a:lnTo>
                  <a:cubicBezTo>
                    <a:pt x="2132" y="4852"/>
                    <a:pt x="2294" y="4869"/>
                    <a:pt x="2460" y="4869"/>
                  </a:cubicBezTo>
                  <a:cubicBezTo>
                    <a:pt x="2540" y="4869"/>
                    <a:pt x="2622" y="4865"/>
                    <a:pt x="2705" y="4856"/>
                  </a:cubicBezTo>
                  <a:cubicBezTo>
                    <a:pt x="2959" y="4829"/>
                    <a:pt x="3204" y="4762"/>
                    <a:pt x="3428" y="4655"/>
                  </a:cubicBezTo>
                  <a:cubicBezTo>
                    <a:pt x="3551" y="4598"/>
                    <a:pt x="3669" y="4534"/>
                    <a:pt x="3779" y="4452"/>
                  </a:cubicBezTo>
                  <a:cubicBezTo>
                    <a:pt x="3990" y="4312"/>
                    <a:pt x="4176" y="4137"/>
                    <a:pt x="4335" y="3939"/>
                  </a:cubicBezTo>
                  <a:cubicBezTo>
                    <a:pt x="4424" y="3832"/>
                    <a:pt x="4500" y="3717"/>
                    <a:pt x="4568" y="3596"/>
                  </a:cubicBezTo>
                  <a:cubicBezTo>
                    <a:pt x="4578" y="3575"/>
                    <a:pt x="4595" y="3552"/>
                    <a:pt x="4605" y="3529"/>
                  </a:cubicBezTo>
                  <a:cubicBezTo>
                    <a:pt x="4732" y="3292"/>
                    <a:pt x="4811" y="3060"/>
                    <a:pt x="4856" y="2836"/>
                  </a:cubicBezTo>
                  <a:cubicBezTo>
                    <a:pt x="4890" y="2650"/>
                    <a:pt x="4898" y="2466"/>
                    <a:pt x="4888" y="2295"/>
                  </a:cubicBezTo>
                  <a:cubicBezTo>
                    <a:pt x="4882" y="2232"/>
                    <a:pt x="4878" y="2172"/>
                    <a:pt x="4872" y="2111"/>
                  </a:cubicBezTo>
                  <a:cubicBezTo>
                    <a:pt x="4848" y="1937"/>
                    <a:pt x="4910" y="1768"/>
                    <a:pt x="5036" y="1641"/>
                  </a:cubicBezTo>
                  <a:cubicBezTo>
                    <a:pt x="5076" y="1601"/>
                    <a:pt x="5114" y="1562"/>
                    <a:pt x="5157" y="1520"/>
                  </a:cubicBezTo>
                  <a:cubicBezTo>
                    <a:pt x="5660" y="1018"/>
                    <a:pt x="6143" y="511"/>
                    <a:pt x="6608" y="5"/>
                  </a:cubicBezTo>
                  <a:lnTo>
                    <a:pt x="6608" y="1"/>
                  </a:lnTo>
                  <a:close/>
                </a:path>
              </a:pathLst>
            </a:custGeom>
            <a:solidFill>
              <a:srgbClr val="272726"/>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79"/>
            <p:cNvSpPr/>
            <p:nvPr/>
          </p:nvSpPr>
          <p:spPr>
            <a:xfrm>
              <a:off x="3151724" y="1779932"/>
              <a:ext cx="174694" cy="458634"/>
            </a:xfrm>
            <a:custGeom>
              <a:avLst/>
              <a:gdLst/>
              <a:ahLst/>
              <a:cxnLst/>
              <a:rect l="l" t="t" r="r" b="b"/>
              <a:pathLst>
                <a:path w="4503" h="11822" extrusionOk="0">
                  <a:moveTo>
                    <a:pt x="3615" y="1"/>
                  </a:moveTo>
                  <a:cubicBezTo>
                    <a:pt x="2927" y="1"/>
                    <a:pt x="2318" y="343"/>
                    <a:pt x="1948" y="870"/>
                  </a:cubicBezTo>
                  <a:cubicBezTo>
                    <a:pt x="1747" y="1156"/>
                    <a:pt x="1617" y="1496"/>
                    <a:pt x="1586" y="1864"/>
                  </a:cubicBezTo>
                  <a:cubicBezTo>
                    <a:pt x="1572" y="2062"/>
                    <a:pt x="1553" y="2274"/>
                    <a:pt x="1529" y="2498"/>
                  </a:cubicBezTo>
                  <a:cubicBezTo>
                    <a:pt x="1479" y="3031"/>
                    <a:pt x="1415" y="3642"/>
                    <a:pt x="1332" y="4315"/>
                  </a:cubicBezTo>
                  <a:cubicBezTo>
                    <a:pt x="1084" y="6350"/>
                    <a:pt x="671" y="8957"/>
                    <a:pt x="1" y="11822"/>
                  </a:cubicBezTo>
                  <a:lnTo>
                    <a:pt x="4447" y="11822"/>
                  </a:lnTo>
                  <a:lnTo>
                    <a:pt x="4447" y="11658"/>
                  </a:lnTo>
                  <a:lnTo>
                    <a:pt x="4485" y="4315"/>
                  </a:lnTo>
                  <a:lnTo>
                    <a:pt x="4492" y="2498"/>
                  </a:lnTo>
                  <a:lnTo>
                    <a:pt x="4502" y="4"/>
                  </a:lnTo>
                  <a:lnTo>
                    <a:pt x="4502" y="1"/>
                  </a:lnTo>
                  <a:close/>
                </a:path>
              </a:pathLst>
            </a:custGeom>
            <a:solidFill>
              <a:srgbClr val="272726"/>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79"/>
            <p:cNvSpPr/>
            <p:nvPr/>
          </p:nvSpPr>
          <p:spPr>
            <a:xfrm>
              <a:off x="3964587" y="1807360"/>
              <a:ext cx="526603" cy="1590750"/>
            </a:xfrm>
            <a:custGeom>
              <a:avLst/>
              <a:gdLst/>
              <a:ahLst/>
              <a:cxnLst/>
              <a:rect l="l" t="t" r="r" b="b"/>
              <a:pathLst>
                <a:path w="13574" h="41004" extrusionOk="0">
                  <a:moveTo>
                    <a:pt x="2439" y="0"/>
                  </a:moveTo>
                  <a:lnTo>
                    <a:pt x="2024" y="1791"/>
                  </a:lnTo>
                  <a:lnTo>
                    <a:pt x="1600" y="3608"/>
                  </a:lnTo>
                  <a:lnTo>
                    <a:pt x="1" y="10506"/>
                  </a:lnTo>
                  <a:lnTo>
                    <a:pt x="199" y="11115"/>
                  </a:lnTo>
                  <a:lnTo>
                    <a:pt x="7674" y="34165"/>
                  </a:lnTo>
                  <a:cubicBezTo>
                    <a:pt x="7871" y="34776"/>
                    <a:pt x="7727" y="35468"/>
                    <a:pt x="7247" y="35894"/>
                  </a:cubicBezTo>
                  <a:cubicBezTo>
                    <a:pt x="6975" y="36134"/>
                    <a:pt x="6778" y="36496"/>
                    <a:pt x="6929" y="37021"/>
                  </a:cubicBezTo>
                  <a:lnTo>
                    <a:pt x="7175" y="37818"/>
                  </a:lnTo>
                  <a:cubicBezTo>
                    <a:pt x="7322" y="38301"/>
                    <a:pt x="7766" y="38609"/>
                    <a:pt x="8245" y="38609"/>
                  </a:cubicBezTo>
                  <a:cubicBezTo>
                    <a:pt x="8307" y="38609"/>
                    <a:pt x="8371" y="38603"/>
                    <a:pt x="8434" y="38592"/>
                  </a:cubicBezTo>
                  <a:cubicBezTo>
                    <a:pt x="8481" y="38585"/>
                    <a:pt x="8530" y="38572"/>
                    <a:pt x="8576" y="38558"/>
                  </a:cubicBezTo>
                  <a:lnTo>
                    <a:pt x="8603" y="38551"/>
                  </a:lnTo>
                  <a:lnTo>
                    <a:pt x="8705" y="38882"/>
                  </a:lnTo>
                  <a:lnTo>
                    <a:pt x="9098" y="40155"/>
                  </a:lnTo>
                  <a:cubicBezTo>
                    <a:pt x="9173" y="40398"/>
                    <a:pt x="9404" y="40558"/>
                    <a:pt x="9648" y="40558"/>
                  </a:cubicBezTo>
                  <a:cubicBezTo>
                    <a:pt x="9699" y="40558"/>
                    <a:pt x="9751" y="40550"/>
                    <a:pt x="9803" y="40536"/>
                  </a:cubicBezTo>
                  <a:lnTo>
                    <a:pt x="9830" y="40528"/>
                  </a:lnTo>
                  <a:cubicBezTo>
                    <a:pt x="10124" y="40439"/>
                    <a:pt x="10286" y="40126"/>
                    <a:pt x="10199" y="39828"/>
                  </a:cubicBezTo>
                  <a:lnTo>
                    <a:pt x="10199" y="39828"/>
                  </a:lnTo>
                  <a:lnTo>
                    <a:pt x="10439" y="40613"/>
                  </a:lnTo>
                  <a:cubicBezTo>
                    <a:pt x="10511" y="40850"/>
                    <a:pt x="10730" y="41003"/>
                    <a:pt x="10967" y="41003"/>
                  </a:cubicBezTo>
                  <a:cubicBezTo>
                    <a:pt x="11012" y="41003"/>
                    <a:pt x="11057" y="40998"/>
                    <a:pt x="11103" y="40986"/>
                  </a:cubicBezTo>
                  <a:lnTo>
                    <a:pt x="11137" y="40978"/>
                  </a:lnTo>
                  <a:cubicBezTo>
                    <a:pt x="11451" y="40899"/>
                    <a:pt x="11629" y="40583"/>
                    <a:pt x="11535" y="40273"/>
                  </a:cubicBezTo>
                  <a:lnTo>
                    <a:pt x="11444" y="39976"/>
                  </a:lnTo>
                  <a:lnTo>
                    <a:pt x="11444" y="39976"/>
                  </a:lnTo>
                  <a:cubicBezTo>
                    <a:pt x="11518" y="40215"/>
                    <a:pt x="11740" y="40371"/>
                    <a:pt x="11978" y="40371"/>
                  </a:cubicBezTo>
                  <a:cubicBezTo>
                    <a:pt x="12033" y="40371"/>
                    <a:pt x="12089" y="40362"/>
                    <a:pt x="12144" y="40344"/>
                  </a:cubicBezTo>
                  <a:lnTo>
                    <a:pt x="12171" y="40337"/>
                  </a:lnTo>
                  <a:cubicBezTo>
                    <a:pt x="12468" y="40255"/>
                    <a:pt x="12635" y="39943"/>
                    <a:pt x="12544" y="39650"/>
                  </a:cubicBezTo>
                  <a:lnTo>
                    <a:pt x="12395" y="39165"/>
                  </a:lnTo>
                  <a:lnTo>
                    <a:pt x="12395" y="39165"/>
                  </a:lnTo>
                  <a:cubicBezTo>
                    <a:pt x="12469" y="39398"/>
                    <a:pt x="12687" y="39545"/>
                    <a:pt x="12924" y="39545"/>
                  </a:cubicBezTo>
                  <a:cubicBezTo>
                    <a:pt x="12979" y="39545"/>
                    <a:pt x="13036" y="39537"/>
                    <a:pt x="13091" y="39520"/>
                  </a:cubicBezTo>
                  <a:lnTo>
                    <a:pt x="13114" y="39513"/>
                  </a:lnTo>
                  <a:cubicBezTo>
                    <a:pt x="13410" y="39418"/>
                    <a:pt x="13574" y="39105"/>
                    <a:pt x="13482" y="38812"/>
                  </a:cubicBezTo>
                  <a:lnTo>
                    <a:pt x="12556" y="35809"/>
                  </a:lnTo>
                  <a:cubicBezTo>
                    <a:pt x="12421" y="35378"/>
                    <a:pt x="12128" y="35041"/>
                    <a:pt x="11762" y="34843"/>
                  </a:cubicBezTo>
                  <a:cubicBezTo>
                    <a:pt x="11351" y="34621"/>
                    <a:pt x="11063" y="34232"/>
                    <a:pt x="10951" y="33778"/>
                  </a:cubicBezTo>
                  <a:cubicBezTo>
                    <a:pt x="9907" y="29509"/>
                    <a:pt x="5457" y="11115"/>
                    <a:pt x="5457" y="11115"/>
                  </a:cubicBezTo>
                  <a:lnTo>
                    <a:pt x="3643" y="3608"/>
                  </a:lnTo>
                  <a:lnTo>
                    <a:pt x="3204" y="1791"/>
                  </a:lnTo>
                  <a:lnTo>
                    <a:pt x="3030" y="1070"/>
                  </a:lnTo>
                  <a:cubicBezTo>
                    <a:pt x="2930" y="652"/>
                    <a:pt x="2717" y="290"/>
                    <a:pt x="2439" y="0"/>
                  </a:cubicBezTo>
                  <a:close/>
                </a:path>
              </a:pathLst>
            </a:custGeom>
            <a:solidFill>
              <a:srgbClr val="998675"/>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79"/>
            <p:cNvSpPr/>
            <p:nvPr/>
          </p:nvSpPr>
          <p:spPr>
            <a:xfrm>
              <a:off x="3964587" y="1807398"/>
              <a:ext cx="211704" cy="431245"/>
            </a:xfrm>
            <a:custGeom>
              <a:avLst/>
              <a:gdLst/>
              <a:ahLst/>
              <a:cxnLst/>
              <a:rect l="l" t="t" r="r" b="b"/>
              <a:pathLst>
                <a:path w="5457" h="11116" extrusionOk="0">
                  <a:moveTo>
                    <a:pt x="2439" y="0"/>
                  </a:moveTo>
                  <a:lnTo>
                    <a:pt x="2024" y="1793"/>
                  </a:lnTo>
                  <a:lnTo>
                    <a:pt x="1600" y="3609"/>
                  </a:lnTo>
                  <a:lnTo>
                    <a:pt x="1" y="10506"/>
                  </a:lnTo>
                  <a:lnTo>
                    <a:pt x="199" y="11115"/>
                  </a:lnTo>
                  <a:lnTo>
                    <a:pt x="5457" y="11115"/>
                  </a:lnTo>
                  <a:lnTo>
                    <a:pt x="3643" y="3609"/>
                  </a:lnTo>
                  <a:lnTo>
                    <a:pt x="3204" y="1793"/>
                  </a:lnTo>
                  <a:lnTo>
                    <a:pt x="3030" y="1071"/>
                  </a:lnTo>
                  <a:cubicBezTo>
                    <a:pt x="2931" y="652"/>
                    <a:pt x="2717" y="290"/>
                    <a:pt x="2439" y="0"/>
                  </a:cubicBezTo>
                  <a:close/>
                </a:path>
              </a:pathLst>
            </a:custGeom>
            <a:solidFill>
              <a:srgbClr val="272726"/>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79"/>
            <p:cNvSpPr/>
            <p:nvPr/>
          </p:nvSpPr>
          <p:spPr>
            <a:xfrm>
              <a:off x="4384344" y="3273756"/>
              <a:ext cx="37088" cy="84418"/>
            </a:xfrm>
            <a:custGeom>
              <a:avLst/>
              <a:gdLst/>
              <a:ahLst/>
              <a:cxnLst/>
              <a:rect l="l" t="t" r="r" b="b"/>
              <a:pathLst>
                <a:path w="956" h="2176" extrusionOk="0">
                  <a:moveTo>
                    <a:pt x="226" y="0"/>
                  </a:moveTo>
                  <a:cubicBezTo>
                    <a:pt x="206" y="0"/>
                    <a:pt x="186" y="4"/>
                    <a:pt x="166" y="10"/>
                  </a:cubicBezTo>
                  <a:cubicBezTo>
                    <a:pt x="58" y="44"/>
                    <a:pt x="0" y="156"/>
                    <a:pt x="31" y="263"/>
                  </a:cubicBezTo>
                  <a:lnTo>
                    <a:pt x="622" y="2176"/>
                  </a:lnTo>
                  <a:cubicBezTo>
                    <a:pt x="836" y="2109"/>
                    <a:pt x="956" y="1883"/>
                    <a:pt x="889" y="1669"/>
                  </a:cubicBezTo>
                  <a:lnTo>
                    <a:pt x="418" y="144"/>
                  </a:lnTo>
                  <a:cubicBezTo>
                    <a:pt x="391" y="57"/>
                    <a:pt x="312" y="0"/>
                    <a:pt x="226"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79"/>
            <p:cNvSpPr/>
            <p:nvPr/>
          </p:nvSpPr>
          <p:spPr>
            <a:xfrm>
              <a:off x="4426824" y="3260682"/>
              <a:ext cx="31308" cy="65447"/>
            </a:xfrm>
            <a:custGeom>
              <a:avLst/>
              <a:gdLst/>
              <a:ahLst/>
              <a:cxnLst/>
              <a:rect l="l" t="t" r="r" b="b"/>
              <a:pathLst>
                <a:path w="807" h="1687" extrusionOk="0">
                  <a:moveTo>
                    <a:pt x="227" y="1"/>
                  </a:moveTo>
                  <a:cubicBezTo>
                    <a:pt x="207" y="1"/>
                    <a:pt x="186" y="4"/>
                    <a:pt x="166" y="10"/>
                  </a:cubicBezTo>
                  <a:cubicBezTo>
                    <a:pt x="59" y="44"/>
                    <a:pt x="1" y="156"/>
                    <a:pt x="34" y="263"/>
                  </a:cubicBezTo>
                  <a:lnTo>
                    <a:pt x="474" y="1687"/>
                  </a:lnTo>
                  <a:cubicBezTo>
                    <a:pt x="689" y="1621"/>
                    <a:pt x="807" y="1394"/>
                    <a:pt x="741" y="1180"/>
                  </a:cubicBezTo>
                  <a:lnTo>
                    <a:pt x="420" y="144"/>
                  </a:lnTo>
                  <a:cubicBezTo>
                    <a:pt x="392" y="58"/>
                    <a:pt x="313" y="1"/>
                    <a:pt x="227"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79"/>
            <p:cNvSpPr/>
            <p:nvPr/>
          </p:nvSpPr>
          <p:spPr>
            <a:xfrm>
              <a:off x="4341747" y="3286985"/>
              <a:ext cx="31308" cy="65447"/>
            </a:xfrm>
            <a:custGeom>
              <a:avLst/>
              <a:gdLst/>
              <a:ahLst/>
              <a:cxnLst/>
              <a:rect l="l" t="t" r="r" b="b"/>
              <a:pathLst>
                <a:path w="807" h="1687" extrusionOk="0">
                  <a:moveTo>
                    <a:pt x="227" y="0"/>
                  </a:moveTo>
                  <a:cubicBezTo>
                    <a:pt x="207" y="0"/>
                    <a:pt x="186" y="4"/>
                    <a:pt x="166" y="10"/>
                  </a:cubicBezTo>
                  <a:cubicBezTo>
                    <a:pt x="59" y="44"/>
                    <a:pt x="1" y="156"/>
                    <a:pt x="32" y="263"/>
                  </a:cubicBezTo>
                  <a:lnTo>
                    <a:pt x="473" y="1686"/>
                  </a:lnTo>
                  <a:cubicBezTo>
                    <a:pt x="687" y="1621"/>
                    <a:pt x="807" y="1394"/>
                    <a:pt x="741" y="1180"/>
                  </a:cubicBezTo>
                  <a:lnTo>
                    <a:pt x="420" y="144"/>
                  </a:lnTo>
                  <a:cubicBezTo>
                    <a:pt x="392" y="57"/>
                    <a:pt x="313" y="0"/>
                    <a:pt x="227"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79"/>
            <p:cNvSpPr/>
            <p:nvPr/>
          </p:nvSpPr>
          <p:spPr>
            <a:xfrm>
              <a:off x="4264779" y="3241867"/>
              <a:ext cx="33402" cy="61490"/>
            </a:xfrm>
            <a:custGeom>
              <a:avLst/>
              <a:gdLst/>
              <a:ahLst/>
              <a:cxnLst/>
              <a:rect l="l" t="t" r="r" b="b"/>
              <a:pathLst>
                <a:path w="861" h="1585" extrusionOk="0">
                  <a:moveTo>
                    <a:pt x="228" y="1"/>
                  </a:moveTo>
                  <a:cubicBezTo>
                    <a:pt x="208" y="1"/>
                    <a:pt x="187" y="4"/>
                    <a:pt x="167" y="10"/>
                  </a:cubicBezTo>
                  <a:cubicBezTo>
                    <a:pt x="60" y="42"/>
                    <a:pt x="0" y="156"/>
                    <a:pt x="33" y="263"/>
                  </a:cubicBezTo>
                  <a:lnTo>
                    <a:pt x="354" y="1300"/>
                  </a:lnTo>
                  <a:cubicBezTo>
                    <a:pt x="407" y="1474"/>
                    <a:pt x="567" y="1585"/>
                    <a:pt x="740" y="1585"/>
                  </a:cubicBezTo>
                  <a:cubicBezTo>
                    <a:pt x="780" y="1585"/>
                    <a:pt x="821" y="1579"/>
                    <a:pt x="860" y="1567"/>
                  </a:cubicBezTo>
                  <a:lnTo>
                    <a:pt x="421" y="144"/>
                  </a:lnTo>
                  <a:cubicBezTo>
                    <a:pt x="394" y="57"/>
                    <a:pt x="314" y="1"/>
                    <a:pt x="228"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79"/>
            <p:cNvSpPr/>
            <p:nvPr/>
          </p:nvSpPr>
          <p:spPr>
            <a:xfrm>
              <a:off x="3219304" y="2639232"/>
              <a:ext cx="846119" cy="1525497"/>
            </a:xfrm>
            <a:custGeom>
              <a:avLst/>
              <a:gdLst/>
              <a:ahLst/>
              <a:cxnLst/>
              <a:rect l="l" t="t" r="r" b="b"/>
              <a:pathLst>
                <a:path w="21810" h="39322" extrusionOk="0">
                  <a:moveTo>
                    <a:pt x="10906" y="0"/>
                  </a:moveTo>
                  <a:cubicBezTo>
                    <a:pt x="7895" y="0"/>
                    <a:pt x="5170" y="1219"/>
                    <a:pt x="3196" y="3191"/>
                  </a:cubicBezTo>
                  <a:cubicBezTo>
                    <a:pt x="1461" y="4927"/>
                    <a:pt x="308" y="7243"/>
                    <a:pt x="55" y="9828"/>
                  </a:cubicBezTo>
                  <a:cubicBezTo>
                    <a:pt x="21" y="10181"/>
                    <a:pt x="1" y="10539"/>
                    <a:pt x="1" y="10906"/>
                  </a:cubicBezTo>
                  <a:lnTo>
                    <a:pt x="1" y="37516"/>
                  </a:lnTo>
                  <a:cubicBezTo>
                    <a:pt x="1" y="38511"/>
                    <a:pt x="811" y="39322"/>
                    <a:pt x="1809" y="39322"/>
                  </a:cubicBezTo>
                  <a:lnTo>
                    <a:pt x="20003" y="39322"/>
                  </a:lnTo>
                  <a:cubicBezTo>
                    <a:pt x="21001" y="39322"/>
                    <a:pt x="21810" y="38511"/>
                    <a:pt x="21810" y="37516"/>
                  </a:cubicBezTo>
                  <a:lnTo>
                    <a:pt x="21810" y="10906"/>
                  </a:lnTo>
                  <a:cubicBezTo>
                    <a:pt x="21810" y="10539"/>
                    <a:pt x="21793" y="10182"/>
                    <a:pt x="21757" y="9828"/>
                  </a:cubicBezTo>
                  <a:cubicBezTo>
                    <a:pt x="21218" y="4308"/>
                    <a:pt x="16566" y="0"/>
                    <a:pt x="10906" y="0"/>
                  </a:cubicBezTo>
                  <a:close/>
                </a:path>
              </a:pathLst>
            </a:custGeom>
            <a:solidFill>
              <a:schemeClr val="dk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79"/>
            <p:cNvSpPr/>
            <p:nvPr/>
          </p:nvSpPr>
          <p:spPr>
            <a:xfrm>
              <a:off x="3221476" y="2639232"/>
              <a:ext cx="841968" cy="381316"/>
            </a:xfrm>
            <a:custGeom>
              <a:avLst/>
              <a:gdLst/>
              <a:ahLst/>
              <a:cxnLst/>
              <a:rect l="l" t="t" r="r" b="b"/>
              <a:pathLst>
                <a:path w="21703" h="9829" extrusionOk="0">
                  <a:moveTo>
                    <a:pt x="10851" y="0"/>
                  </a:moveTo>
                  <a:cubicBezTo>
                    <a:pt x="7841" y="0"/>
                    <a:pt x="5116" y="1219"/>
                    <a:pt x="3141" y="3191"/>
                  </a:cubicBezTo>
                  <a:cubicBezTo>
                    <a:pt x="1406" y="4927"/>
                    <a:pt x="255" y="7243"/>
                    <a:pt x="1" y="9828"/>
                  </a:cubicBezTo>
                  <a:lnTo>
                    <a:pt x="21702" y="9828"/>
                  </a:lnTo>
                  <a:cubicBezTo>
                    <a:pt x="21164" y="4308"/>
                    <a:pt x="16513" y="0"/>
                    <a:pt x="10851" y="0"/>
                  </a:cubicBezTo>
                  <a:close/>
                </a:path>
              </a:pathLst>
            </a:custGeom>
            <a:solidFill>
              <a:srgbClr val="272726"/>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79"/>
            <p:cNvSpPr/>
            <p:nvPr/>
          </p:nvSpPr>
          <p:spPr>
            <a:xfrm>
              <a:off x="3227179" y="1780048"/>
              <a:ext cx="831881" cy="152891"/>
            </a:xfrm>
            <a:custGeom>
              <a:avLst/>
              <a:gdLst/>
              <a:ahLst/>
              <a:cxnLst/>
              <a:rect l="l" t="t" r="r" b="b"/>
              <a:pathLst>
                <a:path w="21443" h="3941" extrusionOk="0">
                  <a:moveTo>
                    <a:pt x="1666" y="1"/>
                  </a:moveTo>
                  <a:cubicBezTo>
                    <a:pt x="979" y="1"/>
                    <a:pt x="369" y="343"/>
                    <a:pt x="1" y="868"/>
                  </a:cubicBezTo>
                  <a:lnTo>
                    <a:pt x="379" y="2495"/>
                  </a:lnTo>
                  <a:lnTo>
                    <a:pt x="714" y="3940"/>
                  </a:lnTo>
                  <a:lnTo>
                    <a:pt x="20696" y="3940"/>
                  </a:lnTo>
                  <a:lnTo>
                    <a:pt x="21032" y="2495"/>
                  </a:lnTo>
                  <a:lnTo>
                    <a:pt x="21443" y="701"/>
                  </a:lnTo>
                  <a:cubicBezTo>
                    <a:pt x="21017" y="262"/>
                    <a:pt x="20427" y="1"/>
                    <a:pt x="19780" y="1"/>
                  </a:cubicBezTo>
                  <a:close/>
                </a:path>
              </a:pathLst>
            </a:custGeom>
            <a:solidFill>
              <a:schemeClr val="l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79"/>
            <p:cNvSpPr/>
            <p:nvPr/>
          </p:nvSpPr>
          <p:spPr>
            <a:xfrm>
              <a:off x="3254840" y="1932899"/>
              <a:ext cx="775279" cy="152852"/>
            </a:xfrm>
            <a:custGeom>
              <a:avLst/>
              <a:gdLst/>
              <a:ahLst/>
              <a:cxnLst/>
              <a:rect l="l" t="t" r="r" b="b"/>
              <a:pathLst>
                <a:path w="19984" h="3940" extrusionOk="0">
                  <a:moveTo>
                    <a:pt x="1" y="0"/>
                  </a:moveTo>
                  <a:lnTo>
                    <a:pt x="88" y="374"/>
                  </a:lnTo>
                  <a:lnTo>
                    <a:pt x="916" y="3939"/>
                  </a:lnTo>
                  <a:lnTo>
                    <a:pt x="19070" y="3939"/>
                  </a:lnTo>
                  <a:lnTo>
                    <a:pt x="19895" y="374"/>
                  </a:lnTo>
                  <a:lnTo>
                    <a:pt x="19983" y="0"/>
                  </a:ln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79"/>
            <p:cNvSpPr/>
            <p:nvPr/>
          </p:nvSpPr>
          <p:spPr>
            <a:xfrm>
              <a:off x="3290337" y="2085711"/>
              <a:ext cx="704362" cy="152930"/>
            </a:xfrm>
            <a:custGeom>
              <a:avLst/>
              <a:gdLst/>
              <a:ahLst/>
              <a:cxnLst/>
              <a:rect l="l" t="t" r="r" b="b"/>
              <a:pathLst>
                <a:path w="18156" h="3942" extrusionOk="0">
                  <a:moveTo>
                    <a:pt x="1" y="0"/>
                  </a:moveTo>
                  <a:lnTo>
                    <a:pt x="872" y="3779"/>
                  </a:lnTo>
                  <a:lnTo>
                    <a:pt x="912" y="3941"/>
                  </a:lnTo>
                  <a:lnTo>
                    <a:pt x="17239" y="3941"/>
                  </a:lnTo>
                  <a:lnTo>
                    <a:pt x="17381" y="3332"/>
                  </a:lnTo>
                  <a:lnTo>
                    <a:pt x="18155" y="0"/>
                  </a:lnTo>
                  <a:close/>
                </a:path>
              </a:pathLst>
            </a:custGeom>
            <a:solidFill>
              <a:schemeClr val="lt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79"/>
            <p:cNvSpPr/>
            <p:nvPr/>
          </p:nvSpPr>
          <p:spPr>
            <a:xfrm>
              <a:off x="3325717" y="2238600"/>
              <a:ext cx="633445" cy="153007"/>
            </a:xfrm>
            <a:custGeom>
              <a:avLst/>
              <a:gdLst/>
              <a:ahLst/>
              <a:cxnLst/>
              <a:rect l="l" t="t" r="r" b="b"/>
              <a:pathLst>
                <a:path w="16328" h="3944" extrusionOk="0">
                  <a:moveTo>
                    <a:pt x="0" y="0"/>
                  </a:moveTo>
                  <a:lnTo>
                    <a:pt x="915" y="3944"/>
                  </a:lnTo>
                  <a:lnTo>
                    <a:pt x="15413" y="3944"/>
                  </a:lnTo>
                  <a:lnTo>
                    <a:pt x="16327" y="0"/>
                  </a:lnTo>
                  <a:close/>
                </a:path>
              </a:pathLst>
            </a:custGeom>
            <a:solidFill>
              <a:schemeClr val="accent5"/>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79"/>
            <p:cNvSpPr/>
            <p:nvPr/>
          </p:nvSpPr>
          <p:spPr>
            <a:xfrm>
              <a:off x="3361176" y="2391567"/>
              <a:ext cx="562489" cy="152891"/>
            </a:xfrm>
            <a:custGeom>
              <a:avLst/>
              <a:gdLst/>
              <a:ahLst/>
              <a:cxnLst/>
              <a:rect l="l" t="t" r="r" b="b"/>
              <a:pathLst>
                <a:path w="14499" h="3941" extrusionOk="0">
                  <a:moveTo>
                    <a:pt x="1" y="1"/>
                  </a:moveTo>
                  <a:lnTo>
                    <a:pt x="914" y="3940"/>
                  </a:lnTo>
                  <a:lnTo>
                    <a:pt x="13584" y="3940"/>
                  </a:lnTo>
                  <a:lnTo>
                    <a:pt x="14499" y="1"/>
                  </a:lnTo>
                  <a:close/>
                </a:path>
              </a:pathLst>
            </a:custGeom>
            <a:solidFill>
              <a:schemeClr val="accent4"/>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79"/>
            <p:cNvSpPr/>
            <p:nvPr/>
          </p:nvSpPr>
          <p:spPr>
            <a:xfrm>
              <a:off x="3396634" y="2544418"/>
              <a:ext cx="491571" cy="152930"/>
            </a:xfrm>
            <a:custGeom>
              <a:avLst/>
              <a:gdLst/>
              <a:ahLst/>
              <a:cxnLst/>
              <a:rect l="l" t="t" r="r" b="b"/>
              <a:pathLst>
                <a:path w="12671" h="3942" extrusionOk="0">
                  <a:moveTo>
                    <a:pt x="0" y="0"/>
                  </a:moveTo>
                  <a:lnTo>
                    <a:pt x="815" y="3522"/>
                  </a:lnTo>
                  <a:cubicBezTo>
                    <a:pt x="872" y="3766"/>
                    <a:pt x="1090" y="3941"/>
                    <a:pt x="1344" y="3941"/>
                  </a:cubicBezTo>
                  <a:lnTo>
                    <a:pt x="11329" y="3941"/>
                  </a:lnTo>
                  <a:cubicBezTo>
                    <a:pt x="11577" y="3941"/>
                    <a:pt x="11798" y="3766"/>
                    <a:pt x="11855" y="3522"/>
                  </a:cubicBezTo>
                  <a:lnTo>
                    <a:pt x="12670" y="0"/>
                  </a:lnTo>
                  <a:close/>
                </a:path>
              </a:pathLst>
            </a:custGeom>
            <a:solidFill>
              <a:schemeClr val="accen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79"/>
            <p:cNvSpPr/>
            <p:nvPr/>
          </p:nvSpPr>
          <p:spPr>
            <a:xfrm>
              <a:off x="2836013" y="4164674"/>
              <a:ext cx="846041" cy="800690"/>
            </a:xfrm>
            <a:custGeom>
              <a:avLst/>
              <a:gdLst/>
              <a:ahLst/>
              <a:cxnLst/>
              <a:rect l="l" t="t" r="r" b="b"/>
              <a:pathLst>
                <a:path w="21808" h="20639" extrusionOk="0">
                  <a:moveTo>
                    <a:pt x="14097" y="1"/>
                  </a:moveTo>
                  <a:lnTo>
                    <a:pt x="9875" y="5159"/>
                  </a:lnTo>
                  <a:lnTo>
                    <a:pt x="7317" y="8285"/>
                  </a:lnTo>
                  <a:lnTo>
                    <a:pt x="641" y="16441"/>
                  </a:lnTo>
                  <a:cubicBezTo>
                    <a:pt x="213" y="16923"/>
                    <a:pt x="0" y="17518"/>
                    <a:pt x="0" y="18116"/>
                  </a:cubicBezTo>
                  <a:cubicBezTo>
                    <a:pt x="0" y="18763"/>
                    <a:pt x="250" y="19411"/>
                    <a:pt x="741" y="19901"/>
                  </a:cubicBezTo>
                  <a:cubicBezTo>
                    <a:pt x="1232" y="20392"/>
                    <a:pt x="1876" y="20638"/>
                    <a:pt x="2520" y="20638"/>
                  </a:cubicBezTo>
                  <a:cubicBezTo>
                    <a:pt x="3042" y="20638"/>
                    <a:pt x="3565" y="20476"/>
                    <a:pt x="4005" y="20150"/>
                  </a:cubicBezTo>
                  <a:cubicBezTo>
                    <a:pt x="4109" y="20077"/>
                    <a:pt x="4207" y="19996"/>
                    <a:pt x="4301" y="19901"/>
                  </a:cubicBezTo>
                  <a:lnTo>
                    <a:pt x="4629" y="19525"/>
                  </a:lnTo>
                  <a:lnTo>
                    <a:pt x="11149" y="12116"/>
                  </a:lnTo>
                  <a:lnTo>
                    <a:pt x="17272" y="5159"/>
                  </a:lnTo>
                  <a:lnTo>
                    <a:pt x="21808" y="1"/>
                  </a:lnTo>
                  <a:close/>
                </a:path>
              </a:pathLst>
            </a:custGeom>
            <a:solidFill>
              <a:srgbClr val="998675"/>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79"/>
            <p:cNvSpPr/>
            <p:nvPr/>
          </p:nvSpPr>
          <p:spPr>
            <a:xfrm>
              <a:off x="3219226" y="4164635"/>
              <a:ext cx="462902" cy="200143"/>
            </a:xfrm>
            <a:custGeom>
              <a:avLst/>
              <a:gdLst/>
              <a:ahLst/>
              <a:cxnLst/>
              <a:rect l="l" t="t" r="r" b="b"/>
              <a:pathLst>
                <a:path w="11932" h="5159" extrusionOk="0">
                  <a:moveTo>
                    <a:pt x="4222" y="0"/>
                  </a:moveTo>
                  <a:lnTo>
                    <a:pt x="0" y="5158"/>
                  </a:lnTo>
                  <a:lnTo>
                    <a:pt x="7397" y="5158"/>
                  </a:lnTo>
                  <a:lnTo>
                    <a:pt x="11931" y="0"/>
                  </a:lnTo>
                  <a:close/>
                </a:path>
              </a:pathLst>
            </a:custGeom>
            <a:solidFill>
              <a:srgbClr val="272726"/>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79"/>
            <p:cNvSpPr/>
            <p:nvPr/>
          </p:nvSpPr>
          <p:spPr>
            <a:xfrm>
              <a:off x="3682084" y="4164519"/>
              <a:ext cx="243206" cy="902178"/>
            </a:xfrm>
            <a:custGeom>
              <a:avLst/>
              <a:gdLst/>
              <a:ahLst/>
              <a:cxnLst/>
              <a:rect l="l" t="t" r="r" b="b"/>
              <a:pathLst>
                <a:path w="6269" h="23255" extrusionOk="0">
                  <a:moveTo>
                    <a:pt x="0" y="1"/>
                  </a:moveTo>
                  <a:lnTo>
                    <a:pt x="0" y="3"/>
                  </a:lnTo>
                  <a:lnTo>
                    <a:pt x="297" y="5161"/>
                  </a:lnTo>
                  <a:lnTo>
                    <a:pt x="599" y="10421"/>
                  </a:lnTo>
                  <a:lnTo>
                    <a:pt x="1203" y="20878"/>
                  </a:lnTo>
                  <a:cubicBezTo>
                    <a:pt x="1241" y="21545"/>
                    <a:pt x="1538" y="22138"/>
                    <a:pt x="1990" y="22564"/>
                  </a:cubicBezTo>
                  <a:cubicBezTo>
                    <a:pt x="2443" y="22994"/>
                    <a:pt x="3053" y="23255"/>
                    <a:pt x="3723" y="23255"/>
                  </a:cubicBezTo>
                  <a:cubicBezTo>
                    <a:pt x="5114" y="23255"/>
                    <a:pt x="6242" y="22128"/>
                    <a:pt x="6242" y="20735"/>
                  </a:cubicBezTo>
                  <a:lnTo>
                    <a:pt x="6254" y="10419"/>
                  </a:lnTo>
                  <a:lnTo>
                    <a:pt x="6261" y="5159"/>
                  </a:lnTo>
                  <a:lnTo>
                    <a:pt x="6268" y="1"/>
                  </a:lnTo>
                  <a:close/>
                </a:path>
              </a:pathLst>
            </a:custGeom>
            <a:solidFill>
              <a:srgbClr val="998675"/>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79"/>
            <p:cNvSpPr/>
            <p:nvPr/>
          </p:nvSpPr>
          <p:spPr>
            <a:xfrm>
              <a:off x="3682084" y="4164635"/>
              <a:ext cx="243206" cy="200143"/>
            </a:xfrm>
            <a:custGeom>
              <a:avLst/>
              <a:gdLst/>
              <a:ahLst/>
              <a:cxnLst/>
              <a:rect l="l" t="t" r="r" b="b"/>
              <a:pathLst>
                <a:path w="6269" h="5159" extrusionOk="0">
                  <a:moveTo>
                    <a:pt x="0" y="0"/>
                  </a:moveTo>
                  <a:lnTo>
                    <a:pt x="297" y="5158"/>
                  </a:lnTo>
                  <a:lnTo>
                    <a:pt x="6261" y="5158"/>
                  </a:lnTo>
                  <a:lnTo>
                    <a:pt x="6268" y="0"/>
                  </a:lnTo>
                  <a:close/>
                </a:path>
              </a:pathLst>
            </a:custGeom>
            <a:solidFill>
              <a:srgbClr val="272726"/>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79"/>
            <p:cNvSpPr/>
            <p:nvPr/>
          </p:nvSpPr>
          <p:spPr>
            <a:xfrm>
              <a:off x="2750704" y="4802418"/>
              <a:ext cx="252245" cy="341008"/>
            </a:xfrm>
            <a:custGeom>
              <a:avLst/>
              <a:gdLst/>
              <a:ahLst/>
              <a:cxnLst/>
              <a:rect l="l" t="t" r="r" b="b"/>
              <a:pathLst>
                <a:path w="6502" h="8790" extrusionOk="0">
                  <a:moveTo>
                    <a:pt x="2838" y="0"/>
                  </a:moveTo>
                  <a:lnTo>
                    <a:pt x="170" y="2862"/>
                  </a:lnTo>
                  <a:cubicBezTo>
                    <a:pt x="1" y="3032"/>
                    <a:pt x="1" y="3306"/>
                    <a:pt x="170" y="3476"/>
                  </a:cubicBezTo>
                  <a:lnTo>
                    <a:pt x="761" y="4067"/>
                  </a:lnTo>
                  <a:cubicBezTo>
                    <a:pt x="844" y="4150"/>
                    <a:pt x="957" y="4195"/>
                    <a:pt x="1071" y="4195"/>
                  </a:cubicBezTo>
                  <a:cubicBezTo>
                    <a:pt x="1108" y="4195"/>
                    <a:pt x="1145" y="4190"/>
                    <a:pt x="1182" y="4181"/>
                  </a:cubicBezTo>
                  <a:lnTo>
                    <a:pt x="1667" y="4049"/>
                  </a:lnTo>
                  <a:cubicBezTo>
                    <a:pt x="1705" y="4039"/>
                    <a:pt x="1743" y="4034"/>
                    <a:pt x="1780" y="4034"/>
                  </a:cubicBezTo>
                  <a:cubicBezTo>
                    <a:pt x="1898" y="4034"/>
                    <a:pt x="2008" y="4083"/>
                    <a:pt x="2085" y="4161"/>
                  </a:cubicBezTo>
                  <a:cubicBezTo>
                    <a:pt x="2188" y="4263"/>
                    <a:pt x="2241" y="4420"/>
                    <a:pt x="2198" y="4580"/>
                  </a:cubicBezTo>
                  <a:lnTo>
                    <a:pt x="2064" y="5065"/>
                  </a:lnTo>
                  <a:cubicBezTo>
                    <a:pt x="2027" y="5217"/>
                    <a:pt x="2067" y="5373"/>
                    <a:pt x="2181" y="5486"/>
                  </a:cubicBezTo>
                  <a:lnTo>
                    <a:pt x="5374" y="8681"/>
                  </a:lnTo>
                  <a:cubicBezTo>
                    <a:pt x="5449" y="8756"/>
                    <a:pt x="5541" y="8789"/>
                    <a:pt x="5631" y="8789"/>
                  </a:cubicBezTo>
                  <a:cubicBezTo>
                    <a:pt x="5817" y="8789"/>
                    <a:pt x="5995" y="8645"/>
                    <a:pt x="5995" y="8427"/>
                  </a:cubicBezTo>
                  <a:lnTo>
                    <a:pt x="6501" y="3462"/>
                  </a:lnTo>
                  <a:lnTo>
                    <a:pt x="2838" y="0"/>
                  </a:lnTo>
                  <a:close/>
                </a:path>
              </a:pathLst>
            </a:custGeom>
            <a:solidFill>
              <a:schemeClr val="accent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79"/>
            <p:cNvSpPr/>
            <p:nvPr/>
          </p:nvSpPr>
          <p:spPr>
            <a:xfrm>
              <a:off x="3728793" y="4968963"/>
              <a:ext cx="326848" cy="174112"/>
            </a:xfrm>
            <a:custGeom>
              <a:avLst/>
              <a:gdLst/>
              <a:ahLst/>
              <a:cxnLst/>
              <a:rect l="l" t="t" r="r" b="b"/>
              <a:pathLst>
                <a:path w="8425" h="4488" extrusionOk="0">
                  <a:moveTo>
                    <a:pt x="5038" y="0"/>
                  </a:moveTo>
                  <a:lnTo>
                    <a:pt x="0" y="143"/>
                  </a:lnTo>
                  <a:lnTo>
                    <a:pt x="137" y="4054"/>
                  </a:lnTo>
                  <a:cubicBezTo>
                    <a:pt x="137" y="4294"/>
                    <a:pt x="333" y="4488"/>
                    <a:pt x="571" y="4488"/>
                  </a:cubicBezTo>
                  <a:lnTo>
                    <a:pt x="1406" y="4488"/>
                  </a:lnTo>
                  <a:cubicBezTo>
                    <a:pt x="1561" y="4488"/>
                    <a:pt x="1705" y="4404"/>
                    <a:pt x="1785" y="4269"/>
                  </a:cubicBezTo>
                  <a:lnTo>
                    <a:pt x="2035" y="3833"/>
                  </a:lnTo>
                  <a:cubicBezTo>
                    <a:pt x="2119" y="3689"/>
                    <a:pt x="2267" y="3616"/>
                    <a:pt x="2412" y="3616"/>
                  </a:cubicBezTo>
                  <a:cubicBezTo>
                    <a:pt x="2556" y="3616"/>
                    <a:pt x="2704" y="3689"/>
                    <a:pt x="2788" y="3833"/>
                  </a:cubicBezTo>
                  <a:lnTo>
                    <a:pt x="3038" y="4269"/>
                  </a:lnTo>
                  <a:cubicBezTo>
                    <a:pt x="3118" y="4404"/>
                    <a:pt x="3259" y="4488"/>
                    <a:pt x="3418" y="4488"/>
                  </a:cubicBezTo>
                  <a:lnTo>
                    <a:pt x="7935" y="4488"/>
                  </a:lnTo>
                  <a:cubicBezTo>
                    <a:pt x="8260" y="4488"/>
                    <a:pt x="8424" y="4097"/>
                    <a:pt x="8196" y="3868"/>
                  </a:cubicBezTo>
                  <a:lnTo>
                    <a:pt x="5038" y="0"/>
                  </a:lnTo>
                  <a:close/>
                </a:path>
              </a:pathLst>
            </a:custGeom>
            <a:solidFill>
              <a:schemeClr val="accent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79"/>
            <p:cNvSpPr/>
            <p:nvPr/>
          </p:nvSpPr>
          <p:spPr>
            <a:xfrm>
              <a:off x="3705322" y="4568719"/>
              <a:ext cx="219386" cy="497973"/>
            </a:xfrm>
            <a:custGeom>
              <a:avLst/>
              <a:gdLst/>
              <a:ahLst/>
              <a:cxnLst/>
              <a:rect l="l" t="t" r="r" b="b"/>
              <a:pathLst>
                <a:path w="5655" h="12836" extrusionOk="0">
                  <a:moveTo>
                    <a:pt x="0" y="0"/>
                  </a:moveTo>
                  <a:lnTo>
                    <a:pt x="0" y="2"/>
                  </a:lnTo>
                  <a:lnTo>
                    <a:pt x="604" y="10459"/>
                  </a:lnTo>
                  <a:cubicBezTo>
                    <a:pt x="642" y="11126"/>
                    <a:pt x="939" y="11719"/>
                    <a:pt x="1391" y="12145"/>
                  </a:cubicBezTo>
                  <a:cubicBezTo>
                    <a:pt x="1844" y="12575"/>
                    <a:pt x="2454" y="12836"/>
                    <a:pt x="3124" y="12836"/>
                  </a:cubicBezTo>
                  <a:cubicBezTo>
                    <a:pt x="4515" y="12836"/>
                    <a:pt x="5643" y="11709"/>
                    <a:pt x="5643" y="10316"/>
                  </a:cubicBezTo>
                  <a:lnTo>
                    <a:pt x="5655" y="0"/>
                  </a:ln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79"/>
            <p:cNvSpPr/>
            <p:nvPr/>
          </p:nvSpPr>
          <p:spPr>
            <a:xfrm>
              <a:off x="3695507" y="4615195"/>
              <a:ext cx="244486" cy="28126"/>
            </a:xfrm>
            <a:custGeom>
              <a:avLst/>
              <a:gdLst/>
              <a:ahLst/>
              <a:cxnLst/>
              <a:rect l="l" t="t" r="r" b="b"/>
              <a:pathLst>
                <a:path w="6302" h="725" extrusionOk="0">
                  <a:moveTo>
                    <a:pt x="363" y="1"/>
                  </a:moveTo>
                  <a:cubicBezTo>
                    <a:pt x="163" y="1"/>
                    <a:pt x="1" y="162"/>
                    <a:pt x="1" y="362"/>
                  </a:cubicBezTo>
                  <a:cubicBezTo>
                    <a:pt x="1" y="561"/>
                    <a:pt x="163" y="724"/>
                    <a:pt x="363" y="724"/>
                  </a:cubicBezTo>
                  <a:lnTo>
                    <a:pt x="5939" y="724"/>
                  </a:lnTo>
                  <a:cubicBezTo>
                    <a:pt x="6139" y="724"/>
                    <a:pt x="6302" y="561"/>
                    <a:pt x="6302" y="362"/>
                  </a:cubicBezTo>
                  <a:cubicBezTo>
                    <a:pt x="6302" y="162"/>
                    <a:pt x="6139" y="1"/>
                    <a:pt x="5939" y="1"/>
                  </a:cubicBezTo>
                  <a:close/>
                </a:path>
              </a:pathLst>
            </a:custGeom>
            <a:solidFill>
              <a:schemeClr val="accent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79"/>
            <p:cNvSpPr/>
            <p:nvPr/>
          </p:nvSpPr>
          <p:spPr>
            <a:xfrm>
              <a:off x="2836013" y="4486048"/>
              <a:ext cx="432603" cy="479312"/>
            </a:xfrm>
            <a:custGeom>
              <a:avLst/>
              <a:gdLst/>
              <a:ahLst/>
              <a:cxnLst/>
              <a:rect l="l" t="t" r="r" b="b"/>
              <a:pathLst>
                <a:path w="11151" h="12355" extrusionOk="0">
                  <a:moveTo>
                    <a:pt x="7320" y="1"/>
                  </a:moveTo>
                  <a:lnTo>
                    <a:pt x="641" y="8157"/>
                  </a:lnTo>
                  <a:cubicBezTo>
                    <a:pt x="213" y="8639"/>
                    <a:pt x="0" y="9234"/>
                    <a:pt x="0" y="9832"/>
                  </a:cubicBezTo>
                  <a:cubicBezTo>
                    <a:pt x="0" y="10479"/>
                    <a:pt x="250" y="11127"/>
                    <a:pt x="741" y="11617"/>
                  </a:cubicBezTo>
                  <a:cubicBezTo>
                    <a:pt x="1232" y="12108"/>
                    <a:pt x="1876" y="12354"/>
                    <a:pt x="2520" y="12354"/>
                  </a:cubicBezTo>
                  <a:cubicBezTo>
                    <a:pt x="3042" y="12354"/>
                    <a:pt x="3565" y="12192"/>
                    <a:pt x="4005" y="11866"/>
                  </a:cubicBezTo>
                  <a:lnTo>
                    <a:pt x="4630" y="11241"/>
                  </a:lnTo>
                  <a:lnTo>
                    <a:pt x="11151" y="3832"/>
                  </a:lnTo>
                  <a:lnTo>
                    <a:pt x="7320" y="1"/>
                  </a:ln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79"/>
            <p:cNvSpPr/>
            <p:nvPr/>
          </p:nvSpPr>
          <p:spPr>
            <a:xfrm>
              <a:off x="3064125" y="4517045"/>
              <a:ext cx="183694" cy="181250"/>
            </a:xfrm>
            <a:custGeom>
              <a:avLst/>
              <a:gdLst/>
              <a:ahLst/>
              <a:cxnLst/>
              <a:rect l="l" t="t" r="r" b="b"/>
              <a:pathLst>
                <a:path w="4735" h="4672" extrusionOk="0">
                  <a:moveTo>
                    <a:pt x="398" y="1"/>
                  </a:moveTo>
                  <a:cubicBezTo>
                    <a:pt x="306" y="1"/>
                    <a:pt x="213" y="36"/>
                    <a:pt x="141" y="107"/>
                  </a:cubicBezTo>
                  <a:cubicBezTo>
                    <a:pt x="0" y="249"/>
                    <a:pt x="0" y="478"/>
                    <a:pt x="141" y="619"/>
                  </a:cubicBezTo>
                  <a:lnTo>
                    <a:pt x="4082" y="4565"/>
                  </a:lnTo>
                  <a:cubicBezTo>
                    <a:pt x="4152" y="4636"/>
                    <a:pt x="4244" y="4671"/>
                    <a:pt x="4337" y="4671"/>
                  </a:cubicBezTo>
                  <a:cubicBezTo>
                    <a:pt x="4429" y="4671"/>
                    <a:pt x="4522" y="4636"/>
                    <a:pt x="4593" y="4565"/>
                  </a:cubicBezTo>
                  <a:cubicBezTo>
                    <a:pt x="4734" y="4424"/>
                    <a:pt x="4734" y="4196"/>
                    <a:pt x="4593" y="4053"/>
                  </a:cubicBezTo>
                  <a:lnTo>
                    <a:pt x="654" y="107"/>
                  </a:lnTo>
                  <a:cubicBezTo>
                    <a:pt x="583" y="36"/>
                    <a:pt x="491" y="1"/>
                    <a:pt x="398" y="1"/>
                  </a:cubicBezTo>
                  <a:close/>
                </a:path>
              </a:pathLst>
            </a:custGeom>
            <a:solidFill>
              <a:schemeClr val="accent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79"/>
            <p:cNvSpPr/>
            <p:nvPr/>
          </p:nvSpPr>
          <p:spPr>
            <a:xfrm>
              <a:off x="3326299" y="1080194"/>
              <a:ext cx="632746" cy="867185"/>
            </a:xfrm>
            <a:custGeom>
              <a:avLst/>
              <a:gdLst/>
              <a:ahLst/>
              <a:cxnLst/>
              <a:rect l="l" t="t" r="r" b="b"/>
              <a:pathLst>
                <a:path w="16310" h="22353" extrusionOk="0">
                  <a:moveTo>
                    <a:pt x="10170" y="0"/>
                  </a:moveTo>
                  <a:lnTo>
                    <a:pt x="10144" y="16"/>
                  </a:lnTo>
                  <a:lnTo>
                    <a:pt x="3853" y="16"/>
                  </a:lnTo>
                  <a:cubicBezTo>
                    <a:pt x="2478" y="16"/>
                    <a:pt x="1265" y="743"/>
                    <a:pt x="585" y="1829"/>
                  </a:cubicBezTo>
                  <a:cubicBezTo>
                    <a:pt x="537" y="1902"/>
                    <a:pt x="495" y="1973"/>
                    <a:pt x="458" y="2048"/>
                  </a:cubicBezTo>
                  <a:cubicBezTo>
                    <a:pt x="453" y="2048"/>
                    <a:pt x="453" y="2050"/>
                    <a:pt x="453" y="2050"/>
                  </a:cubicBezTo>
                  <a:cubicBezTo>
                    <a:pt x="309" y="2321"/>
                    <a:pt x="199" y="2611"/>
                    <a:pt x="118" y="2916"/>
                  </a:cubicBezTo>
                  <a:cubicBezTo>
                    <a:pt x="99" y="2992"/>
                    <a:pt x="85" y="3068"/>
                    <a:pt x="68" y="3143"/>
                  </a:cubicBezTo>
                  <a:cubicBezTo>
                    <a:pt x="54" y="3219"/>
                    <a:pt x="42" y="3299"/>
                    <a:pt x="31" y="3380"/>
                  </a:cubicBezTo>
                  <a:cubicBezTo>
                    <a:pt x="18" y="3454"/>
                    <a:pt x="11" y="3534"/>
                    <a:pt x="8" y="3616"/>
                  </a:cubicBezTo>
                  <a:cubicBezTo>
                    <a:pt x="4" y="3694"/>
                    <a:pt x="1" y="3770"/>
                    <a:pt x="1" y="3851"/>
                  </a:cubicBezTo>
                  <a:lnTo>
                    <a:pt x="1" y="3858"/>
                  </a:lnTo>
                  <a:lnTo>
                    <a:pt x="1" y="3865"/>
                  </a:lnTo>
                  <a:lnTo>
                    <a:pt x="1" y="8982"/>
                  </a:lnTo>
                  <a:cubicBezTo>
                    <a:pt x="1" y="10688"/>
                    <a:pt x="1388" y="12084"/>
                    <a:pt x="3099" y="12084"/>
                  </a:cubicBezTo>
                  <a:lnTo>
                    <a:pt x="5443" y="12084"/>
                  </a:lnTo>
                  <a:lnTo>
                    <a:pt x="5443" y="17802"/>
                  </a:lnTo>
                  <a:cubicBezTo>
                    <a:pt x="5443" y="17926"/>
                    <a:pt x="5346" y="18021"/>
                    <a:pt x="5229" y="18021"/>
                  </a:cubicBezTo>
                  <a:lnTo>
                    <a:pt x="877" y="18041"/>
                  </a:lnTo>
                  <a:cubicBezTo>
                    <a:pt x="1041" y="18279"/>
                    <a:pt x="1655" y="19084"/>
                    <a:pt x="1844" y="19308"/>
                  </a:cubicBezTo>
                  <a:cubicBezTo>
                    <a:pt x="2325" y="19878"/>
                    <a:pt x="2882" y="20388"/>
                    <a:pt x="3498" y="20817"/>
                  </a:cubicBezTo>
                  <a:cubicBezTo>
                    <a:pt x="4708" y="21662"/>
                    <a:pt x="6146" y="22204"/>
                    <a:pt x="7701" y="22325"/>
                  </a:cubicBezTo>
                  <a:cubicBezTo>
                    <a:pt x="7923" y="22345"/>
                    <a:pt x="8151" y="22352"/>
                    <a:pt x="8376" y="22352"/>
                  </a:cubicBezTo>
                  <a:cubicBezTo>
                    <a:pt x="8605" y="22352"/>
                    <a:pt x="8826" y="22345"/>
                    <a:pt x="9050" y="22325"/>
                  </a:cubicBezTo>
                  <a:cubicBezTo>
                    <a:pt x="10498" y="22211"/>
                    <a:pt x="11852" y="21736"/>
                    <a:pt x="13006" y="20984"/>
                  </a:cubicBezTo>
                  <a:cubicBezTo>
                    <a:pt x="13723" y="20525"/>
                    <a:pt x="14358" y="19955"/>
                    <a:pt x="14904" y="19308"/>
                  </a:cubicBezTo>
                  <a:cubicBezTo>
                    <a:pt x="15024" y="19172"/>
                    <a:pt x="15509" y="18466"/>
                    <a:pt x="15797" y="18041"/>
                  </a:cubicBezTo>
                  <a:lnTo>
                    <a:pt x="13033" y="18023"/>
                  </a:lnTo>
                  <a:cubicBezTo>
                    <a:pt x="13029" y="18023"/>
                    <a:pt x="13026" y="18023"/>
                    <a:pt x="13021" y="18022"/>
                  </a:cubicBezTo>
                  <a:lnTo>
                    <a:pt x="11230" y="18022"/>
                  </a:lnTo>
                  <a:cubicBezTo>
                    <a:pt x="11112" y="18022"/>
                    <a:pt x="11012" y="17925"/>
                    <a:pt x="11012" y="17804"/>
                  </a:cubicBezTo>
                  <a:lnTo>
                    <a:pt x="11012" y="15785"/>
                  </a:lnTo>
                  <a:cubicBezTo>
                    <a:pt x="11012" y="15662"/>
                    <a:pt x="11112" y="15571"/>
                    <a:pt x="11230" y="15571"/>
                  </a:cubicBezTo>
                  <a:lnTo>
                    <a:pt x="12735" y="15568"/>
                  </a:lnTo>
                  <a:cubicBezTo>
                    <a:pt x="13252" y="15568"/>
                    <a:pt x="13718" y="15357"/>
                    <a:pt x="14052" y="15021"/>
                  </a:cubicBezTo>
                  <a:cubicBezTo>
                    <a:pt x="14305" y="14763"/>
                    <a:pt x="14492" y="14432"/>
                    <a:pt x="14559" y="14063"/>
                  </a:cubicBezTo>
                  <a:cubicBezTo>
                    <a:pt x="14582" y="13943"/>
                    <a:pt x="14597" y="13829"/>
                    <a:pt x="14597" y="13707"/>
                  </a:cubicBezTo>
                  <a:lnTo>
                    <a:pt x="14597" y="12068"/>
                  </a:lnTo>
                  <a:cubicBezTo>
                    <a:pt x="15512" y="12058"/>
                    <a:pt x="16309" y="11300"/>
                    <a:pt x="16294" y="10381"/>
                  </a:cubicBezTo>
                  <a:cubicBezTo>
                    <a:pt x="16287" y="9932"/>
                    <a:pt x="16098" y="9528"/>
                    <a:pt x="15810" y="9227"/>
                  </a:cubicBezTo>
                  <a:cubicBezTo>
                    <a:pt x="15505" y="8932"/>
                    <a:pt x="15094" y="8744"/>
                    <a:pt x="14633" y="8744"/>
                  </a:cubicBezTo>
                  <a:lnTo>
                    <a:pt x="14599" y="8744"/>
                  </a:lnTo>
                  <a:lnTo>
                    <a:pt x="14599" y="3852"/>
                  </a:lnTo>
                  <a:cubicBezTo>
                    <a:pt x="14599" y="2794"/>
                    <a:pt x="14166" y="1829"/>
                    <a:pt x="13466" y="1131"/>
                  </a:cubicBezTo>
                  <a:cubicBezTo>
                    <a:pt x="12769" y="430"/>
                    <a:pt x="11804" y="0"/>
                    <a:pt x="10741" y="0"/>
                  </a:cubicBezTo>
                  <a:close/>
                </a:path>
              </a:pathLst>
            </a:custGeom>
            <a:solidFill>
              <a:srgbClr val="998675"/>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79"/>
            <p:cNvSpPr/>
            <p:nvPr/>
          </p:nvSpPr>
          <p:spPr>
            <a:xfrm>
              <a:off x="3665558" y="1413750"/>
              <a:ext cx="108393" cy="96871"/>
            </a:xfrm>
            <a:custGeom>
              <a:avLst/>
              <a:gdLst/>
              <a:ahLst/>
              <a:cxnLst/>
              <a:rect l="l" t="t" r="r" b="b"/>
              <a:pathLst>
                <a:path w="2794" h="2497" extrusionOk="0">
                  <a:moveTo>
                    <a:pt x="1396" y="1"/>
                  </a:moveTo>
                  <a:cubicBezTo>
                    <a:pt x="614" y="1"/>
                    <a:pt x="1" y="722"/>
                    <a:pt x="181" y="1534"/>
                  </a:cubicBezTo>
                  <a:cubicBezTo>
                    <a:pt x="282" y="1995"/>
                    <a:pt x="653" y="2363"/>
                    <a:pt x="1111" y="2466"/>
                  </a:cubicBezTo>
                  <a:cubicBezTo>
                    <a:pt x="1208" y="2487"/>
                    <a:pt x="1303" y="2497"/>
                    <a:pt x="1396" y="2497"/>
                  </a:cubicBezTo>
                  <a:cubicBezTo>
                    <a:pt x="2180" y="2497"/>
                    <a:pt x="2793" y="1777"/>
                    <a:pt x="2613" y="963"/>
                  </a:cubicBezTo>
                  <a:cubicBezTo>
                    <a:pt x="2512" y="505"/>
                    <a:pt x="2141" y="134"/>
                    <a:pt x="1682" y="33"/>
                  </a:cubicBezTo>
                  <a:cubicBezTo>
                    <a:pt x="1585" y="11"/>
                    <a:pt x="1489" y="1"/>
                    <a:pt x="1396"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79"/>
            <p:cNvSpPr/>
            <p:nvPr/>
          </p:nvSpPr>
          <p:spPr>
            <a:xfrm>
              <a:off x="3411880" y="1348653"/>
              <a:ext cx="191841" cy="102652"/>
            </a:xfrm>
            <a:custGeom>
              <a:avLst/>
              <a:gdLst/>
              <a:ahLst/>
              <a:cxnLst/>
              <a:rect l="l" t="t" r="r" b="b"/>
              <a:pathLst>
                <a:path w="4945" h="2646" extrusionOk="0">
                  <a:moveTo>
                    <a:pt x="4945" y="0"/>
                  </a:moveTo>
                  <a:cubicBezTo>
                    <a:pt x="4945" y="1000"/>
                    <a:pt x="4130" y="1818"/>
                    <a:pt x="3127" y="1818"/>
                  </a:cubicBezTo>
                  <a:lnTo>
                    <a:pt x="1948" y="1818"/>
                  </a:lnTo>
                  <a:lnTo>
                    <a:pt x="1948" y="1825"/>
                  </a:lnTo>
                  <a:lnTo>
                    <a:pt x="1435" y="1825"/>
                  </a:lnTo>
                  <a:cubicBezTo>
                    <a:pt x="826" y="1825"/>
                    <a:pt x="292" y="2153"/>
                    <a:pt x="1" y="2645"/>
                  </a:cubicBezTo>
                  <a:lnTo>
                    <a:pt x="3479" y="2645"/>
                  </a:lnTo>
                  <a:cubicBezTo>
                    <a:pt x="4287" y="2645"/>
                    <a:pt x="4945" y="1989"/>
                    <a:pt x="4945" y="1179"/>
                  </a:cubicBezTo>
                  <a:lnTo>
                    <a:pt x="4945" y="0"/>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79"/>
            <p:cNvSpPr/>
            <p:nvPr/>
          </p:nvSpPr>
          <p:spPr>
            <a:xfrm>
              <a:off x="3411880" y="1348653"/>
              <a:ext cx="191841" cy="102652"/>
            </a:xfrm>
            <a:custGeom>
              <a:avLst/>
              <a:gdLst/>
              <a:ahLst/>
              <a:cxnLst/>
              <a:rect l="l" t="t" r="r" b="b"/>
              <a:pathLst>
                <a:path w="4945" h="2646" extrusionOk="0">
                  <a:moveTo>
                    <a:pt x="4945" y="0"/>
                  </a:moveTo>
                  <a:cubicBezTo>
                    <a:pt x="4945" y="1000"/>
                    <a:pt x="4130" y="1818"/>
                    <a:pt x="3127" y="1818"/>
                  </a:cubicBezTo>
                  <a:lnTo>
                    <a:pt x="1948" y="1818"/>
                  </a:lnTo>
                  <a:lnTo>
                    <a:pt x="1948" y="1825"/>
                  </a:lnTo>
                  <a:lnTo>
                    <a:pt x="1435" y="1825"/>
                  </a:lnTo>
                  <a:cubicBezTo>
                    <a:pt x="826" y="1825"/>
                    <a:pt x="292" y="2153"/>
                    <a:pt x="1" y="2645"/>
                  </a:cubicBezTo>
                  <a:lnTo>
                    <a:pt x="3479" y="2645"/>
                  </a:lnTo>
                  <a:cubicBezTo>
                    <a:pt x="4287" y="2645"/>
                    <a:pt x="4945" y="1989"/>
                    <a:pt x="4945" y="1179"/>
                  </a:cubicBezTo>
                  <a:lnTo>
                    <a:pt x="4945" y="0"/>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79"/>
            <p:cNvSpPr/>
            <p:nvPr/>
          </p:nvSpPr>
          <p:spPr>
            <a:xfrm>
              <a:off x="3784929" y="1518806"/>
              <a:ext cx="107734" cy="78443"/>
            </a:xfrm>
            <a:custGeom>
              <a:avLst/>
              <a:gdLst/>
              <a:ahLst/>
              <a:cxnLst/>
              <a:rect l="l" t="t" r="r" b="b"/>
              <a:pathLst>
                <a:path w="2777" h="2022" extrusionOk="0">
                  <a:moveTo>
                    <a:pt x="281" y="0"/>
                  </a:moveTo>
                  <a:cubicBezTo>
                    <a:pt x="250" y="0"/>
                    <a:pt x="217" y="7"/>
                    <a:pt x="186" y="21"/>
                  </a:cubicBezTo>
                  <a:cubicBezTo>
                    <a:pt x="57" y="79"/>
                    <a:pt x="0" y="231"/>
                    <a:pt x="64" y="357"/>
                  </a:cubicBezTo>
                  <a:cubicBezTo>
                    <a:pt x="828" y="1829"/>
                    <a:pt x="2229" y="2006"/>
                    <a:pt x="2741" y="2020"/>
                  </a:cubicBezTo>
                  <a:cubicBezTo>
                    <a:pt x="2752" y="2020"/>
                    <a:pt x="2764" y="2020"/>
                    <a:pt x="2777" y="2022"/>
                  </a:cubicBezTo>
                  <a:lnTo>
                    <a:pt x="2777" y="1535"/>
                  </a:lnTo>
                  <a:cubicBezTo>
                    <a:pt x="2774" y="1535"/>
                    <a:pt x="2772" y="1535"/>
                    <a:pt x="2769" y="1535"/>
                  </a:cubicBezTo>
                  <a:cubicBezTo>
                    <a:pt x="2381" y="1535"/>
                    <a:pt x="1171" y="1425"/>
                    <a:pt x="499" y="133"/>
                  </a:cubicBezTo>
                  <a:cubicBezTo>
                    <a:pt x="457" y="50"/>
                    <a:pt x="371" y="0"/>
                    <a:pt x="281"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79"/>
            <p:cNvSpPr/>
            <p:nvPr/>
          </p:nvSpPr>
          <p:spPr>
            <a:xfrm>
              <a:off x="3763708" y="1361028"/>
              <a:ext cx="88763" cy="51869"/>
            </a:xfrm>
            <a:custGeom>
              <a:avLst/>
              <a:gdLst/>
              <a:ahLst/>
              <a:cxnLst/>
              <a:rect l="l" t="t" r="r" b="b"/>
              <a:pathLst>
                <a:path w="2288" h="1337" extrusionOk="0">
                  <a:moveTo>
                    <a:pt x="192" y="1"/>
                  </a:moveTo>
                  <a:cubicBezTo>
                    <a:pt x="86" y="1"/>
                    <a:pt x="1" y="85"/>
                    <a:pt x="1" y="192"/>
                  </a:cubicBezTo>
                  <a:cubicBezTo>
                    <a:pt x="1" y="822"/>
                    <a:pt x="514" y="1336"/>
                    <a:pt x="1143" y="1336"/>
                  </a:cubicBezTo>
                  <a:cubicBezTo>
                    <a:pt x="1774" y="1336"/>
                    <a:pt x="2288" y="822"/>
                    <a:pt x="2288" y="192"/>
                  </a:cubicBezTo>
                  <a:cubicBezTo>
                    <a:pt x="2288" y="86"/>
                    <a:pt x="2202" y="1"/>
                    <a:pt x="2095" y="1"/>
                  </a:cubicBezTo>
                  <a:cubicBezTo>
                    <a:pt x="1990" y="1"/>
                    <a:pt x="1904" y="85"/>
                    <a:pt x="1904" y="192"/>
                  </a:cubicBezTo>
                  <a:cubicBezTo>
                    <a:pt x="1904" y="611"/>
                    <a:pt x="1563" y="952"/>
                    <a:pt x="1143" y="952"/>
                  </a:cubicBezTo>
                  <a:cubicBezTo>
                    <a:pt x="725" y="952"/>
                    <a:pt x="384" y="611"/>
                    <a:pt x="384" y="192"/>
                  </a:cubicBezTo>
                  <a:cubicBezTo>
                    <a:pt x="384" y="88"/>
                    <a:pt x="299" y="1"/>
                    <a:pt x="192"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79"/>
            <p:cNvSpPr/>
            <p:nvPr/>
          </p:nvSpPr>
          <p:spPr>
            <a:xfrm>
              <a:off x="3763437" y="1284486"/>
              <a:ext cx="89306" cy="33402"/>
            </a:xfrm>
            <a:custGeom>
              <a:avLst/>
              <a:gdLst/>
              <a:ahLst/>
              <a:cxnLst/>
              <a:rect l="l" t="t" r="r" b="b"/>
              <a:pathLst>
                <a:path w="2302" h="861" extrusionOk="0">
                  <a:moveTo>
                    <a:pt x="1152" y="0"/>
                  </a:moveTo>
                  <a:cubicBezTo>
                    <a:pt x="697" y="0"/>
                    <a:pt x="270" y="216"/>
                    <a:pt x="40" y="563"/>
                  </a:cubicBezTo>
                  <a:cubicBezTo>
                    <a:pt x="12" y="605"/>
                    <a:pt x="0" y="657"/>
                    <a:pt x="12" y="707"/>
                  </a:cubicBezTo>
                  <a:cubicBezTo>
                    <a:pt x="22" y="757"/>
                    <a:pt x="50" y="799"/>
                    <a:pt x="93" y="828"/>
                  </a:cubicBezTo>
                  <a:cubicBezTo>
                    <a:pt x="126" y="850"/>
                    <a:pt x="163" y="860"/>
                    <a:pt x="199" y="860"/>
                  </a:cubicBezTo>
                  <a:cubicBezTo>
                    <a:pt x="261" y="860"/>
                    <a:pt x="322" y="830"/>
                    <a:pt x="360" y="775"/>
                  </a:cubicBezTo>
                  <a:cubicBezTo>
                    <a:pt x="518" y="534"/>
                    <a:pt x="821" y="384"/>
                    <a:pt x="1152" y="384"/>
                  </a:cubicBezTo>
                  <a:cubicBezTo>
                    <a:pt x="1482" y="384"/>
                    <a:pt x="1784" y="534"/>
                    <a:pt x="1944" y="775"/>
                  </a:cubicBezTo>
                  <a:cubicBezTo>
                    <a:pt x="1979" y="828"/>
                    <a:pt x="2039" y="861"/>
                    <a:pt x="2104" y="861"/>
                  </a:cubicBezTo>
                  <a:cubicBezTo>
                    <a:pt x="2141" y="861"/>
                    <a:pt x="2179" y="849"/>
                    <a:pt x="2211" y="828"/>
                  </a:cubicBezTo>
                  <a:cubicBezTo>
                    <a:pt x="2253" y="799"/>
                    <a:pt x="2282" y="757"/>
                    <a:pt x="2293" y="707"/>
                  </a:cubicBezTo>
                  <a:cubicBezTo>
                    <a:pt x="2302" y="655"/>
                    <a:pt x="2291" y="605"/>
                    <a:pt x="2262" y="563"/>
                  </a:cubicBezTo>
                  <a:cubicBezTo>
                    <a:pt x="2032" y="216"/>
                    <a:pt x="1606" y="0"/>
                    <a:pt x="1152"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79"/>
            <p:cNvSpPr/>
            <p:nvPr/>
          </p:nvSpPr>
          <p:spPr>
            <a:xfrm>
              <a:off x="3753699" y="1611951"/>
              <a:ext cx="139119" cy="167594"/>
            </a:xfrm>
            <a:custGeom>
              <a:avLst/>
              <a:gdLst/>
              <a:ahLst/>
              <a:cxnLst/>
              <a:rect l="l" t="t" r="r" b="b"/>
              <a:pathLst>
                <a:path w="3586" h="4320" extrusionOk="0">
                  <a:moveTo>
                    <a:pt x="3586" y="0"/>
                  </a:moveTo>
                  <a:cubicBezTo>
                    <a:pt x="3586" y="122"/>
                    <a:pt x="3569" y="236"/>
                    <a:pt x="3547" y="356"/>
                  </a:cubicBezTo>
                  <a:cubicBezTo>
                    <a:pt x="3480" y="725"/>
                    <a:pt x="3293" y="1056"/>
                    <a:pt x="3041" y="1314"/>
                  </a:cubicBezTo>
                  <a:cubicBezTo>
                    <a:pt x="2706" y="1653"/>
                    <a:pt x="2242" y="1861"/>
                    <a:pt x="1724" y="1861"/>
                  </a:cubicBezTo>
                  <a:lnTo>
                    <a:pt x="219" y="1864"/>
                  </a:lnTo>
                  <a:cubicBezTo>
                    <a:pt x="100" y="1864"/>
                    <a:pt x="0" y="1957"/>
                    <a:pt x="0" y="2078"/>
                  </a:cubicBezTo>
                  <a:lnTo>
                    <a:pt x="0" y="4097"/>
                  </a:lnTo>
                  <a:cubicBezTo>
                    <a:pt x="0" y="4221"/>
                    <a:pt x="100" y="4315"/>
                    <a:pt x="219" y="4315"/>
                  </a:cubicBezTo>
                  <a:lnTo>
                    <a:pt x="2009" y="4315"/>
                  </a:lnTo>
                  <a:cubicBezTo>
                    <a:pt x="2012" y="4319"/>
                    <a:pt x="2016" y="4319"/>
                    <a:pt x="2019" y="4319"/>
                  </a:cubicBezTo>
                  <a:lnTo>
                    <a:pt x="3586" y="4319"/>
                  </a:lnTo>
                  <a:lnTo>
                    <a:pt x="3586" y="0"/>
                  </a:lnTo>
                  <a:close/>
                </a:path>
              </a:pathLst>
            </a:custGeom>
            <a:solidFill>
              <a:schemeClr val="accent6"/>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79"/>
            <p:cNvSpPr/>
            <p:nvPr/>
          </p:nvSpPr>
          <p:spPr>
            <a:xfrm>
              <a:off x="3326377" y="1080000"/>
              <a:ext cx="530366" cy="699978"/>
            </a:xfrm>
            <a:custGeom>
              <a:avLst/>
              <a:gdLst/>
              <a:ahLst/>
              <a:cxnLst/>
              <a:rect l="l" t="t" r="r" b="b"/>
              <a:pathLst>
                <a:path w="13671" h="18043" extrusionOk="0">
                  <a:moveTo>
                    <a:pt x="10171" y="1"/>
                  </a:moveTo>
                  <a:lnTo>
                    <a:pt x="10144" y="16"/>
                  </a:lnTo>
                  <a:lnTo>
                    <a:pt x="3853" y="16"/>
                  </a:lnTo>
                  <a:cubicBezTo>
                    <a:pt x="2477" y="16"/>
                    <a:pt x="1265" y="744"/>
                    <a:pt x="584" y="1831"/>
                  </a:cubicBezTo>
                  <a:cubicBezTo>
                    <a:pt x="537" y="1904"/>
                    <a:pt x="497" y="1975"/>
                    <a:pt x="457" y="2048"/>
                  </a:cubicBezTo>
                  <a:cubicBezTo>
                    <a:pt x="454" y="2048"/>
                    <a:pt x="454" y="2053"/>
                    <a:pt x="454" y="2053"/>
                  </a:cubicBezTo>
                  <a:cubicBezTo>
                    <a:pt x="309" y="2324"/>
                    <a:pt x="199" y="2612"/>
                    <a:pt x="119" y="2917"/>
                  </a:cubicBezTo>
                  <a:cubicBezTo>
                    <a:pt x="99" y="2994"/>
                    <a:pt x="85" y="3068"/>
                    <a:pt x="69" y="3145"/>
                  </a:cubicBezTo>
                  <a:cubicBezTo>
                    <a:pt x="52" y="3222"/>
                    <a:pt x="42" y="3302"/>
                    <a:pt x="30" y="3381"/>
                  </a:cubicBezTo>
                  <a:cubicBezTo>
                    <a:pt x="20" y="3458"/>
                    <a:pt x="12" y="3538"/>
                    <a:pt x="8" y="3616"/>
                  </a:cubicBezTo>
                  <a:cubicBezTo>
                    <a:pt x="5" y="3696"/>
                    <a:pt x="0" y="3773"/>
                    <a:pt x="0" y="3852"/>
                  </a:cubicBezTo>
                  <a:lnTo>
                    <a:pt x="0" y="3859"/>
                  </a:lnTo>
                  <a:lnTo>
                    <a:pt x="0" y="3866"/>
                  </a:lnTo>
                  <a:lnTo>
                    <a:pt x="0" y="11118"/>
                  </a:lnTo>
                  <a:cubicBezTo>
                    <a:pt x="0" y="11191"/>
                    <a:pt x="8" y="11263"/>
                    <a:pt x="12" y="11332"/>
                  </a:cubicBezTo>
                  <a:lnTo>
                    <a:pt x="0" y="11328"/>
                  </a:lnTo>
                  <a:lnTo>
                    <a:pt x="0" y="12036"/>
                  </a:lnTo>
                  <a:lnTo>
                    <a:pt x="0" y="13306"/>
                  </a:lnTo>
                  <a:lnTo>
                    <a:pt x="0" y="18043"/>
                  </a:lnTo>
                  <a:lnTo>
                    <a:pt x="5800" y="18043"/>
                  </a:lnTo>
                  <a:cubicBezTo>
                    <a:pt x="6300" y="18043"/>
                    <a:pt x="6705" y="17639"/>
                    <a:pt x="6705" y="17140"/>
                  </a:cubicBezTo>
                  <a:lnTo>
                    <a:pt x="6705" y="12825"/>
                  </a:lnTo>
                  <a:cubicBezTo>
                    <a:pt x="6705" y="12390"/>
                    <a:pt x="6351" y="12039"/>
                    <a:pt x="5919" y="12039"/>
                  </a:cubicBezTo>
                  <a:lnTo>
                    <a:pt x="3530" y="12039"/>
                  </a:lnTo>
                  <a:cubicBezTo>
                    <a:pt x="3131" y="12039"/>
                    <a:pt x="2747" y="11882"/>
                    <a:pt x="2462" y="11601"/>
                  </a:cubicBezTo>
                  <a:cubicBezTo>
                    <a:pt x="2163" y="11300"/>
                    <a:pt x="1975" y="10884"/>
                    <a:pt x="1975" y="10412"/>
                  </a:cubicBezTo>
                  <a:cubicBezTo>
                    <a:pt x="1978" y="10103"/>
                    <a:pt x="2062" y="9821"/>
                    <a:pt x="2206" y="9577"/>
                  </a:cubicBezTo>
                  <a:cubicBezTo>
                    <a:pt x="2206" y="9573"/>
                    <a:pt x="2211" y="9573"/>
                    <a:pt x="2211" y="9570"/>
                  </a:cubicBezTo>
                  <a:lnTo>
                    <a:pt x="2213" y="9566"/>
                  </a:lnTo>
                  <a:cubicBezTo>
                    <a:pt x="2509" y="9087"/>
                    <a:pt x="3032" y="8759"/>
                    <a:pt x="3639" y="8759"/>
                  </a:cubicBezTo>
                  <a:cubicBezTo>
                    <a:pt x="3639" y="8759"/>
                    <a:pt x="4104" y="8759"/>
                    <a:pt x="4152" y="8751"/>
                  </a:cubicBezTo>
                  <a:lnTo>
                    <a:pt x="5330" y="8751"/>
                  </a:lnTo>
                  <a:cubicBezTo>
                    <a:pt x="5769" y="8751"/>
                    <a:pt x="6171" y="8594"/>
                    <a:pt x="6484" y="8329"/>
                  </a:cubicBezTo>
                  <a:cubicBezTo>
                    <a:pt x="6529" y="8298"/>
                    <a:pt x="6571" y="8255"/>
                    <a:pt x="6614" y="8211"/>
                  </a:cubicBezTo>
                  <a:lnTo>
                    <a:pt x="6618" y="8211"/>
                  </a:lnTo>
                  <a:cubicBezTo>
                    <a:pt x="6661" y="8169"/>
                    <a:pt x="6698" y="8126"/>
                    <a:pt x="6735" y="8081"/>
                  </a:cubicBezTo>
                  <a:cubicBezTo>
                    <a:pt x="6769" y="8034"/>
                    <a:pt x="6803" y="7989"/>
                    <a:pt x="6839" y="7940"/>
                  </a:cubicBezTo>
                  <a:cubicBezTo>
                    <a:pt x="6855" y="7920"/>
                    <a:pt x="6862" y="7894"/>
                    <a:pt x="6876" y="7875"/>
                  </a:cubicBezTo>
                  <a:cubicBezTo>
                    <a:pt x="6903" y="7830"/>
                    <a:pt x="6929" y="7784"/>
                    <a:pt x="6956" y="7734"/>
                  </a:cubicBezTo>
                  <a:cubicBezTo>
                    <a:pt x="6997" y="7651"/>
                    <a:pt x="7036" y="7560"/>
                    <a:pt x="7067" y="7467"/>
                  </a:cubicBezTo>
                  <a:cubicBezTo>
                    <a:pt x="7083" y="7410"/>
                    <a:pt x="7097" y="7349"/>
                    <a:pt x="7107" y="7292"/>
                  </a:cubicBezTo>
                  <a:cubicBezTo>
                    <a:pt x="7119" y="7239"/>
                    <a:pt x="7132" y="7182"/>
                    <a:pt x="7134" y="7128"/>
                  </a:cubicBezTo>
                  <a:cubicBezTo>
                    <a:pt x="7139" y="7121"/>
                    <a:pt x="7139" y="7112"/>
                    <a:pt x="7139" y="7102"/>
                  </a:cubicBezTo>
                  <a:cubicBezTo>
                    <a:pt x="7142" y="7045"/>
                    <a:pt x="7146" y="6991"/>
                    <a:pt x="7146" y="6934"/>
                  </a:cubicBezTo>
                  <a:lnTo>
                    <a:pt x="7146" y="4731"/>
                  </a:lnTo>
                  <a:cubicBezTo>
                    <a:pt x="7146" y="4255"/>
                    <a:pt x="7531" y="3870"/>
                    <a:pt x="8010" y="3870"/>
                  </a:cubicBezTo>
                  <a:lnTo>
                    <a:pt x="11733" y="3870"/>
                  </a:lnTo>
                  <a:cubicBezTo>
                    <a:pt x="12799" y="3870"/>
                    <a:pt x="13668" y="3004"/>
                    <a:pt x="13668" y="1934"/>
                  </a:cubicBezTo>
                  <a:cubicBezTo>
                    <a:pt x="13671" y="1670"/>
                    <a:pt x="13618" y="1419"/>
                    <a:pt x="13524" y="1191"/>
                  </a:cubicBezTo>
                  <a:lnTo>
                    <a:pt x="13467" y="1134"/>
                  </a:lnTo>
                  <a:cubicBezTo>
                    <a:pt x="12899" y="561"/>
                    <a:pt x="12151" y="169"/>
                    <a:pt x="11321" y="48"/>
                  </a:cubicBezTo>
                  <a:cubicBezTo>
                    <a:pt x="11134" y="18"/>
                    <a:pt x="10938" y="1"/>
                    <a:pt x="10741" y="1"/>
                  </a:cubicBezTo>
                  <a:close/>
                </a:path>
              </a:pathLst>
            </a:custGeom>
            <a:solidFill>
              <a:schemeClr val="accent5"/>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79"/>
            <p:cNvSpPr/>
            <p:nvPr/>
          </p:nvSpPr>
          <p:spPr>
            <a:xfrm>
              <a:off x="909125" y="4802418"/>
              <a:ext cx="252129" cy="341086"/>
            </a:xfrm>
            <a:custGeom>
              <a:avLst/>
              <a:gdLst/>
              <a:ahLst/>
              <a:cxnLst/>
              <a:rect l="l" t="t" r="r" b="b"/>
              <a:pathLst>
                <a:path w="6499" h="8792" extrusionOk="0">
                  <a:moveTo>
                    <a:pt x="2837" y="0"/>
                  </a:moveTo>
                  <a:lnTo>
                    <a:pt x="530" y="2474"/>
                  </a:lnTo>
                  <a:lnTo>
                    <a:pt x="170" y="2862"/>
                  </a:lnTo>
                  <a:cubicBezTo>
                    <a:pt x="1" y="3032"/>
                    <a:pt x="1" y="3307"/>
                    <a:pt x="170" y="3476"/>
                  </a:cubicBezTo>
                  <a:lnTo>
                    <a:pt x="5377" y="8682"/>
                  </a:lnTo>
                  <a:cubicBezTo>
                    <a:pt x="5452" y="8758"/>
                    <a:pt x="5544" y="8792"/>
                    <a:pt x="5634" y="8792"/>
                  </a:cubicBezTo>
                  <a:cubicBezTo>
                    <a:pt x="5820" y="8792"/>
                    <a:pt x="5996" y="8646"/>
                    <a:pt x="5993" y="8427"/>
                  </a:cubicBezTo>
                  <a:lnTo>
                    <a:pt x="6040" y="7983"/>
                  </a:lnTo>
                  <a:lnTo>
                    <a:pt x="6498" y="3462"/>
                  </a:lnTo>
                  <a:lnTo>
                    <a:pt x="2837" y="0"/>
                  </a:ln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79"/>
            <p:cNvSpPr/>
            <p:nvPr/>
          </p:nvSpPr>
          <p:spPr>
            <a:xfrm>
              <a:off x="909125" y="4898396"/>
              <a:ext cx="234399" cy="245107"/>
            </a:xfrm>
            <a:custGeom>
              <a:avLst/>
              <a:gdLst/>
              <a:ahLst/>
              <a:cxnLst/>
              <a:rect l="l" t="t" r="r" b="b"/>
              <a:pathLst>
                <a:path w="6042" h="6318" extrusionOk="0">
                  <a:moveTo>
                    <a:pt x="530" y="0"/>
                  </a:moveTo>
                  <a:lnTo>
                    <a:pt x="170" y="388"/>
                  </a:lnTo>
                  <a:cubicBezTo>
                    <a:pt x="1" y="558"/>
                    <a:pt x="1" y="833"/>
                    <a:pt x="170" y="1002"/>
                  </a:cubicBezTo>
                  <a:lnTo>
                    <a:pt x="5377" y="6208"/>
                  </a:lnTo>
                  <a:cubicBezTo>
                    <a:pt x="5452" y="6284"/>
                    <a:pt x="5544" y="6318"/>
                    <a:pt x="5634" y="6318"/>
                  </a:cubicBezTo>
                  <a:cubicBezTo>
                    <a:pt x="5820" y="6318"/>
                    <a:pt x="5997" y="6173"/>
                    <a:pt x="5995" y="5956"/>
                  </a:cubicBezTo>
                  <a:lnTo>
                    <a:pt x="6042" y="5511"/>
                  </a:lnTo>
                  <a:lnTo>
                    <a:pt x="530" y="0"/>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79"/>
            <p:cNvSpPr/>
            <p:nvPr/>
          </p:nvSpPr>
          <p:spPr>
            <a:xfrm>
              <a:off x="1967790" y="4968963"/>
              <a:ext cx="326809" cy="174073"/>
            </a:xfrm>
            <a:custGeom>
              <a:avLst/>
              <a:gdLst/>
              <a:ahLst/>
              <a:cxnLst/>
              <a:rect l="l" t="t" r="r" b="b"/>
              <a:pathLst>
                <a:path w="8424" h="4487" extrusionOk="0">
                  <a:moveTo>
                    <a:pt x="5040" y="0"/>
                  </a:moveTo>
                  <a:lnTo>
                    <a:pt x="1" y="142"/>
                  </a:lnTo>
                  <a:lnTo>
                    <a:pt x="119" y="3520"/>
                  </a:lnTo>
                  <a:lnTo>
                    <a:pt x="139" y="4051"/>
                  </a:lnTo>
                  <a:cubicBezTo>
                    <a:pt x="139" y="4291"/>
                    <a:pt x="333" y="4486"/>
                    <a:pt x="574" y="4486"/>
                  </a:cubicBezTo>
                  <a:lnTo>
                    <a:pt x="7937" y="4486"/>
                  </a:lnTo>
                  <a:cubicBezTo>
                    <a:pt x="8265" y="4486"/>
                    <a:pt x="8423" y="4097"/>
                    <a:pt x="8195" y="3867"/>
                  </a:cubicBezTo>
                  <a:lnTo>
                    <a:pt x="7912" y="3520"/>
                  </a:lnTo>
                  <a:lnTo>
                    <a:pt x="5040" y="0"/>
                  </a:ln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79"/>
            <p:cNvSpPr/>
            <p:nvPr/>
          </p:nvSpPr>
          <p:spPr>
            <a:xfrm>
              <a:off x="1972407" y="5105520"/>
              <a:ext cx="322192" cy="37515"/>
            </a:xfrm>
            <a:custGeom>
              <a:avLst/>
              <a:gdLst/>
              <a:ahLst/>
              <a:cxnLst/>
              <a:rect l="l" t="t" r="r" b="b"/>
              <a:pathLst>
                <a:path w="8305" h="967" extrusionOk="0">
                  <a:moveTo>
                    <a:pt x="0" y="0"/>
                  </a:moveTo>
                  <a:lnTo>
                    <a:pt x="20" y="531"/>
                  </a:lnTo>
                  <a:cubicBezTo>
                    <a:pt x="20" y="771"/>
                    <a:pt x="214" y="966"/>
                    <a:pt x="455" y="966"/>
                  </a:cubicBezTo>
                  <a:lnTo>
                    <a:pt x="7818" y="966"/>
                  </a:lnTo>
                  <a:cubicBezTo>
                    <a:pt x="8146" y="966"/>
                    <a:pt x="8304" y="577"/>
                    <a:pt x="8075" y="347"/>
                  </a:cubicBezTo>
                  <a:lnTo>
                    <a:pt x="7792" y="0"/>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79"/>
            <p:cNvSpPr/>
            <p:nvPr/>
          </p:nvSpPr>
          <p:spPr>
            <a:xfrm>
              <a:off x="1149807" y="4922177"/>
              <a:ext cx="24208" cy="24247"/>
            </a:xfrm>
            <a:custGeom>
              <a:avLst/>
              <a:gdLst/>
              <a:ahLst/>
              <a:cxnLst/>
              <a:rect l="l" t="t" r="r" b="b"/>
              <a:pathLst>
                <a:path w="624" h="625" extrusionOk="0">
                  <a:moveTo>
                    <a:pt x="624" y="1"/>
                  </a:moveTo>
                  <a:lnTo>
                    <a:pt x="0" y="624"/>
                  </a:lnTo>
                  <a:cubicBezTo>
                    <a:pt x="107" y="551"/>
                    <a:pt x="202" y="467"/>
                    <a:pt x="293" y="373"/>
                  </a:cubicBezTo>
                  <a:lnTo>
                    <a:pt x="624" y="1"/>
                  </a:lnTo>
                  <a:close/>
                </a:path>
              </a:pathLst>
            </a:custGeom>
            <a:solidFill>
              <a:srgbClr val="3F4C46"/>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79"/>
            <p:cNvSpPr/>
            <p:nvPr/>
          </p:nvSpPr>
          <p:spPr>
            <a:xfrm>
              <a:off x="1278372" y="2697307"/>
              <a:ext cx="1038853" cy="1948556"/>
            </a:xfrm>
            <a:custGeom>
              <a:avLst/>
              <a:gdLst/>
              <a:ahLst/>
              <a:cxnLst/>
              <a:rect l="l" t="t" r="r" b="b"/>
              <a:pathLst>
                <a:path w="26778" h="50227" extrusionOk="0">
                  <a:moveTo>
                    <a:pt x="10555" y="0"/>
                  </a:moveTo>
                  <a:cubicBezTo>
                    <a:pt x="8188" y="2640"/>
                    <a:pt x="6474" y="5750"/>
                    <a:pt x="5478" y="9080"/>
                  </a:cubicBezTo>
                  <a:cubicBezTo>
                    <a:pt x="4628" y="11943"/>
                    <a:pt x="4316" y="14967"/>
                    <a:pt x="4591" y="18001"/>
                  </a:cubicBezTo>
                  <a:lnTo>
                    <a:pt x="6354" y="37367"/>
                  </a:lnTo>
                  <a:cubicBezTo>
                    <a:pt x="6404" y="37933"/>
                    <a:pt x="6233" y="38494"/>
                    <a:pt x="5875" y="38936"/>
                  </a:cubicBezTo>
                  <a:lnTo>
                    <a:pt x="2559" y="42979"/>
                  </a:lnTo>
                  <a:lnTo>
                    <a:pt x="1" y="46108"/>
                  </a:lnTo>
                  <a:lnTo>
                    <a:pt x="4121" y="50227"/>
                  </a:lnTo>
                  <a:lnTo>
                    <a:pt x="12955" y="40980"/>
                  </a:lnTo>
                  <a:cubicBezTo>
                    <a:pt x="13881" y="40008"/>
                    <a:pt x="14426" y="38734"/>
                    <a:pt x="14494" y="37393"/>
                  </a:cubicBezTo>
                  <a:lnTo>
                    <a:pt x="15400" y="18497"/>
                  </a:lnTo>
                  <a:cubicBezTo>
                    <a:pt x="15404" y="18403"/>
                    <a:pt x="15474" y="18356"/>
                    <a:pt x="15545" y="18356"/>
                  </a:cubicBezTo>
                  <a:cubicBezTo>
                    <a:pt x="15615" y="18356"/>
                    <a:pt x="15685" y="18403"/>
                    <a:pt x="15689" y="18497"/>
                  </a:cubicBezTo>
                  <a:lnTo>
                    <a:pt x="16863" y="42979"/>
                  </a:lnTo>
                  <a:lnTo>
                    <a:pt x="17168" y="48242"/>
                  </a:lnTo>
                  <a:lnTo>
                    <a:pt x="23753" y="48242"/>
                  </a:lnTo>
                  <a:lnTo>
                    <a:pt x="26502" y="18001"/>
                  </a:lnTo>
                  <a:cubicBezTo>
                    <a:pt x="26778" y="14969"/>
                    <a:pt x="26465" y="11943"/>
                    <a:pt x="25618" y="9080"/>
                  </a:cubicBezTo>
                  <a:cubicBezTo>
                    <a:pt x="24623" y="5750"/>
                    <a:pt x="22908" y="2641"/>
                    <a:pt x="20543" y="0"/>
                  </a:cubicBezTo>
                  <a:close/>
                </a:path>
              </a:pathLst>
            </a:custGeom>
            <a:solidFill>
              <a:schemeClr val="accen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79"/>
            <p:cNvSpPr/>
            <p:nvPr/>
          </p:nvSpPr>
          <p:spPr>
            <a:xfrm>
              <a:off x="1926785" y="4494273"/>
              <a:ext cx="293639" cy="28088"/>
            </a:xfrm>
            <a:custGeom>
              <a:avLst/>
              <a:gdLst/>
              <a:ahLst/>
              <a:cxnLst/>
              <a:rect l="l" t="t" r="r" b="b"/>
              <a:pathLst>
                <a:path w="7569" h="724" extrusionOk="0">
                  <a:moveTo>
                    <a:pt x="363" y="0"/>
                  </a:moveTo>
                  <a:cubicBezTo>
                    <a:pt x="163" y="0"/>
                    <a:pt x="1" y="161"/>
                    <a:pt x="1" y="361"/>
                  </a:cubicBezTo>
                  <a:cubicBezTo>
                    <a:pt x="1" y="564"/>
                    <a:pt x="163" y="723"/>
                    <a:pt x="363" y="723"/>
                  </a:cubicBezTo>
                  <a:lnTo>
                    <a:pt x="7206" y="723"/>
                  </a:lnTo>
                  <a:cubicBezTo>
                    <a:pt x="7406" y="723"/>
                    <a:pt x="7568" y="561"/>
                    <a:pt x="7568" y="361"/>
                  </a:cubicBezTo>
                  <a:cubicBezTo>
                    <a:pt x="7568" y="161"/>
                    <a:pt x="7406" y="0"/>
                    <a:pt x="7206"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79"/>
            <p:cNvSpPr/>
            <p:nvPr/>
          </p:nvSpPr>
          <p:spPr>
            <a:xfrm>
              <a:off x="1301028" y="4425373"/>
              <a:ext cx="191725" cy="189552"/>
            </a:xfrm>
            <a:custGeom>
              <a:avLst/>
              <a:gdLst/>
              <a:ahLst/>
              <a:cxnLst/>
              <a:rect l="l" t="t" r="r" b="b"/>
              <a:pathLst>
                <a:path w="4942" h="4886" extrusionOk="0">
                  <a:moveTo>
                    <a:pt x="398" y="1"/>
                  </a:moveTo>
                  <a:cubicBezTo>
                    <a:pt x="305" y="1"/>
                    <a:pt x="212" y="36"/>
                    <a:pt x="140" y="107"/>
                  </a:cubicBezTo>
                  <a:cubicBezTo>
                    <a:pt x="0" y="251"/>
                    <a:pt x="0" y="478"/>
                    <a:pt x="142" y="618"/>
                  </a:cubicBezTo>
                  <a:lnTo>
                    <a:pt x="220" y="696"/>
                  </a:lnTo>
                  <a:lnTo>
                    <a:pt x="4309" y="4780"/>
                  </a:lnTo>
                  <a:cubicBezTo>
                    <a:pt x="4361" y="4834"/>
                    <a:pt x="4429" y="4868"/>
                    <a:pt x="4499" y="4879"/>
                  </a:cubicBezTo>
                  <a:cubicBezTo>
                    <a:pt x="4521" y="4884"/>
                    <a:pt x="4543" y="4886"/>
                    <a:pt x="4566" y="4886"/>
                  </a:cubicBezTo>
                  <a:cubicBezTo>
                    <a:pt x="4656" y="4886"/>
                    <a:pt x="4749" y="4851"/>
                    <a:pt x="4817" y="4782"/>
                  </a:cubicBezTo>
                  <a:cubicBezTo>
                    <a:pt x="4910" y="4690"/>
                    <a:pt x="4941" y="4563"/>
                    <a:pt x="4914" y="4444"/>
                  </a:cubicBezTo>
                  <a:cubicBezTo>
                    <a:pt x="4900" y="4381"/>
                    <a:pt x="4866" y="4317"/>
                    <a:pt x="4817" y="4269"/>
                  </a:cubicBezTo>
                  <a:lnTo>
                    <a:pt x="680" y="132"/>
                  </a:lnTo>
                  <a:lnTo>
                    <a:pt x="654" y="107"/>
                  </a:lnTo>
                  <a:cubicBezTo>
                    <a:pt x="583" y="36"/>
                    <a:pt x="491" y="1"/>
                    <a:pt x="398"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79"/>
            <p:cNvSpPr/>
            <p:nvPr/>
          </p:nvSpPr>
          <p:spPr>
            <a:xfrm>
              <a:off x="1490889" y="2697307"/>
              <a:ext cx="781215" cy="352336"/>
            </a:xfrm>
            <a:custGeom>
              <a:avLst/>
              <a:gdLst/>
              <a:ahLst/>
              <a:cxnLst/>
              <a:rect l="l" t="t" r="r" b="b"/>
              <a:pathLst>
                <a:path w="20137" h="9082" extrusionOk="0">
                  <a:moveTo>
                    <a:pt x="5077" y="0"/>
                  </a:moveTo>
                  <a:cubicBezTo>
                    <a:pt x="2710" y="2643"/>
                    <a:pt x="992" y="5752"/>
                    <a:pt x="0" y="9082"/>
                  </a:cubicBezTo>
                  <a:lnTo>
                    <a:pt x="20137" y="9082"/>
                  </a:lnTo>
                  <a:cubicBezTo>
                    <a:pt x="19145" y="5752"/>
                    <a:pt x="17427" y="2643"/>
                    <a:pt x="15060"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79"/>
            <p:cNvSpPr/>
            <p:nvPr/>
          </p:nvSpPr>
          <p:spPr>
            <a:xfrm>
              <a:off x="2199627" y="1826447"/>
              <a:ext cx="715069" cy="1410509"/>
            </a:xfrm>
            <a:custGeom>
              <a:avLst/>
              <a:gdLst/>
              <a:ahLst/>
              <a:cxnLst/>
              <a:rect l="l" t="t" r="r" b="b"/>
              <a:pathLst>
                <a:path w="18432" h="36358" extrusionOk="0">
                  <a:moveTo>
                    <a:pt x="2464" y="0"/>
                  </a:moveTo>
                  <a:lnTo>
                    <a:pt x="2163" y="1302"/>
                  </a:lnTo>
                  <a:lnTo>
                    <a:pt x="674" y="7715"/>
                  </a:lnTo>
                  <a:lnTo>
                    <a:pt x="0" y="10626"/>
                  </a:lnTo>
                  <a:cubicBezTo>
                    <a:pt x="0" y="10626"/>
                    <a:pt x="1369" y="21702"/>
                    <a:pt x="11653" y="31865"/>
                  </a:cubicBezTo>
                  <a:cubicBezTo>
                    <a:pt x="11664" y="31875"/>
                    <a:pt x="11677" y="31888"/>
                    <a:pt x="11684" y="31899"/>
                  </a:cubicBezTo>
                  <a:cubicBezTo>
                    <a:pt x="11794" y="32029"/>
                    <a:pt x="11844" y="32200"/>
                    <a:pt x="11829" y="32372"/>
                  </a:cubicBezTo>
                  <a:cubicBezTo>
                    <a:pt x="11821" y="32439"/>
                    <a:pt x="11801" y="32509"/>
                    <a:pt x="11771" y="32573"/>
                  </a:cubicBezTo>
                  <a:cubicBezTo>
                    <a:pt x="11692" y="32741"/>
                    <a:pt x="11539" y="32857"/>
                    <a:pt x="11439" y="33008"/>
                  </a:cubicBezTo>
                  <a:cubicBezTo>
                    <a:pt x="11336" y="33169"/>
                    <a:pt x="11272" y="33350"/>
                    <a:pt x="11252" y="33537"/>
                  </a:cubicBezTo>
                  <a:cubicBezTo>
                    <a:pt x="11225" y="33870"/>
                    <a:pt x="11342" y="34205"/>
                    <a:pt x="11577" y="34441"/>
                  </a:cubicBezTo>
                  <a:lnTo>
                    <a:pt x="12164" y="35031"/>
                  </a:lnTo>
                  <a:cubicBezTo>
                    <a:pt x="12381" y="35252"/>
                    <a:pt x="12670" y="35363"/>
                    <a:pt x="12958" y="35363"/>
                  </a:cubicBezTo>
                  <a:cubicBezTo>
                    <a:pt x="13183" y="35363"/>
                    <a:pt x="13408" y="35296"/>
                    <a:pt x="13599" y="35161"/>
                  </a:cubicBezTo>
                  <a:cubicBezTo>
                    <a:pt x="13653" y="35127"/>
                    <a:pt x="13700" y="35085"/>
                    <a:pt x="13748" y="35040"/>
                  </a:cubicBezTo>
                  <a:lnTo>
                    <a:pt x="13763" y="35020"/>
                  </a:lnTo>
                  <a:lnTo>
                    <a:pt x="14031" y="35288"/>
                  </a:lnTo>
                  <a:lnTo>
                    <a:pt x="14034" y="35291"/>
                  </a:lnTo>
                  <a:lnTo>
                    <a:pt x="14923" y="36183"/>
                  </a:lnTo>
                  <a:cubicBezTo>
                    <a:pt x="15039" y="36298"/>
                    <a:pt x="15200" y="36357"/>
                    <a:pt x="15361" y="36357"/>
                  </a:cubicBezTo>
                  <a:cubicBezTo>
                    <a:pt x="15501" y="36357"/>
                    <a:pt x="15641" y="36312"/>
                    <a:pt x="15751" y="36220"/>
                  </a:cubicBezTo>
                  <a:lnTo>
                    <a:pt x="15774" y="36201"/>
                  </a:lnTo>
                  <a:cubicBezTo>
                    <a:pt x="15991" y="35983"/>
                    <a:pt x="15991" y="35630"/>
                    <a:pt x="15774" y="35412"/>
                  </a:cubicBezTo>
                  <a:lnTo>
                    <a:pt x="15774" y="35412"/>
                  </a:lnTo>
                  <a:lnTo>
                    <a:pt x="16353" y="35991"/>
                  </a:lnTo>
                  <a:cubicBezTo>
                    <a:pt x="16461" y="36101"/>
                    <a:pt x="16604" y="36155"/>
                    <a:pt x="16748" y="36155"/>
                  </a:cubicBezTo>
                  <a:cubicBezTo>
                    <a:pt x="16892" y="36155"/>
                    <a:pt x="17036" y="36101"/>
                    <a:pt x="17145" y="35991"/>
                  </a:cubicBezTo>
                  <a:lnTo>
                    <a:pt x="17160" y="35976"/>
                  </a:lnTo>
                  <a:cubicBezTo>
                    <a:pt x="17379" y="35760"/>
                    <a:pt x="17382" y="35405"/>
                    <a:pt x="17165" y="35184"/>
                  </a:cubicBezTo>
                  <a:lnTo>
                    <a:pt x="16946" y="34963"/>
                  </a:lnTo>
                  <a:lnTo>
                    <a:pt x="16946" y="34963"/>
                  </a:lnTo>
                  <a:cubicBezTo>
                    <a:pt x="17057" y="35073"/>
                    <a:pt x="17201" y="35128"/>
                    <a:pt x="17344" y="35128"/>
                  </a:cubicBezTo>
                  <a:cubicBezTo>
                    <a:pt x="17486" y="35128"/>
                    <a:pt x="17627" y="35075"/>
                    <a:pt x="17735" y="34967"/>
                  </a:cubicBezTo>
                  <a:lnTo>
                    <a:pt x="17758" y="34943"/>
                  </a:lnTo>
                  <a:cubicBezTo>
                    <a:pt x="17975" y="34726"/>
                    <a:pt x="17975" y="34376"/>
                    <a:pt x="17761" y="34158"/>
                  </a:cubicBezTo>
                  <a:lnTo>
                    <a:pt x="17406" y="33798"/>
                  </a:lnTo>
                  <a:lnTo>
                    <a:pt x="17406" y="33798"/>
                  </a:lnTo>
                  <a:cubicBezTo>
                    <a:pt x="17513" y="33906"/>
                    <a:pt x="17654" y="33959"/>
                    <a:pt x="17796" y="33959"/>
                  </a:cubicBezTo>
                  <a:cubicBezTo>
                    <a:pt x="17939" y="33959"/>
                    <a:pt x="18082" y="33905"/>
                    <a:pt x="18192" y="33797"/>
                  </a:cubicBezTo>
                  <a:lnTo>
                    <a:pt x="18212" y="33777"/>
                  </a:lnTo>
                  <a:cubicBezTo>
                    <a:pt x="18429" y="33559"/>
                    <a:pt x="18432" y="33206"/>
                    <a:pt x="18209" y="32984"/>
                  </a:cubicBezTo>
                  <a:lnTo>
                    <a:pt x="17210" y="31981"/>
                  </a:lnTo>
                  <a:lnTo>
                    <a:pt x="15995" y="30754"/>
                  </a:lnTo>
                  <a:cubicBezTo>
                    <a:pt x="15893" y="30652"/>
                    <a:pt x="15775" y="30548"/>
                    <a:pt x="15648" y="30465"/>
                  </a:cubicBezTo>
                  <a:cubicBezTo>
                    <a:pt x="15406" y="30294"/>
                    <a:pt x="15132" y="30173"/>
                    <a:pt x="14856" y="30156"/>
                  </a:cubicBezTo>
                  <a:cubicBezTo>
                    <a:pt x="14821" y="30153"/>
                    <a:pt x="14788" y="30153"/>
                    <a:pt x="14753" y="30153"/>
                  </a:cubicBezTo>
                  <a:cubicBezTo>
                    <a:pt x="14734" y="30154"/>
                    <a:pt x="14714" y="30154"/>
                    <a:pt x="14694" y="30154"/>
                  </a:cubicBezTo>
                  <a:cubicBezTo>
                    <a:pt x="14337" y="30154"/>
                    <a:pt x="13992" y="30032"/>
                    <a:pt x="13750" y="29775"/>
                  </a:cubicBezTo>
                  <a:cubicBezTo>
                    <a:pt x="8668" y="24426"/>
                    <a:pt x="5924" y="16914"/>
                    <a:pt x="4446" y="10623"/>
                  </a:cubicBezTo>
                  <a:cubicBezTo>
                    <a:pt x="4145" y="9332"/>
                    <a:pt x="3894" y="8095"/>
                    <a:pt x="3689" y="6935"/>
                  </a:cubicBezTo>
                  <a:cubicBezTo>
                    <a:pt x="3623" y="6554"/>
                    <a:pt x="3559" y="6181"/>
                    <a:pt x="3502" y="5814"/>
                  </a:cubicBezTo>
                  <a:cubicBezTo>
                    <a:pt x="3212" y="4024"/>
                    <a:pt x="3032" y="2480"/>
                    <a:pt x="2914" y="1299"/>
                  </a:cubicBezTo>
                  <a:lnTo>
                    <a:pt x="2914" y="1262"/>
                  </a:lnTo>
                  <a:cubicBezTo>
                    <a:pt x="2874" y="798"/>
                    <a:pt x="2713" y="367"/>
                    <a:pt x="2464" y="0"/>
                  </a:cubicBez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79"/>
            <p:cNvSpPr/>
            <p:nvPr/>
          </p:nvSpPr>
          <p:spPr>
            <a:xfrm>
              <a:off x="2199666" y="1826447"/>
              <a:ext cx="172521" cy="412197"/>
            </a:xfrm>
            <a:custGeom>
              <a:avLst/>
              <a:gdLst/>
              <a:ahLst/>
              <a:cxnLst/>
              <a:rect l="l" t="t" r="r" b="b"/>
              <a:pathLst>
                <a:path w="4447" h="10625" extrusionOk="0">
                  <a:moveTo>
                    <a:pt x="2466" y="0"/>
                  </a:moveTo>
                  <a:lnTo>
                    <a:pt x="2164" y="1300"/>
                  </a:lnTo>
                  <a:lnTo>
                    <a:pt x="676" y="7714"/>
                  </a:lnTo>
                  <a:lnTo>
                    <a:pt x="1" y="10624"/>
                  </a:lnTo>
                  <a:lnTo>
                    <a:pt x="4447" y="10624"/>
                  </a:lnTo>
                  <a:cubicBezTo>
                    <a:pt x="4146" y="9332"/>
                    <a:pt x="3894" y="8095"/>
                    <a:pt x="3689" y="6935"/>
                  </a:cubicBezTo>
                  <a:cubicBezTo>
                    <a:pt x="3623" y="6554"/>
                    <a:pt x="3559" y="6180"/>
                    <a:pt x="3502" y="5814"/>
                  </a:cubicBezTo>
                  <a:cubicBezTo>
                    <a:pt x="3212" y="4024"/>
                    <a:pt x="3033" y="2480"/>
                    <a:pt x="2916" y="1299"/>
                  </a:cubicBezTo>
                  <a:lnTo>
                    <a:pt x="2916" y="1262"/>
                  </a:lnTo>
                  <a:cubicBezTo>
                    <a:pt x="2874" y="798"/>
                    <a:pt x="2713" y="366"/>
                    <a:pt x="2466"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79"/>
            <p:cNvSpPr/>
            <p:nvPr/>
          </p:nvSpPr>
          <p:spPr>
            <a:xfrm>
              <a:off x="2799197" y="3114388"/>
              <a:ext cx="64089" cy="68434"/>
            </a:xfrm>
            <a:custGeom>
              <a:avLst/>
              <a:gdLst/>
              <a:ahLst/>
              <a:cxnLst/>
              <a:rect l="l" t="t" r="r" b="b"/>
              <a:pathLst>
                <a:path w="1652" h="1764" extrusionOk="0">
                  <a:moveTo>
                    <a:pt x="225" y="1"/>
                  </a:moveTo>
                  <a:cubicBezTo>
                    <a:pt x="173" y="1"/>
                    <a:pt x="122" y="20"/>
                    <a:pt x="82" y="60"/>
                  </a:cubicBezTo>
                  <a:cubicBezTo>
                    <a:pt x="0" y="139"/>
                    <a:pt x="0" y="267"/>
                    <a:pt x="82" y="348"/>
                  </a:cubicBezTo>
                  <a:lnTo>
                    <a:pt x="1491" y="1764"/>
                  </a:lnTo>
                  <a:cubicBezTo>
                    <a:pt x="1651" y="1607"/>
                    <a:pt x="1651" y="1350"/>
                    <a:pt x="1494" y="1192"/>
                  </a:cubicBezTo>
                  <a:lnTo>
                    <a:pt x="369" y="60"/>
                  </a:lnTo>
                  <a:cubicBezTo>
                    <a:pt x="329" y="21"/>
                    <a:pt x="277" y="1"/>
                    <a:pt x="225"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79"/>
            <p:cNvSpPr/>
            <p:nvPr/>
          </p:nvSpPr>
          <p:spPr>
            <a:xfrm>
              <a:off x="2830854" y="3083003"/>
              <a:ext cx="50007" cy="54391"/>
            </a:xfrm>
            <a:custGeom>
              <a:avLst/>
              <a:gdLst/>
              <a:ahLst/>
              <a:cxnLst/>
              <a:rect l="l" t="t" r="r" b="b"/>
              <a:pathLst>
                <a:path w="1289" h="1402" extrusionOk="0">
                  <a:moveTo>
                    <a:pt x="224" y="1"/>
                  </a:moveTo>
                  <a:cubicBezTo>
                    <a:pt x="172" y="1"/>
                    <a:pt x="120" y="20"/>
                    <a:pt x="80" y="60"/>
                  </a:cubicBezTo>
                  <a:cubicBezTo>
                    <a:pt x="2" y="139"/>
                    <a:pt x="1" y="267"/>
                    <a:pt x="80" y="347"/>
                  </a:cubicBezTo>
                  <a:lnTo>
                    <a:pt x="1131" y="1401"/>
                  </a:lnTo>
                  <a:cubicBezTo>
                    <a:pt x="1289" y="1244"/>
                    <a:pt x="1289" y="988"/>
                    <a:pt x="1132" y="829"/>
                  </a:cubicBezTo>
                  <a:lnTo>
                    <a:pt x="367" y="60"/>
                  </a:lnTo>
                  <a:cubicBezTo>
                    <a:pt x="328" y="21"/>
                    <a:pt x="276" y="1"/>
                    <a:pt x="224"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79"/>
            <p:cNvSpPr/>
            <p:nvPr/>
          </p:nvSpPr>
          <p:spPr>
            <a:xfrm>
              <a:off x="2767657" y="3145850"/>
              <a:ext cx="50046" cy="54352"/>
            </a:xfrm>
            <a:custGeom>
              <a:avLst/>
              <a:gdLst/>
              <a:ahLst/>
              <a:cxnLst/>
              <a:rect l="l" t="t" r="r" b="b"/>
              <a:pathLst>
                <a:path w="1290" h="1401" extrusionOk="0">
                  <a:moveTo>
                    <a:pt x="225" y="0"/>
                  </a:moveTo>
                  <a:cubicBezTo>
                    <a:pt x="173" y="0"/>
                    <a:pt x="121" y="20"/>
                    <a:pt x="82" y="60"/>
                  </a:cubicBezTo>
                  <a:cubicBezTo>
                    <a:pt x="3" y="138"/>
                    <a:pt x="0" y="266"/>
                    <a:pt x="82" y="346"/>
                  </a:cubicBezTo>
                  <a:lnTo>
                    <a:pt x="1132" y="1401"/>
                  </a:lnTo>
                  <a:cubicBezTo>
                    <a:pt x="1290" y="1244"/>
                    <a:pt x="1290" y="987"/>
                    <a:pt x="1133" y="829"/>
                  </a:cubicBezTo>
                  <a:lnTo>
                    <a:pt x="368" y="60"/>
                  </a:lnTo>
                  <a:cubicBezTo>
                    <a:pt x="329" y="20"/>
                    <a:pt x="277" y="0"/>
                    <a:pt x="225"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79"/>
            <p:cNvSpPr/>
            <p:nvPr/>
          </p:nvSpPr>
          <p:spPr>
            <a:xfrm>
              <a:off x="2678701" y="3141544"/>
              <a:ext cx="54934" cy="47951"/>
            </a:xfrm>
            <a:custGeom>
              <a:avLst/>
              <a:gdLst/>
              <a:ahLst/>
              <a:cxnLst/>
              <a:rect l="l" t="t" r="r" b="b"/>
              <a:pathLst>
                <a:path w="1416" h="1236" extrusionOk="0">
                  <a:moveTo>
                    <a:pt x="222" y="0"/>
                  </a:moveTo>
                  <a:cubicBezTo>
                    <a:pt x="170" y="0"/>
                    <a:pt x="118" y="20"/>
                    <a:pt x="79" y="59"/>
                  </a:cubicBezTo>
                  <a:cubicBezTo>
                    <a:pt x="0" y="141"/>
                    <a:pt x="0" y="269"/>
                    <a:pt x="79" y="347"/>
                  </a:cubicBezTo>
                  <a:lnTo>
                    <a:pt x="844" y="1115"/>
                  </a:lnTo>
                  <a:cubicBezTo>
                    <a:pt x="922" y="1195"/>
                    <a:pt x="1026" y="1235"/>
                    <a:pt x="1130" y="1235"/>
                  </a:cubicBezTo>
                  <a:cubicBezTo>
                    <a:pt x="1234" y="1235"/>
                    <a:pt x="1337" y="1196"/>
                    <a:pt x="1416" y="1118"/>
                  </a:cubicBezTo>
                  <a:lnTo>
                    <a:pt x="366" y="59"/>
                  </a:lnTo>
                  <a:cubicBezTo>
                    <a:pt x="326" y="20"/>
                    <a:pt x="274" y="0"/>
                    <a:pt x="222"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79"/>
            <p:cNvSpPr/>
            <p:nvPr/>
          </p:nvSpPr>
          <p:spPr>
            <a:xfrm>
              <a:off x="1037419" y="1812209"/>
              <a:ext cx="521832" cy="1584698"/>
            </a:xfrm>
            <a:custGeom>
              <a:avLst/>
              <a:gdLst/>
              <a:ahLst/>
              <a:cxnLst/>
              <a:rect l="l" t="t" r="r" b="b"/>
              <a:pathLst>
                <a:path w="13451" h="40848" extrusionOk="0">
                  <a:moveTo>
                    <a:pt x="11037" y="1"/>
                  </a:moveTo>
                  <a:cubicBezTo>
                    <a:pt x="10705" y="332"/>
                    <a:pt x="10464" y="760"/>
                    <a:pt x="10347" y="1243"/>
                  </a:cubicBezTo>
                  <a:lnTo>
                    <a:pt x="10243" y="1670"/>
                  </a:lnTo>
                  <a:lnTo>
                    <a:pt x="9455" y="4919"/>
                  </a:lnTo>
                  <a:lnTo>
                    <a:pt x="9170" y="6103"/>
                  </a:lnTo>
                  <a:lnTo>
                    <a:pt x="8137" y="10378"/>
                  </a:lnTo>
                  <a:cubicBezTo>
                    <a:pt x="8137" y="10378"/>
                    <a:pt x="3377" y="30063"/>
                    <a:pt x="2448" y="33882"/>
                  </a:cubicBezTo>
                  <a:cubicBezTo>
                    <a:pt x="2359" y="34237"/>
                    <a:pt x="2113" y="34515"/>
                    <a:pt x="1784" y="34682"/>
                  </a:cubicBezTo>
                  <a:cubicBezTo>
                    <a:pt x="1401" y="34885"/>
                    <a:pt x="1095" y="35231"/>
                    <a:pt x="965" y="35681"/>
                  </a:cubicBezTo>
                  <a:lnTo>
                    <a:pt x="923" y="35825"/>
                  </a:lnTo>
                  <a:cubicBezTo>
                    <a:pt x="923" y="35825"/>
                    <a:pt x="644" y="36774"/>
                    <a:pt x="644" y="36781"/>
                  </a:cubicBezTo>
                  <a:lnTo>
                    <a:pt x="84" y="38698"/>
                  </a:lnTo>
                  <a:cubicBezTo>
                    <a:pt x="1" y="38992"/>
                    <a:pt x="168" y="39305"/>
                    <a:pt x="466" y="39392"/>
                  </a:cubicBezTo>
                  <a:lnTo>
                    <a:pt x="493" y="39399"/>
                  </a:lnTo>
                  <a:cubicBezTo>
                    <a:pt x="545" y="39414"/>
                    <a:pt x="598" y="39421"/>
                    <a:pt x="649" y="39421"/>
                  </a:cubicBezTo>
                  <a:cubicBezTo>
                    <a:pt x="891" y="39421"/>
                    <a:pt x="1114" y="39266"/>
                    <a:pt x="1185" y="39023"/>
                  </a:cubicBezTo>
                  <a:lnTo>
                    <a:pt x="1185" y="39023"/>
                  </a:lnTo>
                  <a:lnTo>
                    <a:pt x="1045" y="39510"/>
                  </a:lnTo>
                  <a:cubicBezTo>
                    <a:pt x="958" y="39808"/>
                    <a:pt x="1130" y="40117"/>
                    <a:pt x="1428" y="40201"/>
                  </a:cubicBezTo>
                  <a:lnTo>
                    <a:pt x="1453" y="40208"/>
                  </a:lnTo>
                  <a:cubicBezTo>
                    <a:pt x="1506" y="40223"/>
                    <a:pt x="1558" y="40231"/>
                    <a:pt x="1610" y="40231"/>
                  </a:cubicBezTo>
                  <a:cubicBezTo>
                    <a:pt x="1852" y="40231"/>
                    <a:pt x="2075" y="40071"/>
                    <a:pt x="2148" y="39826"/>
                  </a:cubicBezTo>
                  <a:lnTo>
                    <a:pt x="2148" y="39826"/>
                  </a:lnTo>
                  <a:lnTo>
                    <a:pt x="2060" y="40124"/>
                  </a:lnTo>
                  <a:cubicBezTo>
                    <a:pt x="1973" y="40422"/>
                    <a:pt x="2144" y="40733"/>
                    <a:pt x="2442" y="40817"/>
                  </a:cubicBezTo>
                  <a:lnTo>
                    <a:pt x="2469" y="40824"/>
                  </a:lnTo>
                  <a:cubicBezTo>
                    <a:pt x="2522" y="40840"/>
                    <a:pt x="2575" y="40847"/>
                    <a:pt x="2627" y="40847"/>
                  </a:cubicBezTo>
                  <a:cubicBezTo>
                    <a:pt x="2869" y="40847"/>
                    <a:pt x="3091" y="40688"/>
                    <a:pt x="3163" y="40446"/>
                  </a:cubicBezTo>
                  <a:lnTo>
                    <a:pt x="3390" y="39661"/>
                  </a:lnTo>
                  <a:lnTo>
                    <a:pt x="3390" y="39661"/>
                  </a:lnTo>
                  <a:cubicBezTo>
                    <a:pt x="3305" y="39958"/>
                    <a:pt x="3476" y="40268"/>
                    <a:pt x="3772" y="40352"/>
                  </a:cubicBezTo>
                  <a:lnTo>
                    <a:pt x="3799" y="40362"/>
                  </a:lnTo>
                  <a:cubicBezTo>
                    <a:pt x="3850" y="40377"/>
                    <a:pt x="3901" y="40384"/>
                    <a:pt x="3952" y="40384"/>
                  </a:cubicBezTo>
                  <a:cubicBezTo>
                    <a:pt x="4194" y="40384"/>
                    <a:pt x="4421" y="40224"/>
                    <a:pt x="4493" y="39981"/>
                  </a:cubicBezTo>
                  <a:lnTo>
                    <a:pt x="4889" y="38613"/>
                  </a:lnTo>
                  <a:lnTo>
                    <a:pt x="4966" y="38355"/>
                  </a:lnTo>
                  <a:lnTo>
                    <a:pt x="4992" y="38362"/>
                  </a:lnTo>
                  <a:cubicBezTo>
                    <a:pt x="5023" y="38370"/>
                    <a:pt x="5049" y="38377"/>
                    <a:pt x="5080" y="38382"/>
                  </a:cubicBezTo>
                  <a:cubicBezTo>
                    <a:pt x="5156" y="38397"/>
                    <a:pt x="5232" y="38405"/>
                    <a:pt x="5307" y="38405"/>
                  </a:cubicBezTo>
                  <a:cubicBezTo>
                    <a:pt x="5793" y="38405"/>
                    <a:pt x="6238" y="38088"/>
                    <a:pt x="6383" y="37600"/>
                  </a:cubicBezTo>
                  <a:cubicBezTo>
                    <a:pt x="6430" y="37440"/>
                    <a:pt x="6467" y="37284"/>
                    <a:pt x="6521" y="37123"/>
                  </a:cubicBezTo>
                  <a:cubicBezTo>
                    <a:pt x="6581" y="36956"/>
                    <a:pt x="6646" y="36778"/>
                    <a:pt x="6616" y="36594"/>
                  </a:cubicBezTo>
                  <a:cubicBezTo>
                    <a:pt x="6574" y="36350"/>
                    <a:pt x="6380" y="36149"/>
                    <a:pt x="6268" y="35930"/>
                  </a:cubicBezTo>
                  <a:cubicBezTo>
                    <a:pt x="6139" y="35669"/>
                    <a:pt x="6029" y="35405"/>
                    <a:pt x="5952" y="35123"/>
                  </a:cubicBezTo>
                  <a:cubicBezTo>
                    <a:pt x="5808" y="34552"/>
                    <a:pt x="5811" y="33950"/>
                    <a:pt x="5995" y="33389"/>
                  </a:cubicBezTo>
                  <a:lnTo>
                    <a:pt x="13450" y="10381"/>
                  </a:lnTo>
                  <a:lnTo>
                    <a:pt x="11425" y="1670"/>
                  </a:lnTo>
                  <a:lnTo>
                    <a:pt x="11037" y="1"/>
                  </a:ln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79"/>
            <p:cNvSpPr/>
            <p:nvPr/>
          </p:nvSpPr>
          <p:spPr>
            <a:xfrm>
              <a:off x="1353207" y="1812209"/>
              <a:ext cx="206079" cy="402692"/>
            </a:xfrm>
            <a:custGeom>
              <a:avLst/>
              <a:gdLst/>
              <a:ahLst/>
              <a:cxnLst/>
              <a:rect l="l" t="t" r="r" b="b"/>
              <a:pathLst>
                <a:path w="5312" h="10380" extrusionOk="0">
                  <a:moveTo>
                    <a:pt x="2900" y="1"/>
                  </a:moveTo>
                  <a:cubicBezTo>
                    <a:pt x="2569" y="332"/>
                    <a:pt x="2328" y="760"/>
                    <a:pt x="2210" y="1243"/>
                  </a:cubicBezTo>
                  <a:lnTo>
                    <a:pt x="2107" y="1670"/>
                  </a:lnTo>
                  <a:lnTo>
                    <a:pt x="1318" y="4919"/>
                  </a:lnTo>
                  <a:lnTo>
                    <a:pt x="1032" y="6103"/>
                  </a:lnTo>
                  <a:lnTo>
                    <a:pt x="1" y="10379"/>
                  </a:lnTo>
                  <a:lnTo>
                    <a:pt x="5311" y="10379"/>
                  </a:lnTo>
                  <a:lnTo>
                    <a:pt x="3290" y="1670"/>
                  </a:lnTo>
                  <a:lnTo>
                    <a:pt x="2900" y="1"/>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79"/>
            <p:cNvSpPr/>
            <p:nvPr/>
          </p:nvSpPr>
          <p:spPr>
            <a:xfrm>
              <a:off x="1107559" y="3272709"/>
              <a:ext cx="36196" cy="84651"/>
            </a:xfrm>
            <a:custGeom>
              <a:avLst/>
              <a:gdLst/>
              <a:ahLst/>
              <a:cxnLst/>
              <a:rect l="l" t="t" r="r" b="b"/>
              <a:pathLst>
                <a:path w="933" h="2182" extrusionOk="0">
                  <a:moveTo>
                    <a:pt x="706" y="0"/>
                  </a:moveTo>
                  <a:cubicBezTo>
                    <a:pt x="618" y="0"/>
                    <a:pt x="537" y="57"/>
                    <a:pt x="512" y="145"/>
                  </a:cubicBezTo>
                  <a:lnTo>
                    <a:pt x="65" y="1678"/>
                  </a:lnTo>
                  <a:cubicBezTo>
                    <a:pt x="1" y="1893"/>
                    <a:pt x="126" y="2119"/>
                    <a:pt x="340" y="2181"/>
                  </a:cubicBezTo>
                  <a:lnTo>
                    <a:pt x="900" y="260"/>
                  </a:lnTo>
                  <a:cubicBezTo>
                    <a:pt x="932" y="153"/>
                    <a:pt x="870" y="41"/>
                    <a:pt x="763" y="8"/>
                  </a:cubicBezTo>
                  <a:cubicBezTo>
                    <a:pt x="744" y="3"/>
                    <a:pt x="725" y="0"/>
                    <a:pt x="706"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79"/>
            <p:cNvSpPr/>
            <p:nvPr/>
          </p:nvSpPr>
          <p:spPr>
            <a:xfrm>
              <a:off x="1070355" y="3260256"/>
              <a:ext cx="30570" cy="65602"/>
            </a:xfrm>
            <a:custGeom>
              <a:avLst/>
              <a:gdLst/>
              <a:ahLst/>
              <a:cxnLst/>
              <a:rect l="l" t="t" r="r" b="b"/>
              <a:pathLst>
                <a:path w="788" h="1691" extrusionOk="0">
                  <a:moveTo>
                    <a:pt x="560" y="0"/>
                  </a:moveTo>
                  <a:cubicBezTo>
                    <a:pt x="473" y="0"/>
                    <a:pt x="392" y="57"/>
                    <a:pt x="366" y="145"/>
                  </a:cubicBezTo>
                  <a:lnTo>
                    <a:pt x="62" y="1187"/>
                  </a:lnTo>
                  <a:cubicBezTo>
                    <a:pt x="1" y="1404"/>
                    <a:pt x="125" y="1628"/>
                    <a:pt x="339" y="1691"/>
                  </a:cubicBezTo>
                  <a:lnTo>
                    <a:pt x="754" y="260"/>
                  </a:lnTo>
                  <a:cubicBezTo>
                    <a:pt x="787" y="153"/>
                    <a:pt x="724" y="41"/>
                    <a:pt x="617" y="8"/>
                  </a:cubicBezTo>
                  <a:cubicBezTo>
                    <a:pt x="598" y="3"/>
                    <a:pt x="579" y="0"/>
                    <a:pt x="560"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79"/>
            <p:cNvSpPr/>
            <p:nvPr/>
          </p:nvSpPr>
          <p:spPr>
            <a:xfrm>
              <a:off x="1155897" y="3285162"/>
              <a:ext cx="30570" cy="65602"/>
            </a:xfrm>
            <a:custGeom>
              <a:avLst/>
              <a:gdLst/>
              <a:ahLst/>
              <a:cxnLst/>
              <a:rect l="l" t="t" r="r" b="b"/>
              <a:pathLst>
                <a:path w="788" h="1691" extrusionOk="0">
                  <a:moveTo>
                    <a:pt x="561" y="0"/>
                  </a:moveTo>
                  <a:cubicBezTo>
                    <a:pt x="474" y="0"/>
                    <a:pt x="394" y="57"/>
                    <a:pt x="367" y="145"/>
                  </a:cubicBezTo>
                  <a:lnTo>
                    <a:pt x="65" y="1187"/>
                  </a:lnTo>
                  <a:cubicBezTo>
                    <a:pt x="0" y="1404"/>
                    <a:pt x="124" y="1628"/>
                    <a:pt x="338" y="1691"/>
                  </a:cubicBezTo>
                  <a:lnTo>
                    <a:pt x="757" y="260"/>
                  </a:lnTo>
                  <a:cubicBezTo>
                    <a:pt x="788" y="153"/>
                    <a:pt x="725" y="41"/>
                    <a:pt x="618" y="8"/>
                  </a:cubicBezTo>
                  <a:cubicBezTo>
                    <a:pt x="599" y="3"/>
                    <a:pt x="580" y="0"/>
                    <a:pt x="561"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79"/>
            <p:cNvSpPr/>
            <p:nvPr/>
          </p:nvSpPr>
          <p:spPr>
            <a:xfrm>
              <a:off x="1230111" y="3238841"/>
              <a:ext cx="32549" cy="61917"/>
            </a:xfrm>
            <a:custGeom>
              <a:avLst/>
              <a:gdLst/>
              <a:ahLst/>
              <a:cxnLst/>
              <a:rect l="l" t="t" r="r" b="b"/>
              <a:pathLst>
                <a:path w="839" h="1596" extrusionOk="0">
                  <a:moveTo>
                    <a:pt x="612" y="1"/>
                  </a:moveTo>
                  <a:cubicBezTo>
                    <a:pt x="525" y="1"/>
                    <a:pt x="444" y="59"/>
                    <a:pt x="417" y="147"/>
                  </a:cubicBezTo>
                  <a:lnTo>
                    <a:pt x="1" y="1579"/>
                  </a:lnTo>
                  <a:cubicBezTo>
                    <a:pt x="38" y="1590"/>
                    <a:pt x="76" y="1595"/>
                    <a:pt x="114" y="1595"/>
                  </a:cubicBezTo>
                  <a:cubicBezTo>
                    <a:pt x="289" y="1595"/>
                    <a:pt x="452" y="1480"/>
                    <a:pt x="503" y="1302"/>
                  </a:cubicBezTo>
                  <a:lnTo>
                    <a:pt x="807" y="261"/>
                  </a:lnTo>
                  <a:cubicBezTo>
                    <a:pt x="838" y="154"/>
                    <a:pt x="777" y="41"/>
                    <a:pt x="670" y="10"/>
                  </a:cubicBezTo>
                  <a:cubicBezTo>
                    <a:pt x="651" y="4"/>
                    <a:pt x="631" y="1"/>
                    <a:pt x="612"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79"/>
            <p:cNvSpPr/>
            <p:nvPr/>
          </p:nvSpPr>
          <p:spPr>
            <a:xfrm>
              <a:off x="1393243" y="1779932"/>
              <a:ext cx="949546" cy="917424"/>
            </a:xfrm>
            <a:custGeom>
              <a:avLst/>
              <a:gdLst/>
              <a:ahLst/>
              <a:cxnLst/>
              <a:rect l="l" t="t" r="r" b="b"/>
              <a:pathLst>
                <a:path w="24476" h="23648" extrusionOk="0">
                  <a:moveTo>
                    <a:pt x="3806" y="1"/>
                  </a:moveTo>
                  <a:cubicBezTo>
                    <a:pt x="3054" y="1"/>
                    <a:pt x="2362" y="310"/>
                    <a:pt x="1870" y="828"/>
                  </a:cubicBezTo>
                  <a:cubicBezTo>
                    <a:pt x="1539" y="1161"/>
                    <a:pt x="1297" y="1589"/>
                    <a:pt x="1180" y="2072"/>
                  </a:cubicBezTo>
                  <a:lnTo>
                    <a:pt x="1076" y="2498"/>
                  </a:lnTo>
                  <a:lnTo>
                    <a:pt x="634" y="4315"/>
                  </a:lnTo>
                  <a:lnTo>
                    <a:pt x="0" y="6934"/>
                  </a:lnTo>
                  <a:lnTo>
                    <a:pt x="4279" y="11208"/>
                  </a:lnTo>
                  <a:lnTo>
                    <a:pt x="7066" y="23228"/>
                  </a:lnTo>
                  <a:cubicBezTo>
                    <a:pt x="7126" y="23472"/>
                    <a:pt x="7344" y="23647"/>
                    <a:pt x="7591" y="23647"/>
                  </a:cubicBezTo>
                  <a:lnTo>
                    <a:pt x="17579" y="23647"/>
                  </a:lnTo>
                  <a:cubicBezTo>
                    <a:pt x="17831" y="23647"/>
                    <a:pt x="18045" y="23472"/>
                    <a:pt x="18105" y="23228"/>
                  </a:cubicBezTo>
                  <a:lnTo>
                    <a:pt x="20768" y="11735"/>
                  </a:lnTo>
                  <a:lnTo>
                    <a:pt x="20788" y="11822"/>
                  </a:lnTo>
                  <a:lnTo>
                    <a:pt x="24476" y="8134"/>
                  </a:lnTo>
                  <a:cubicBezTo>
                    <a:pt x="24228" y="6725"/>
                    <a:pt x="24041" y="5434"/>
                    <a:pt x="23904" y="4314"/>
                  </a:cubicBezTo>
                  <a:cubicBezTo>
                    <a:pt x="23820" y="3639"/>
                    <a:pt x="23755" y="3030"/>
                    <a:pt x="23703" y="2496"/>
                  </a:cubicBezTo>
                  <a:lnTo>
                    <a:pt x="23703" y="2459"/>
                  </a:lnTo>
                  <a:cubicBezTo>
                    <a:pt x="23661" y="1995"/>
                    <a:pt x="23500" y="1563"/>
                    <a:pt x="23253" y="1198"/>
                  </a:cubicBezTo>
                  <a:cubicBezTo>
                    <a:pt x="22770" y="473"/>
                    <a:pt x="21938" y="1"/>
                    <a:pt x="21013" y="1"/>
                  </a:cubicBezTo>
                  <a:close/>
                </a:path>
              </a:pathLst>
            </a:custGeom>
            <a:solidFill>
              <a:schemeClr val="l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79"/>
            <p:cNvSpPr/>
            <p:nvPr/>
          </p:nvSpPr>
          <p:spPr>
            <a:xfrm>
              <a:off x="1417761" y="1780009"/>
              <a:ext cx="902837" cy="167400"/>
            </a:xfrm>
            <a:custGeom>
              <a:avLst/>
              <a:gdLst/>
              <a:ahLst/>
              <a:cxnLst/>
              <a:rect l="l" t="t" r="r" b="b"/>
              <a:pathLst>
                <a:path w="23272" h="4315" extrusionOk="0">
                  <a:moveTo>
                    <a:pt x="3171" y="0"/>
                  </a:moveTo>
                  <a:cubicBezTo>
                    <a:pt x="2420" y="0"/>
                    <a:pt x="1728" y="310"/>
                    <a:pt x="1236" y="828"/>
                  </a:cubicBezTo>
                  <a:cubicBezTo>
                    <a:pt x="905" y="1160"/>
                    <a:pt x="664" y="1588"/>
                    <a:pt x="546" y="2072"/>
                  </a:cubicBezTo>
                  <a:lnTo>
                    <a:pt x="443" y="2499"/>
                  </a:lnTo>
                  <a:lnTo>
                    <a:pt x="1" y="4315"/>
                  </a:lnTo>
                  <a:lnTo>
                    <a:pt x="23272" y="4315"/>
                  </a:lnTo>
                  <a:cubicBezTo>
                    <a:pt x="23188" y="3640"/>
                    <a:pt x="23123" y="3031"/>
                    <a:pt x="23071" y="2496"/>
                  </a:cubicBezTo>
                  <a:lnTo>
                    <a:pt x="23071" y="2459"/>
                  </a:lnTo>
                  <a:cubicBezTo>
                    <a:pt x="23029" y="1995"/>
                    <a:pt x="22868" y="1563"/>
                    <a:pt x="22621" y="1197"/>
                  </a:cubicBezTo>
                  <a:cubicBezTo>
                    <a:pt x="22138" y="474"/>
                    <a:pt x="21306" y="0"/>
                    <a:pt x="20381"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79"/>
            <p:cNvSpPr/>
            <p:nvPr/>
          </p:nvSpPr>
          <p:spPr>
            <a:xfrm>
              <a:off x="1551990" y="1080194"/>
              <a:ext cx="632746" cy="867185"/>
            </a:xfrm>
            <a:custGeom>
              <a:avLst/>
              <a:gdLst/>
              <a:ahLst/>
              <a:cxnLst/>
              <a:rect l="l" t="t" r="r" b="b"/>
              <a:pathLst>
                <a:path w="16310" h="22353" extrusionOk="0">
                  <a:moveTo>
                    <a:pt x="10169" y="0"/>
                  </a:moveTo>
                  <a:lnTo>
                    <a:pt x="10144" y="16"/>
                  </a:lnTo>
                  <a:lnTo>
                    <a:pt x="3853" y="16"/>
                  </a:lnTo>
                  <a:cubicBezTo>
                    <a:pt x="2478" y="16"/>
                    <a:pt x="1265" y="743"/>
                    <a:pt x="584" y="1829"/>
                  </a:cubicBezTo>
                  <a:cubicBezTo>
                    <a:pt x="537" y="1902"/>
                    <a:pt x="494" y="1973"/>
                    <a:pt x="457" y="2048"/>
                  </a:cubicBezTo>
                  <a:cubicBezTo>
                    <a:pt x="453" y="2048"/>
                    <a:pt x="453" y="2050"/>
                    <a:pt x="453" y="2050"/>
                  </a:cubicBezTo>
                  <a:cubicBezTo>
                    <a:pt x="309" y="2321"/>
                    <a:pt x="199" y="2611"/>
                    <a:pt x="118" y="2916"/>
                  </a:cubicBezTo>
                  <a:cubicBezTo>
                    <a:pt x="99" y="2992"/>
                    <a:pt x="85" y="3068"/>
                    <a:pt x="68" y="3143"/>
                  </a:cubicBezTo>
                  <a:cubicBezTo>
                    <a:pt x="53" y="3219"/>
                    <a:pt x="42" y="3299"/>
                    <a:pt x="31" y="3380"/>
                  </a:cubicBezTo>
                  <a:cubicBezTo>
                    <a:pt x="18" y="3454"/>
                    <a:pt x="11" y="3534"/>
                    <a:pt x="8" y="3616"/>
                  </a:cubicBezTo>
                  <a:cubicBezTo>
                    <a:pt x="3" y="3694"/>
                    <a:pt x="1" y="3770"/>
                    <a:pt x="1" y="3851"/>
                  </a:cubicBezTo>
                  <a:lnTo>
                    <a:pt x="1" y="3858"/>
                  </a:lnTo>
                  <a:lnTo>
                    <a:pt x="1" y="3865"/>
                  </a:lnTo>
                  <a:lnTo>
                    <a:pt x="1" y="8982"/>
                  </a:lnTo>
                  <a:cubicBezTo>
                    <a:pt x="1" y="10688"/>
                    <a:pt x="1387" y="12084"/>
                    <a:pt x="3098" y="12084"/>
                  </a:cubicBezTo>
                  <a:lnTo>
                    <a:pt x="5444" y="12084"/>
                  </a:lnTo>
                  <a:lnTo>
                    <a:pt x="5444" y="17802"/>
                  </a:lnTo>
                  <a:cubicBezTo>
                    <a:pt x="5444" y="17926"/>
                    <a:pt x="5347" y="18021"/>
                    <a:pt x="5230" y="18021"/>
                  </a:cubicBezTo>
                  <a:lnTo>
                    <a:pt x="3483" y="18023"/>
                  </a:lnTo>
                  <a:lnTo>
                    <a:pt x="865" y="18023"/>
                  </a:lnTo>
                  <a:cubicBezTo>
                    <a:pt x="1029" y="18265"/>
                    <a:pt x="1654" y="19084"/>
                    <a:pt x="1844" y="19308"/>
                  </a:cubicBezTo>
                  <a:cubicBezTo>
                    <a:pt x="2325" y="19878"/>
                    <a:pt x="2881" y="20388"/>
                    <a:pt x="3498" y="20817"/>
                  </a:cubicBezTo>
                  <a:cubicBezTo>
                    <a:pt x="4708" y="21662"/>
                    <a:pt x="6146" y="22204"/>
                    <a:pt x="7701" y="22325"/>
                  </a:cubicBezTo>
                  <a:cubicBezTo>
                    <a:pt x="7922" y="22345"/>
                    <a:pt x="8151" y="22352"/>
                    <a:pt x="8376" y="22352"/>
                  </a:cubicBezTo>
                  <a:cubicBezTo>
                    <a:pt x="8604" y="22352"/>
                    <a:pt x="8825" y="22345"/>
                    <a:pt x="9049" y="22325"/>
                  </a:cubicBezTo>
                  <a:cubicBezTo>
                    <a:pt x="10498" y="22211"/>
                    <a:pt x="11852" y="21736"/>
                    <a:pt x="13006" y="20984"/>
                  </a:cubicBezTo>
                  <a:cubicBezTo>
                    <a:pt x="13722" y="20525"/>
                    <a:pt x="14357" y="19955"/>
                    <a:pt x="14904" y="19308"/>
                  </a:cubicBezTo>
                  <a:cubicBezTo>
                    <a:pt x="15021" y="19171"/>
                    <a:pt x="15517" y="18450"/>
                    <a:pt x="15805" y="18023"/>
                  </a:cubicBezTo>
                  <a:lnTo>
                    <a:pt x="13033" y="18023"/>
                  </a:lnTo>
                  <a:cubicBezTo>
                    <a:pt x="13029" y="18023"/>
                    <a:pt x="13026" y="18023"/>
                    <a:pt x="13020" y="18022"/>
                  </a:cubicBezTo>
                  <a:lnTo>
                    <a:pt x="11230" y="18022"/>
                  </a:lnTo>
                  <a:cubicBezTo>
                    <a:pt x="11111" y="18022"/>
                    <a:pt x="11011" y="17925"/>
                    <a:pt x="11011" y="17804"/>
                  </a:cubicBezTo>
                  <a:lnTo>
                    <a:pt x="11011" y="15785"/>
                  </a:lnTo>
                  <a:cubicBezTo>
                    <a:pt x="11011" y="15662"/>
                    <a:pt x="11111" y="15571"/>
                    <a:pt x="11230" y="15571"/>
                  </a:cubicBezTo>
                  <a:lnTo>
                    <a:pt x="12735" y="15568"/>
                  </a:lnTo>
                  <a:cubicBezTo>
                    <a:pt x="13251" y="15568"/>
                    <a:pt x="13718" y="15357"/>
                    <a:pt x="14053" y="15021"/>
                  </a:cubicBezTo>
                  <a:cubicBezTo>
                    <a:pt x="14304" y="14763"/>
                    <a:pt x="14491" y="14432"/>
                    <a:pt x="14560" y="14063"/>
                  </a:cubicBezTo>
                  <a:cubicBezTo>
                    <a:pt x="14581" y="13943"/>
                    <a:pt x="14597" y="13829"/>
                    <a:pt x="14597" y="13707"/>
                  </a:cubicBezTo>
                  <a:lnTo>
                    <a:pt x="14597" y="12068"/>
                  </a:lnTo>
                  <a:cubicBezTo>
                    <a:pt x="15511" y="12058"/>
                    <a:pt x="16309" y="11300"/>
                    <a:pt x="16293" y="10381"/>
                  </a:cubicBezTo>
                  <a:cubicBezTo>
                    <a:pt x="16286" y="9932"/>
                    <a:pt x="16098" y="9528"/>
                    <a:pt x="15810" y="9227"/>
                  </a:cubicBezTo>
                  <a:cubicBezTo>
                    <a:pt x="15504" y="8932"/>
                    <a:pt x="15095" y="8744"/>
                    <a:pt x="14633" y="8744"/>
                  </a:cubicBezTo>
                  <a:lnTo>
                    <a:pt x="14598" y="8744"/>
                  </a:lnTo>
                  <a:lnTo>
                    <a:pt x="14598" y="3852"/>
                  </a:lnTo>
                  <a:cubicBezTo>
                    <a:pt x="14598" y="2794"/>
                    <a:pt x="14167" y="1829"/>
                    <a:pt x="13465" y="1131"/>
                  </a:cubicBezTo>
                  <a:cubicBezTo>
                    <a:pt x="12769" y="430"/>
                    <a:pt x="11803" y="0"/>
                    <a:pt x="10740" y="0"/>
                  </a:cubicBezTo>
                  <a:close/>
                </a:path>
              </a:pathLst>
            </a:custGeom>
            <a:solidFill>
              <a:schemeClr val="hlink"/>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79"/>
            <p:cNvSpPr/>
            <p:nvPr/>
          </p:nvSpPr>
          <p:spPr>
            <a:xfrm>
              <a:off x="1891288" y="1413750"/>
              <a:ext cx="108316" cy="96871"/>
            </a:xfrm>
            <a:custGeom>
              <a:avLst/>
              <a:gdLst/>
              <a:ahLst/>
              <a:cxnLst/>
              <a:rect l="l" t="t" r="r" b="b"/>
              <a:pathLst>
                <a:path w="2792" h="2497" extrusionOk="0">
                  <a:moveTo>
                    <a:pt x="1397" y="1"/>
                  </a:moveTo>
                  <a:cubicBezTo>
                    <a:pt x="614" y="1"/>
                    <a:pt x="1" y="722"/>
                    <a:pt x="181" y="1534"/>
                  </a:cubicBezTo>
                  <a:cubicBezTo>
                    <a:pt x="281" y="1995"/>
                    <a:pt x="652" y="2363"/>
                    <a:pt x="1110" y="2466"/>
                  </a:cubicBezTo>
                  <a:cubicBezTo>
                    <a:pt x="1206" y="2487"/>
                    <a:pt x="1302" y="2497"/>
                    <a:pt x="1395" y="2497"/>
                  </a:cubicBezTo>
                  <a:cubicBezTo>
                    <a:pt x="2178" y="2497"/>
                    <a:pt x="2792" y="1777"/>
                    <a:pt x="2612" y="963"/>
                  </a:cubicBezTo>
                  <a:cubicBezTo>
                    <a:pt x="2511" y="505"/>
                    <a:pt x="2140" y="134"/>
                    <a:pt x="1683" y="33"/>
                  </a:cubicBezTo>
                  <a:cubicBezTo>
                    <a:pt x="1586" y="11"/>
                    <a:pt x="1490" y="1"/>
                    <a:pt x="1397"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79"/>
            <p:cNvSpPr/>
            <p:nvPr/>
          </p:nvSpPr>
          <p:spPr>
            <a:xfrm>
              <a:off x="1637571" y="1348653"/>
              <a:ext cx="191841" cy="102652"/>
            </a:xfrm>
            <a:custGeom>
              <a:avLst/>
              <a:gdLst/>
              <a:ahLst/>
              <a:cxnLst/>
              <a:rect l="l" t="t" r="r" b="b"/>
              <a:pathLst>
                <a:path w="4945" h="2646" extrusionOk="0">
                  <a:moveTo>
                    <a:pt x="4944" y="0"/>
                  </a:moveTo>
                  <a:cubicBezTo>
                    <a:pt x="4944" y="1000"/>
                    <a:pt x="4130" y="1818"/>
                    <a:pt x="3127" y="1818"/>
                  </a:cubicBezTo>
                  <a:lnTo>
                    <a:pt x="1948" y="1818"/>
                  </a:lnTo>
                  <a:lnTo>
                    <a:pt x="1948" y="1825"/>
                  </a:lnTo>
                  <a:lnTo>
                    <a:pt x="1434" y="1825"/>
                  </a:lnTo>
                  <a:cubicBezTo>
                    <a:pt x="825" y="1825"/>
                    <a:pt x="291" y="2153"/>
                    <a:pt x="0" y="2645"/>
                  </a:cubicBezTo>
                  <a:lnTo>
                    <a:pt x="3479" y="2645"/>
                  </a:lnTo>
                  <a:cubicBezTo>
                    <a:pt x="4287" y="2645"/>
                    <a:pt x="4944" y="1989"/>
                    <a:pt x="4944" y="1179"/>
                  </a:cubicBezTo>
                  <a:lnTo>
                    <a:pt x="4944" y="0"/>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79"/>
            <p:cNvSpPr/>
            <p:nvPr/>
          </p:nvSpPr>
          <p:spPr>
            <a:xfrm>
              <a:off x="1637571" y="1348653"/>
              <a:ext cx="191841" cy="102652"/>
            </a:xfrm>
            <a:custGeom>
              <a:avLst/>
              <a:gdLst/>
              <a:ahLst/>
              <a:cxnLst/>
              <a:rect l="l" t="t" r="r" b="b"/>
              <a:pathLst>
                <a:path w="4945" h="2646" extrusionOk="0">
                  <a:moveTo>
                    <a:pt x="4944" y="0"/>
                  </a:moveTo>
                  <a:cubicBezTo>
                    <a:pt x="4944" y="1000"/>
                    <a:pt x="4130" y="1818"/>
                    <a:pt x="3127" y="1818"/>
                  </a:cubicBezTo>
                  <a:lnTo>
                    <a:pt x="1948" y="1818"/>
                  </a:lnTo>
                  <a:lnTo>
                    <a:pt x="1948" y="1825"/>
                  </a:lnTo>
                  <a:lnTo>
                    <a:pt x="1434" y="1825"/>
                  </a:lnTo>
                  <a:cubicBezTo>
                    <a:pt x="825" y="1825"/>
                    <a:pt x="291" y="2153"/>
                    <a:pt x="0" y="2645"/>
                  </a:cubicBezTo>
                  <a:lnTo>
                    <a:pt x="3479" y="2645"/>
                  </a:lnTo>
                  <a:cubicBezTo>
                    <a:pt x="4287" y="2645"/>
                    <a:pt x="4944" y="1989"/>
                    <a:pt x="4944" y="1179"/>
                  </a:cubicBezTo>
                  <a:lnTo>
                    <a:pt x="4944" y="0"/>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79"/>
            <p:cNvSpPr/>
            <p:nvPr/>
          </p:nvSpPr>
          <p:spPr>
            <a:xfrm>
              <a:off x="2010581" y="1518806"/>
              <a:ext cx="107773" cy="78443"/>
            </a:xfrm>
            <a:custGeom>
              <a:avLst/>
              <a:gdLst/>
              <a:ahLst/>
              <a:cxnLst/>
              <a:rect l="l" t="t" r="r" b="b"/>
              <a:pathLst>
                <a:path w="2778" h="2022" extrusionOk="0">
                  <a:moveTo>
                    <a:pt x="282" y="0"/>
                  </a:moveTo>
                  <a:cubicBezTo>
                    <a:pt x="250" y="0"/>
                    <a:pt x="218" y="7"/>
                    <a:pt x="186" y="21"/>
                  </a:cubicBezTo>
                  <a:cubicBezTo>
                    <a:pt x="58" y="79"/>
                    <a:pt x="1" y="231"/>
                    <a:pt x="65" y="357"/>
                  </a:cubicBezTo>
                  <a:cubicBezTo>
                    <a:pt x="828" y="1829"/>
                    <a:pt x="2229" y="2006"/>
                    <a:pt x="2742" y="2020"/>
                  </a:cubicBezTo>
                  <a:cubicBezTo>
                    <a:pt x="2753" y="2020"/>
                    <a:pt x="2764" y="2020"/>
                    <a:pt x="2777" y="2022"/>
                  </a:cubicBezTo>
                  <a:lnTo>
                    <a:pt x="2777" y="1535"/>
                  </a:lnTo>
                  <a:cubicBezTo>
                    <a:pt x="2775" y="1535"/>
                    <a:pt x="2772" y="1535"/>
                    <a:pt x="2770" y="1535"/>
                  </a:cubicBezTo>
                  <a:cubicBezTo>
                    <a:pt x="2382" y="1535"/>
                    <a:pt x="1172" y="1425"/>
                    <a:pt x="500" y="133"/>
                  </a:cubicBezTo>
                  <a:cubicBezTo>
                    <a:pt x="457" y="50"/>
                    <a:pt x="372" y="0"/>
                    <a:pt x="282" y="0"/>
                  </a:cubicBezTo>
                  <a:close/>
                </a:path>
              </a:pathLst>
            </a:custGeom>
            <a:solidFill>
              <a:srgbClr val="3F4C46"/>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79"/>
            <p:cNvSpPr/>
            <p:nvPr/>
          </p:nvSpPr>
          <p:spPr>
            <a:xfrm>
              <a:off x="1984860" y="1289180"/>
              <a:ext cx="97841" cy="36584"/>
            </a:xfrm>
            <a:custGeom>
              <a:avLst/>
              <a:gdLst/>
              <a:ahLst/>
              <a:cxnLst/>
              <a:rect l="l" t="t" r="r" b="b"/>
              <a:pathLst>
                <a:path w="2522" h="943" extrusionOk="0">
                  <a:moveTo>
                    <a:pt x="1262" y="1"/>
                  </a:moveTo>
                  <a:cubicBezTo>
                    <a:pt x="762" y="1"/>
                    <a:pt x="294" y="236"/>
                    <a:pt x="43" y="616"/>
                  </a:cubicBezTo>
                  <a:cubicBezTo>
                    <a:pt x="13" y="663"/>
                    <a:pt x="0" y="720"/>
                    <a:pt x="13" y="773"/>
                  </a:cubicBezTo>
                  <a:cubicBezTo>
                    <a:pt x="23" y="828"/>
                    <a:pt x="56" y="877"/>
                    <a:pt x="102" y="907"/>
                  </a:cubicBezTo>
                  <a:cubicBezTo>
                    <a:pt x="137" y="930"/>
                    <a:pt x="178" y="942"/>
                    <a:pt x="217" y="942"/>
                  </a:cubicBezTo>
                  <a:cubicBezTo>
                    <a:pt x="286" y="942"/>
                    <a:pt x="353" y="909"/>
                    <a:pt x="394" y="848"/>
                  </a:cubicBezTo>
                  <a:cubicBezTo>
                    <a:pt x="568" y="584"/>
                    <a:pt x="901" y="420"/>
                    <a:pt x="1263" y="420"/>
                  </a:cubicBezTo>
                  <a:cubicBezTo>
                    <a:pt x="1623" y="420"/>
                    <a:pt x="1956" y="584"/>
                    <a:pt x="2129" y="848"/>
                  </a:cubicBezTo>
                  <a:cubicBezTo>
                    <a:pt x="2169" y="907"/>
                    <a:pt x="2235" y="942"/>
                    <a:pt x="2305" y="942"/>
                  </a:cubicBezTo>
                  <a:cubicBezTo>
                    <a:pt x="2346" y="942"/>
                    <a:pt x="2386" y="930"/>
                    <a:pt x="2420" y="907"/>
                  </a:cubicBezTo>
                  <a:cubicBezTo>
                    <a:pt x="2467" y="877"/>
                    <a:pt x="2499" y="828"/>
                    <a:pt x="2510" y="773"/>
                  </a:cubicBezTo>
                  <a:cubicBezTo>
                    <a:pt x="2521" y="720"/>
                    <a:pt x="2510" y="664"/>
                    <a:pt x="2479" y="616"/>
                  </a:cubicBezTo>
                  <a:cubicBezTo>
                    <a:pt x="2227" y="236"/>
                    <a:pt x="1761" y="1"/>
                    <a:pt x="1262"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79"/>
            <p:cNvSpPr/>
            <p:nvPr/>
          </p:nvSpPr>
          <p:spPr>
            <a:xfrm>
              <a:off x="2008447" y="1354782"/>
              <a:ext cx="50666" cy="50666"/>
            </a:xfrm>
            <a:custGeom>
              <a:avLst/>
              <a:gdLst/>
              <a:ahLst/>
              <a:cxnLst/>
              <a:rect l="l" t="t" r="r" b="b"/>
              <a:pathLst>
                <a:path w="1306" h="1306" extrusionOk="0">
                  <a:moveTo>
                    <a:pt x="652" y="0"/>
                  </a:moveTo>
                  <a:cubicBezTo>
                    <a:pt x="293" y="0"/>
                    <a:pt x="0" y="293"/>
                    <a:pt x="0" y="654"/>
                  </a:cubicBezTo>
                  <a:cubicBezTo>
                    <a:pt x="0" y="1013"/>
                    <a:pt x="293" y="1306"/>
                    <a:pt x="652" y="1306"/>
                  </a:cubicBezTo>
                  <a:cubicBezTo>
                    <a:pt x="1013" y="1306"/>
                    <a:pt x="1306" y="1013"/>
                    <a:pt x="1306" y="654"/>
                  </a:cubicBezTo>
                  <a:cubicBezTo>
                    <a:pt x="1306" y="293"/>
                    <a:pt x="1013" y="0"/>
                    <a:pt x="652"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79"/>
            <p:cNvSpPr/>
            <p:nvPr/>
          </p:nvSpPr>
          <p:spPr>
            <a:xfrm>
              <a:off x="1944397" y="4568836"/>
              <a:ext cx="255543" cy="497973"/>
            </a:xfrm>
            <a:custGeom>
              <a:avLst/>
              <a:gdLst/>
              <a:ahLst/>
              <a:cxnLst/>
              <a:rect l="l" t="t" r="r" b="b"/>
              <a:pathLst>
                <a:path w="6587" h="12836" extrusionOk="0">
                  <a:moveTo>
                    <a:pt x="0" y="0"/>
                  </a:moveTo>
                  <a:lnTo>
                    <a:pt x="301" y="5209"/>
                  </a:lnTo>
                  <a:lnTo>
                    <a:pt x="607" y="10457"/>
                  </a:lnTo>
                  <a:cubicBezTo>
                    <a:pt x="644" y="11126"/>
                    <a:pt x="939" y="11716"/>
                    <a:pt x="1394" y="12144"/>
                  </a:cubicBezTo>
                  <a:cubicBezTo>
                    <a:pt x="1844" y="12576"/>
                    <a:pt x="2457" y="12836"/>
                    <a:pt x="3126" y="12836"/>
                  </a:cubicBezTo>
                  <a:cubicBezTo>
                    <a:pt x="4516" y="12836"/>
                    <a:pt x="5646" y="11707"/>
                    <a:pt x="5646" y="10316"/>
                  </a:cubicBezTo>
                  <a:lnTo>
                    <a:pt x="6110" y="5209"/>
                  </a:lnTo>
                  <a:lnTo>
                    <a:pt x="6586" y="0"/>
                  </a:ln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79"/>
            <p:cNvSpPr/>
            <p:nvPr/>
          </p:nvSpPr>
          <p:spPr>
            <a:xfrm>
              <a:off x="1944397" y="4568836"/>
              <a:ext cx="255465" cy="202044"/>
            </a:xfrm>
            <a:custGeom>
              <a:avLst/>
              <a:gdLst/>
              <a:ahLst/>
              <a:cxnLst/>
              <a:rect l="l" t="t" r="r" b="b"/>
              <a:pathLst>
                <a:path w="6585" h="5208" extrusionOk="0">
                  <a:moveTo>
                    <a:pt x="0" y="0"/>
                  </a:moveTo>
                  <a:lnTo>
                    <a:pt x="301" y="5208"/>
                  </a:lnTo>
                  <a:lnTo>
                    <a:pt x="6108" y="5208"/>
                  </a:lnTo>
                  <a:lnTo>
                    <a:pt x="6585" y="0"/>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79"/>
            <p:cNvSpPr/>
            <p:nvPr/>
          </p:nvSpPr>
          <p:spPr>
            <a:xfrm>
              <a:off x="994434" y="4486126"/>
              <a:ext cx="443815" cy="479157"/>
            </a:xfrm>
            <a:custGeom>
              <a:avLst/>
              <a:gdLst/>
              <a:ahLst/>
              <a:cxnLst/>
              <a:rect l="l" t="t" r="r" b="b"/>
              <a:pathLst>
                <a:path w="11440" h="12351" extrusionOk="0">
                  <a:moveTo>
                    <a:pt x="7323" y="0"/>
                  </a:moveTo>
                  <a:lnTo>
                    <a:pt x="6561" y="933"/>
                  </a:lnTo>
                  <a:lnTo>
                    <a:pt x="6100" y="1496"/>
                  </a:lnTo>
                  <a:lnTo>
                    <a:pt x="4045" y="4000"/>
                  </a:lnTo>
                  <a:lnTo>
                    <a:pt x="642" y="8157"/>
                  </a:lnTo>
                  <a:cubicBezTo>
                    <a:pt x="211" y="8638"/>
                    <a:pt x="0" y="9232"/>
                    <a:pt x="0" y="9830"/>
                  </a:cubicBezTo>
                  <a:cubicBezTo>
                    <a:pt x="0" y="10477"/>
                    <a:pt x="250" y="11122"/>
                    <a:pt x="741" y="11613"/>
                  </a:cubicBezTo>
                  <a:cubicBezTo>
                    <a:pt x="1233" y="12104"/>
                    <a:pt x="1878" y="12351"/>
                    <a:pt x="2522" y="12351"/>
                  </a:cubicBezTo>
                  <a:cubicBezTo>
                    <a:pt x="3044" y="12351"/>
                    <a:pt x="3566" y="12189"/>
                    <a:pt x="4007" y="11863"/>
                  </a:cubicBezTo>
                  <a:lnTo>
                    <a:pt x="4630" y="11239"/>
                  </a:lnTo>
                  <a:lnTo>
                    <a:pt x="7882" y="7836"/>
                  </a:lnTo>
                  <a:lnTo>
                    <a:pt x="10152" y="5462"/>
                  </a:lnTo>
                  <a:lnTo>
                    <a:pt x="10569" y="5027"/>
                  </a:lnTo>
                  <a:lnTo>
                    <a:pt x="11439" y="4117"/>
                  </a:lnTo>
                  <a:lnTo>
                    <a:pt x="7323" y="0"/>
                  </a:ln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79"/>
            <p:cNvSpPr/>
            <p:nvPr/>
          </p:nvSpPr>
          <p:spPr>
            <a:xfrm>
              <a:off x="1151242" y="4486048"/>
              <a:ext cx="286889" cy="304114"/>
            </a:xfrm>
            <a:custGeom>
              <a:avLst/>
              <a:gdLst/>
              <a:ahLst/>
              <a:cxnLst/>
              <a:rect l="l" t="t" r="r" b="b"/>
              <a:pathLst>
                <a:path w="7395" h="7839" extrusionOk="0">
                  <a:moveTo>
                    <a:pt x="3278" y="1"/>
                  </a:moveTo>
                  <a:lnTo>
                    <a:pt x="2517" y="934"/>
                  </a:lnTo>
                  <a:lnTo>
                    <a:pt x="2057" y="1493"/>
                  </a:lnTo>
                  <a:lnTo>
                    <a:pt x="0" y="3997"/>
                  </a:lnTo>
                  <a:lnTo>
                    <a:pt x="3840" y="7838"/>
                  </a:lnTo>
                  <a:lnTo>
                    <a:pt x="6109" y="5463"/>
                  </a:lnTo>
                  <a:lnTo>
                    <a:pt x="6527" y="5029"/>
                  </a:lnTo>
                  <a:lnTo>
                    <a:pt x="7394" y="4117"/>
                  </a:lnTo>
                  <a:lnTo>
                    <a:pt x="3278" y="1"/>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79"/>
            <p:cNvSpPr/>
            <p:nvPr/>
          </p:nvSpPr>
          <p:spPr>
            <a:xfrm>
              <a:off x="1552068" y="1080000"/>
              <a:ext cx="530366" cy="604077"/>
            </a:xfrm>
            <a:custGeom>
              <a:avLst/>
              <a:gdLst/>
              <a:ahLst/>
              <a:cxnLst/>
              <a:rect l="l" t="t" r="r" b="b"/>
              <a:pathLst>
                <a:path w="13671" h="15571" extrusionOk="0">
                  <a:moveTo>
                    <a:pt x="10170" y="1"/>
                  </a:moveTo>
                  <a:lnTo>
                    <a:pt x="10143" y="16"/>
                  </a:lnTo>
                  <a:lnTo>
                    <a:pt x="3852" y="16"/>
                  </a:lnTo>
                  <a:cubicBezTo>
                    <a:pt x="2477" y="16"/>
                    <a:pt x="1264" y="744"/>
                    <a:pt x="584" y="1831"/>
                  </a:cubicBezTo>
                  <a:cubicBezTo>
                    <a:pt x="536" y="1904"/>
                    <a:pt x="497" y="1975"/>
                    <a:pt x="457" y="2048"/>
                  </a:cubicBezTo>
                  <a:cubicBezTo>
                    <a:pt x="454" y="2048"/>
                    <a:pt x="454" y="2053"/>
                    <a:pt x="454" y="2053"/>
                  </a:cubicBezTo>
                  <a:cubicBezTo>
                    <a:pt x="308" y="2324"/>
                    <a:pt x="198" y="2612"/>
                    <a:pt x="118" y="2917"/>
                  </a:cubicBezTo>
                  <a:cubicBezTo>
                    <a:pt x="98" y="2994"/>
                    <a:pt x="84" y="3068"/>
                    <a:pt x="68" y="3145"/>
                  </a:cubicBezTo>
                  <a:cubicBezTo>
                    <a:pt x="51" y="3222"/>
                    <a:pt x="41" y="3302"/>
                    <a:pt x="30" y="3381"/>
                  </a:cubicBezTo>
                  <a:cubicBezTo>
                    <a:pt x="20" y="3458"/>
                    <a:pt x="10" y="3538"/>
                    <a:pt x="7" y="3616"/>
                  </a:cubicBezTo>
                  <a:cubicBezTo>
                    <a:pt x="4" y="3696"/>
                    <a:pt x="0" y="3773"/>
                    <a:pt x="0" y="3852"/>
                  </a:cubicBezTo>
                  <a:lnTo>
                    <a:pt x="0" y="3859"/>
                  </a:lnTo>
                  <a:lnTo>
                    <a:pt x="0" y="3866"/>
                  </a:lnTo>
                  <a:lnTo>
                    <a:pt x="0" y="11118"/>
                  </a:lnTo>
                  <a:cubicBezTo>
                    <a:pt x="0" y="11191"/>
                    <a:pt x="7" y="11263"/>
                    <a:pt x="11" y="11332"/>
                  </a:cubicBezTo>
                  <a:lnTo>
                    <a:pt x="0" y="11328"/>
                  </a:lnTo>
                  <a:lnTo>
                    <a:pt x="0" y="12036"/>
                  </a:lnTo>
                  <a:lnTo>
                    <a:pt x="0" y="13306"/>
                  </a:lnTo>
                  <a:lnTo>
                    <a:pt x="0" y="14782"/>
                  </a:lnTo>
                  <a:cubicBezTo>
                    <a:pt x="0" y="15218"/>
                    <a:pt x="354" y="15570"/>
                    <a:pt x="786" y="15570"/>
                  </a:cubicBezTo>
                  <a:lnTo>
                    <a:pt x="5918" y="15570"/>
                  </a:lnTo>
                  <a:cubicBezTo>
                    <a:pt x="6354" y="15570"/>
                    <a:pt x="6705" y="15216"/>
                    <a:pt x="6705" y="14782"/>
                  </a:cubicBezTo>
                  <a:lnTo>
                    <a:pt x="6705" y="12822"/>
                  </a:lnTo>
                  <a:cubicBezTo>
                    <a:pt x="6705" y="12387"/>
                    <a:pt x="6351" y="12036"/>
                    <a:pt x="5918" y="12036"/>
                  </a:cubicBezTo>
                  <a:lnTo>
                    <a:pt x="3607" y="12036"/>
                  </a:lnTo>
                  <a:cubicBezTo>
                    <a:pt x="3188" y="12036"/>
                    <a:pt x="2768" y="11899"/>
                    <a:pt x="2468" y="11606"/>
                  </a:cubicBezTo>
                  <a:lnTo>
                    <a:pt x="2461" y="11599"/>
                  </a:lnTo>
                  <a:cubicBezTo>
                    <a:pt x="2163" y="11298"/>
                    <a:pt x="1975" y="10883"/>
                    <a:pt x="1975" y="10409"/>
                  </a:cubicBezTo>
                  <a:cubicBezTo>
                    <a:pt x="1978" y="10101"/>
                    <a:pt x="2062" y="9820"/>
                    <a:pt x="2206" y="9575"/>
                  </a:cubicBezTo>
                  <a:cubicBezTo>
                    <a:pt x="2206" y="9572"/>
                    <a:pt x="2210" y="9572"/>
                    <a:pt x="2210" y="9568"/>
                  </a:cubicBezTo>
                  <a:lnTo>
                    <a:pt x="2213" y="9565"/>
                  </a:lnTo>
                  <a:cubicBezTo>
                    <a:pt x="2508" y="9085"/>
                    <a:pt x="3032" y="8757"/>
                    <a:pt x="3638" y="8757"/>
                  </a:cubicBezTo>
                  <a:cubicBezTo>
                    <a:pt x="3638" y="8757"/>
                    <a:pt x="4104" y="8757"/>
                    <a:pt x="4152" y="8750"/>
                  </a:cubicBezTo>
                  <a:lnTo>
                    <a:pt x="5329" y="8750"/>
                  </a:lnTo>
                  <a:cubicBezTo>
                    <a:pt x="5767" y="8750"/>
                    <a:pt x="6171" y="8593"/>
                    <a:pt x="6483" y="8326"/>
                  </a:cubicBezTo>
                  <a:cubicBezTo>
                    <a:pt x="6529" y="8296"/>
                    <a:pt x="6570" y="8253"/>
                    <a:pt x="6613" y="8209"/>
                  </a:cubicBezTo>
                  <a:lnTo>
                    <a:pt x="6618" y="8209"/>
                  </a:lnTo>
                  <a:cubicBezTo>
                    <a:pt x="6659" y="8168"/>
                    <a:pt x="6697" y="8125"/>
                    <a:pt x="6735" y="8079"/>
                  </a:cubicBezTo>
                  <a:cubicBezTo>
                    <a:pt x="6769" y="8032"/>
                    <a:pt x="6802" y="7988"/>
                    <a:pt x="6837" y="7938"/>
                  </a:cubicBezTo>
                  <a:cubicBezTo>
                    <a:pt x="6854" y="7918"/>
                    <a:pt x="6862" y="7891"/>
                    <a:pt x="6876" y="7874"/>
                  </a:cubicBezTo>
                  <a:cubicBezTo>
                    <a:pt x="6903" y="7827"/>
                    <a:pt x="6929" y="7783"/>
                    <a:pt x="6956" y="7733"/>
                  </a:cubicBezTo>
                  <a:cubicBezTo>
                    <a:pt x="6999" y="7648"/>
                    <a:pt x="7036" y="7559"/>
                    <a:pt x="7067" y="7466"/>
                  </a:cubicBezTo>
                  <a:cubicBezTo>
                    <a:pt x="7083" y="7409"/>
                    <a:pt x="7097" y="7347"/>
                    <a:pt x="7107" y="7290"/>
                  </a:cubicBezTo>
                  <a:cubicBezTo>
                    <a:pt x="7118" y="7238"/>
                    <a:pt x="7130" y="7180"/>
                    <a:pt x="7134" y="7126"/>
                  </a:cubicBezTo>
                  <a:cubicBezTo>
                    <a:pt x="7138" y="7119"/>
                    <a:pt x="7138" y="7111"/>
                    <a:pt x="7138" y="7099"/>
                  </a:cubicBezTo>
                  <a:cubicBezTo>
                    <a:pt x="7141" y="7042"/>
                    <a:pt x="7145" y="6989"/>
                    <a:pt x="7145" y="6932"/>
                  </a:cubicBezTo>
                  <a:lnTo>
                    <a:pt x="7145" y="4731"/>
                  </a:lnTo>
                  <a:cubicBezTo>
                    <a:pt x="7145" y="4255"/>
                    <a:pt x="7531" y="3870"/>
                    <a:pt x="8010" y="3870"/>
                  </a:cubicBezTo>
                  <a:lnTo>
                    <a:pt x="11733" y="3870"/>
                  </a:lnTo>
                  <a:cubicBezTo>
                    <a:pt x="12798" y="3870"/>
                    <a:pt x="13667" y="3004"/>
                    <a:pt x="13667" y="1934"/>
                  </a:cubicBezTo>
                  <a:cubicBezTo>
                    <a:pt x="13670" y="1670"/>
                    <a:pt x="13617" y="1419"/>
                    <a:pt x="13523" y="1191"/>
                  </a:cubicBezTo>
                  <a:lnTo>
                    <a:pt x="13466" y="1134"/>
                  </a:lnTo>
                  <a:cubicBezTo>
                    <a:pt x="12898" y="561"/>
                    <a:pt x="12151" y="169"/>
                    <a:pt x="11320" y="48"/>
                  </a:cubicBezTo>
                  <a:cubicBezTo>
                    <a:pt x="11133" y="18"/>
                    <a:pt x="10938" y="1"/>
                    <a:pt x="10741" y="1"/>
                  </a:cubicBezTo>
                  <a:close/>
                </a:path>
              </a:pathLst>
            </a:custGeom>
            <a:solidFill>
              <a:schemeClr val="accent4"/>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 name="Picture 2" descr="A green rectangle with white dots&#10;&#10;Description automatically generated">
            <a:extLst>
              <a:ext uri="{FF2B5EF4-FFF2-40B4-BE49-F238E27FC236}">
                <a16:creationId xmlns:a16="http://schemas.microsoft.com/office/drawing/2014/main" id="{82EDC446-9C9B-1BD0-60BB-46E4A7B76E0D}"/>
              </a:ext>
            </a:extLst>
          </p:cNvPr>
          <p:cNvPicPr>
            <a:picLocks noChangeAspect="1"/>
          </p:cNvPicPr>
          <p:nvPr/>
        </p:nvPicPr>
        <p:blipFill>
          <a:blip r:embed="rId3"/>
          <a:stretch>
            <a:fillRect/>
          </a:stretch>
        </p:blipFill>
        <p:spPr>
          <a:xfrm>
            <a:off x="221673" y="4459109"/>
            <a:ext cx="8700654" cy="485555"/>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025"/>
                                        </p:tgtEl>
                                        <p:attrNameLst>
                                          <p:attrName>style.visibility</p:attrName>
                                        </p:attrNameLst>
                                      </p:cBhvr>
                                      <p:to>
                                        <p:strVal val="visible"/>
                                      </p:to>
                                    </p:set>
                                    <p:anim calcmode="lin" valueType="num">
                                      <p:cBhvr additive="base">
                                        <p:cTn id="7" dur="1000"/>
                                        <p:tgtEl>
                                          <p:spTgt spid="2025"/>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551"/>
        <p:cNvGrpSpPr/>
        <p:nvPr/>
      </p:nvGrpSpPr>
      <p:grpSpPr>
        <a:xfrm>
          <a:off x="0" y="0"/>
          <a:ext cx="0" cy="0"/>
          <a:chOff x="0" y="0"/>
          <a:chExt cx="0" cy="0"/>
        </a:xfrm>
      </p:grpSpPr>
      <p:sp>
        <p:nvSpPr>
          <p:cNvPr id="3552" name="Google Shape;3552;p109"/>
          <p:cNvSpPr txBox="1">
            <a:spLocks noGrp="1"/>
          </p:cNvSpPr>
          <p:nvPr>
            <p:ph type="title"/>
          </p:nvPr>
        </p:nvSpPr>
        <p:spPr>
          <a:xfrm>
            <a:off x="4189788" y="540002"/>
            <a:ext cx="3150900" cy="1152600"/>
          </a:xfrm>
          <a:prstGeom prst="rect">
            <a:avLst/>
          </a:prstGeom>
        </p:spPr>
        <p:txBody>
          <a:bodyPr spcFirstLastPara="1" wrap="square" lIns="91425" tIns="91425" rIns="91425" bIns="91425" anchor="ctr" anchorCtr="0">
            <a:noAutofit/>
          </a:bodyPr>
          <a:lstStyle/>
          <a:p>
            <a:r>
              <a:rPr lang="en"/>
              <a:t>RESEARCH TASK</a:t>
            </a:r>
            <a:endParaRPr lang="en-US"/>
          </a:p>
        </p:txBody>
      </p:sp>
      <p:sp>
        <p:nvSpPr>
          <p:cNvPr id="3553" name="Google Shape;3553;p109"/>
          <p:cNvSpPr txBox="1">
            <a:spLocks noGrp="1"/>
          </p:cNvSpPr>
          <p:nvPr>
            <p:ph type="title" idx="2"/>
          </p:nvPr>
        </p:nvSpPr>
        <p:spPr>
          <a:xfrm>
            <a:off x="1803213" y="987613"/>
            <a:ext cx="1840500" cy="1023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06</a:t>
            </a:r>
            <a:endParaRPr/>
          </a:p>
        </p:txBody>
      </p:sp>
      <p:sp>
        <p:nvSpPr>
          <p:cNvPr id="3554" name="Google Shape;3554;p109"/>
          <p:cNvSpPr txBox="1">
            <a:spLocks noGrp="1"/>
          </p:cNvSpPr>
          <p:nvPr>
            <p:ph type="subTitle" idx="1"/>
          </p:nvPr>
        </p:nvSpPr>
        <p:spPr>
          <a:xfrm>
            <a:off x="4189712" y="1858525"/>
            <a:ext cx="3150900" cy="599700"/>
          </a:xfrm>
          <a:prstGeom prst="rect">
            <a:avLst/>
          </a:prstGeom>
        </p:spPr>
        <p:txBody>
          <a:bodyPr spcFirstLastPara="1" wrap="square" lIns="91425" tIns="91425" rIns="91425" bIns="91425" anchor="t" anchorCtr="0">
            <a:noAutofit/>
          </a:bodyPr>
          <a:lstStyle/>
          <a:p>
            <a:pPr marL="0" indent="0">
              <a:spcAft>
                <a:spcPts val="1600"/>
              </a:spcAft>
            </a:pPr>
            <a:r>
              <a:rPr lang="en"/>
              <a:t>To investigate LGBTQAI+ Icons</a:t>
            </a:r>
            <a:endParaRPr lang="en-US"/>
          </a:p>
        </p:txBody>
      </p:sp>
      <p:cxnSp>
        <p:nvCxnSpPr>
          <p:cNvPr id="3555" name="Google Shape;3555;p109"/>
          <p:cNvCxnSpPr/>
          <p:nvPr/>
        </p:nvCxnSpPr>
        <p:spPr>
          <a:xfrm>
            <a:off x="5459750" y="1745975"/>
            <a:ext cx="611100" cy="0"/>
          </a:xfrm>
          <a:prstGeom prst="straightConnector1">
            <a:avLst/>
          </a:prstGeom>
          <a:noFill/>
          <a:ln w="9525" cap="flat" cmpd="sng">
            <a:solidFill>
              <a:schemeClr val="hlink"/>
            </a:solidFill>
            <a:prstDash val="solid"/>
            <a:round/>
            <a:headEnd type="diamond" w="med" len="med"/>
            <a:tailEnd type="diamond" w="med" len="med"/>
          </a:ln>
        </p:spPr>
      </p:cxnSp>
      <p:cxnSp>
        <p:nvCxnSpPr>
          <p:cNvPr id="3556" name="Google Shape;3556;p109"/>
          <p:cNvCxnSpPr/>
          <p:nvPr/>
        </p:nvCxnSpPr>
        <p:spPr>
          <a:xfrm>
            <a:off x="3916775" y="1226113"/>
            <a:ext cx="0" cy="546000"/>
          </a:xfrm>
          <a:prstGeom prst="straightConnector1">
            <a:avLst/>
          </a:prstGeom>
          <a:noFill/>
          <a:ln w="9525" cap="flat" cmpd="sng">
            <a:solidFill>
              <a:schemeClr val="hlink"/>
            </a:solidFill>
            <a:prstDash val="solid"/>
            <a:round/>
            <a:headEnd type="diamond" w="med" len="med"/>
            <a:tailEnd type="none" w="med" len="med"/>
          </a:ln>
        </p:spPr>
      </p:cxnSp>
      <p:grpSp>
        <p:nvGrpSpPr>
          <p:cNvPr id="3557" name="Google Shape;3557;p109"/>
          <p:cNvGrpSpPr/>
          <p:nvPr/>
        </p:nvGrpSpPr>
        <p:grpSpPr>
          <a:xfrm>
            <a:off x="1803227" y="2236104"/>
            <a:ext cx="4958524" cy="5624974"/>
            <a:chOff x="1803227" y="2998104"/>
            <a:chExt cx="4958524" cy="5624974"/>
          </a:xfrm>
        </p:grpSpPr>
        <p:sp>
          <p:nvSpPr>
            <p:cNvPr id="3558" name="Google Shape;3558;p109"/>
            <p:cNvSpPr/>
            <p:nvPr/>
          </p:nvSpPr>
          <p:spPr>
            <a:xfrm>
              <a:off x="4237161" y="3966836"/>
              <a:ext cx="912244" cy="1961806"/>
            </a:xfrm>
            <a:custGeom>
              <a:avLst/>
              <a:gdLst/>
              <a:ahLst/>
              <a:cxnLst/>
              <a:rect l="l" t="t" r="r" b="b"/>
              <a:pathLst>
                <a:path w="16987" h="36531" extrusionOk="0">
                  <a:moveTo>
                    <a:pt x="16096" y="1"/>
                  </a:moveTo>
                  <a:cubicBezTo>
                    <a:pt x="15410" y="1"/>
                    <a:pt x="14801" y="343"/>
                    <a:pt x="14431" y="870"/>
                  </a:cubicBezTo>
                  <a:cubicBezTo>
                    <a:pt x="14230" y="1157"/>
                    <a:pt x="14099" y="1495"/>
                    <a:pt x="14069" y="1864"/>
                  </a:cubicBezTo>
                  <a:cubicBezTo>
                    <a:pt x="14054" y="2063"/>
                    <a:pt x="14034" y="2272"/>
                    <a:pt x="14011" y="2498"/>
                  </a:cubicBezTo>
                  <a:cubicBezTo>
                    <a:pt x="13962" y="3031"/>
                    <a:pt x="13897" y="3641"/>
                    <a:pt x="13813" y="4316"/>
                  </a:cubicBezTo>
                  <a:cubicBezTo>
                    <a:pt x="13566" y="6350"/>
                    <a:pt x="13154" y="8956"/>
                    <a:pt x="12483" y="11822"/>
                  </a:cubicBezTo>
                  <a:cubicBezTo>
                    <a:pt x="10971" y="18263"/>
                    <a:pt x="8127" y="25990"/>
                    <a:pt x="2801" y="31355"/>
                  </a:cubicBezTo>
                  <a:cubicBezTo>
                    <a:pt x="2755" y="31403"/>
                    <a:pt x="2705" y="31453"/>
                    <a:pt x="2656" y="31503"/>
                  </a:cubicBezTo>
                  <a:cubicBezTo>
                    <a:pt x="2568" y="31590"/>
                    <a:pt x="2457" y="31643"/>
                    <a:pt x="2337" y="31663"/>
                  </a:cubicBezTo>
                  <a:cubicBezTo>
                    <a:pt x="2016" y="31712"/>
                    <a:pt x="1331" y="31864"/>
                    <a:pt x="785" y="32318"/>
                  </a:cubicBezTo>
                  <a:cubicBezTo>
                    <a:pt x="346" y="32680"/>
                    <a:pt x="0" y="33237"/>
                    <a:pt x="0" y="34082"/>
                  </a:cubicBezTo>
                  <a:cubicBezTo>
                    <a:pt x="0" y="34517"/>
                    <a:pt x="114" y="34923"/>
                    <a:pt x="313" y="35274"/>
                  </a:cubicBezTo>
                  <a:cubicBezTo>
                    <a:pt x="373" y="35389"/>
                    <a:pt x="447" y="35500"/>
                    <a:pt x="530" y="35603"/>
                  </a:cubicBezTo>
                  <a:cubicBezTo>
                    <a:pt x="644" y="35748"/>
                    <a:pt x="774" y="35878"/>
                    <a:pt x="919" y="35995"/>
                  </a:cubicBezTo>
                  <a:cubicBezTo>
                    <a:pt x="1086" y="36129"/>
                    <a:pt x="1270" y="36240"/>
                    <a:pt x="1468" y="36327"/>
                  </a:cubicBezTo>
                  <a:cubicBezTo>
                    <a:pt x="1491" y="36335"/>
                    <a:pt x="1518" y="36347"/>
                    <a:pt x="1544" y="36357"/>
                  </a:cubicBezTo>
                  <a:cubicBezTo>
                    <a:pt x="1598" y="36323"/>
                    <a:pt x="1647" y="36283"/>
                    <a:pt x="1692" y="36236"/>
                  </a:cubicBezTo>
                  <a:lnTo>
                    <a:pt x="1708" y="36216"/>
                  </a:lnTo>
                  <a:lnTo>
                    <a:pt x="1976" y="36484"/>
                  </a:lnTo>
                  <a:cubicBezTo>
                    <a:pt x="2132" y="36514"/>
                    <a:pt x="2294" y="36531"/>
                    <a:pt x="2460" y="36531"/>
                  </a:cubicBezTo>
                  <a:cubicBezTo>
                    <a:pt x="2540" y="36531"/>
                    <a:pt x="2622" y="36527"/>
                    <a:pt x="2704" y="36519"/>
                  </a:cubicBezTo>
                  <a:cubicBezTo>
                    <a:pt x="2959" y="36491"/>
                    <a:pt x="3203" y="36423"/>
                    <a:pt x="3427" y="36316"/>
                  </a:cubicBezTo>
                  <a:cubicBezTo>
                    <a:pt x="3552" y="36259"/>
                    <a:pt x="3669" y="36195"/>
                    <a:pt x="3780" y="36115"/>
                  </a:cubicBezTo>
                  <a:cubicBezTo>
                    <a:pt x="3990" y="35974"/>
                    <a:pt x="4175" y="35799"/>
                    <a:pt x="4336" y="35601"/>
                  </a:cubicBezTo>
                  <a:cubicBezTo>
                    <a:pt x="4423" y="35494"/>
                    <a:pt x="4500" y="35380"/>
                    <a:pt x="4567" y="35259"/>
                  </a:cubicBezTo>
                  <a:cubicBezTo>
                    <a:pt x="4579" y="35237"/>
                    <a:pt x="4595" y="35214"/>
                    <a:pt x="4605" y="35192"/>
                  </a:cubicBezTo>
                  <a:cubicBezTo>
                    <a:pt x="4732" y="34953"/>
                    <a:pt x="4810" y="34722"/>
                    <a:pt x="4857" y="34497"/>
                  </a:cubicBezTo>
                  <a:cubicBezTo>
                    <a:pt x="4891" y="34311"/>
                    <a:pt x="4898" y="34129"/>
                    <a:pt x="4887" y="33957"/>
                  </a:cubicBezTo>
                  <a:cubicBezTo>
                    <a:pt x="4881" y="33895"/>
                    <a:pt x="4878" y="33833"/>
                    <a:pt x="4871" y="33773"/>
                  </a:cubicBezTo>
                  <a:cubicBezTo>
                    <a:pt x="4849" y="33598"/>
                    <a:pt x="4910" y="33431"/>
                    <a:pt x="5035" y="33304"/>
                  </a:cubicBezTo>
                  <a:cubicBezTo>
                    <a:pt x="5077" y="33263"/>
                    <a:pt x="5114" y="33224"/>
                    <a:pt x="5157" y="33183"/>
                  </a:cubicBezTo>
                  <a:cubicBezTo>
                    <a:pt x="5659" y="32680"/>
                    <a:pt x="6143" y="32174"/>
                    <a:pt x="6608" y="31667"/>
                  </a:cubicBezTo>
                  <a:cubicBezTo>
                    <a:pt x="15487" y="21965"/>
                    <a:pt x="16931" y="11825"/>
                    <a:pt x="16931" y="11825"/>
                  </a:cubicBezTo>
                  <a:lnTo>
                    <a:pt x="16931" y="11661"/>
                  </a:lnTo>
                  <a:lnTo>
                    <a:pt x="16969" y="4318"/>
                  </a:lnTo>
                  <a:lnTo>
                    <a:pt x="16976" y="2501"/>
                  </a:lnTo>
                  <a:lnTo>
                    <a:pt x="16986" y="7"/>
                  </a:lnTo>
                  <a:lnTo>
                    <a:pt x="16986" y="1"/>
                  </a:lnTo>
                  <a:close/>
                </a:path>
              </a:pathLst>
            </a:custGeom>
            <a:solidFill>
              <a:srgbClr val="998675"/>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9" name="Google Shape;3559;p109"/>
            <p:cNvSpPr/>
            <p:nvPr/>
          </p:nvSpPr>
          <p:spPr>
            <a:xfrm>
              <a:off x="4237054" y="5667258"/>
              <a:ext cx="354920" cy="261531"/>
            </a:xfrm>
            <a:custGeom>
              <a:avLst/>
              <a:gdLst/>
              <a:ahLst/>
              <a:cxnLst/>
              <a:rect l="l" t="t" r="r" b="b"/>
              <a:pathLst>
                <a:path w="6609" h="4870" extrusionOk="0">
                  <a:moveTo>
                    <a:pt x="2538" y="1"/>
                  </a:moveTo>
                  <a:lnTo>
                    <a:pt x="786" y="656"/>
                  </a:lnTo>
                  <a:cubicBezTo>
                    <a:pt x="346" y="1018"/>
                    <a:pt x="1" y="1574"/>
                    <a:pt x="1" y="2419"/>
                  </a:cubicBezTo>
                  <a:cubicBezTo>
                    <a:pt x="1" y="2854"/>
                    <a:pt x="115" y="3261"/>
                    <a:pt x="312" y="3613"/>
                  </a:cubicBezTo>
                  <a:cubicBezTo>
                    <a:pt x="373" y="3727"/>
                    <a:pt x="446" y="3837"/>
                    <a:pt x="530" y="3941"/>
                  </a:cubicBezTo>
                  <a:cubicBezTo>
                    <a:pt x="644" y="4086"/>
                    <a:pt x="774" y="4215"/>
                    <a:pt x="918" y="4334"/>
                  </a:cubicBezTo>
                  <a:cubicBezTo>
                    <a:pt x="1087" y="4467"/>
                    <a:pt x="1271" y="4578"/>
                    <a:pt x="1468" y="4665"/>
                  </a:cubicBezTo>
                  <a:cubicBezTo>
                    <a:pt x="1492" y="4672"/>
                    <a:pt x="1517" y="4685"/>
                    <a:pt x="1545" y="4695"/>
                  </a:cubicBezTo>
                  <a:cubicBezTo>
                    <a:pt x="1599" y="4662"/>
                    <a:pt x="1646" y="4621"/>
                    <a:pt x="1693" y="4574"/>
                  </a:cubicBezTo>
                  <a:lnTo>
                    <a:pt x="1709" y="4555"/>
                  </a:lnTo>
                  <a:lnTo>
                    <a:pt x="1977" y="4822"/>
                  </a:lnTo>
                  <a:cubicBezTo>
                    <a:pt x="2132" y="4852"/>
                    <a:pt x="2294" y="4869"/>
                    <a:pt x="2460" y="4869"/>
                  </a:cubicBezTo>
                  <a:cubicBezTo>
                    <a:pt x="2540" y="4869"/>
                    <a:pt x="2622" y="4865"/>
                    <a:pt x="2705" y="4856"/>
                  </a:cubicBezTo>
                  <a:cubicBezTo>
                    <a:pt x="2959" y="4829"/>
                    <a:pt x="3204" y="4762"/>
                    <a:pt x="3428" y="4655"/>
                  </a:cubicBezTo>
                  <a:cubicBezTo>
                    <a:pt x="3551" y="4598"/>
                    <a:pt x="3669" y="4534"/>
                    <a:pt x="3779" y="4452"/>
                  </a:cubicBezTo>
                  <a:cubicBezTo>
                    <a:pt x="3990" y="4312"/>
                    <a:pt x="4176" y="4137"/>
                    <a:pt x="4335" y="3939"/>
                  </a:cubicBezTo>
                  <a:cubicBezTo>
                    <a:pt x="4424" y="3832"/>
                    <a:pt x="4500" y="3717"/>
                    <a:pt x="4568" y="3596"/>
                  </a:cubicBezTo>
                  <a:cubicBezTo>
                    <a:pt x="4578" y="3575"/>
                    <a:pt x="4595" y="3552"/>
                    <a:pt x="4605" y="3529"/>
                  </a:cubicBezTo>
                  <a:cubicBezTo>
                    <a:pt x="4732" y="3292"/>
                    <a:pt x="4811" y="3060"/>
                    <a:pt x="4856" y="2836"/>
                  </a:cubicBezTo>
                  <a:cubicBezTo>
                    <a:pt x="4890" y="2650"/>
                    <a:pt x="4898" y="2466"/>
                    <a:pt x="4888" y="2295"/>
                  </a:cubicBezTo>
                  <a:cubicBezTo>
                    <a:pt x="4882" y="2232"/>
                    <a:pt x="4878" y="2172"/>
                    <a:pt x="4872" y="2111"/>
                  </a:cubicBezTo>
                  <a:cubicBezTo>
                    <a:pt x="4848" y="1937"/>
                    <a:pt x="4910" y="1768"/>
                    <a:pt x="5036" y="1641"/>
                  </a:cubicBezTo>
                  <a:cubicBezTo>
                    <a:pt x="5076" y="1601"/>
                    <a:pt x="5114" y="1562"/>
                    <a:pt x="5157" y="1520"/>
                  </a:cubicBezTo>
                  <a:cubicBezTo>
                    <a:pt x="5660" y="1018"/>
                    <a:pt x="6143" y="511"/>
                    <a:pt x="6608" y="5"/>
                  </a:cubicBezTo>
                  <a:lnTo>
                    <a:pt x="6608" y="1"/>
                  </a:lnTo>
                  <a:close/>
                </a:path>
              </a:pathLst>
            </a:custGeom>
            <a:solidFill>
              <a:srgbClr val="272726"/>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0" name="Google Shape;3560;p109"/>
            <p:cNvSpPr/>
            <p:nvPr/>
          </p:nvSpPr>
          <p:spPr>
            <a:xfrm>
              <a:off x="4907576" y="3966997"/>
              <a:ext cx="241822" cy="634871"/>
            </a:xfrm>
            <a:custGeom>
              <a:avLst/>
              <a:gdLst/>
              <a:ahLst/>
              <a:cxnLst/>
              <a:rect l="l" t="t" r="r" b="b"/>
              <a:pathLst>
                <a:path w="4503" h="11822" extrusionOk="0">
                  <a:moveTo>
                    <a:pt x="3615" y="1"/>
                  </a:moveTo>
                  <a:cubicBezTo>
                    <a:pt x="2927" y="1"/>
                    <a:pt x="2318" y="343"/>
                    <a:pt x="1948" y="870"/>
                  </a:cubicBezTo>
                  <a:cubicBezTo>
                    <a:pt x="1747" y="1156"/>
                    <a:pt x="1617" y="1496"/>
                    <a:pt x="1586" y="1864"/>
                  </a:cubicBezTo>
                  <a:cubicBezTo>
                    <a:pt x="1572" y="2062"/>
                    <a:pt x="1553" y="2274"/>
                    <a:pt x="1529" y="2498"/>
                  </a:cubicBezTo>
                  <a:cubicBezTo>
                    <a:pt x="1479" y="3031"/>
                    <a:pt x="1415" y="3642"/>
                    <a:pt x="1332" y="4315"/>
                  </a:cubicBezTo>
                  <a:cubicBezTo>
                    <a:pt x="1084" y="6350"/>
                    <a:pt x="671" y="8957"/>
                    <a:pt x="1" y="11822"/>
                  </a:cubicBezTo>
                  <a:lnTo>
                    <a:pt x="4447" y="11822"/>
                  </a:lnTo>
                  <a:lnTo>
                    <a:pt x="4447" y="11658"/>
                  </a:lnTo>
                  <a:lnTo>
                    <a:pt x="4485" y="4315"/>
                  </a:lnTo>
                  <a:lnTo>
                    <a:pt x="4492" y="2498"/>
                  </a:lnTo>
                  <a:lnTo>
                    <a:pt x="4502" y="4"/>
                  </a:lnTo>
                  <a:lnTo>
                    <a:pt x="4502" y="1"/>
                  </a:lnTo>
                  <a:close/>
                </a:path>
              </a:pathLst>
            </a:custGeom>
            <a:solidFill>
              <a:srgbClr val="272726"/>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1" name="Google Shape;3561;p109"/>
            <p:cNvSpPr/>
            <p:nvPr/>
          </p:nvSpPr>
          <p:spPr>
            <a:xfrm>
              <a:off x="6032794" y="4004964"/>
              <a:ext cx="728958" cy="2202017"/>
            </a:xfrm>
            <a:custGeom>
              <a:avLst/>
              <a:gdLst/>
              <a:ahLst/>
              <a:cxnLst/>
              <a:rect l="l" t="t" r="r" b="b"/>
              <a:pathLst>
                <a:path w="13574" h="41004" extrusionOk="0">
                  <a:moveTo>
                    <a:pt x="2439" y="0"/>
                  </a:moveTo>
                  <a:lnTo>
                    <a:pt x="2024" y="1791"/>
                  </a:lnTo>
                  <a:lnTo>
                    <a:pt x="1600" y="3608"/>
                  </a:lnTo>
                  <a:lnTo>
                    <a:pt x="1" y="10506"/>
                  </a:lnTo>
                  <a:lnTo>
                    <a:pt x="199" y="11115"/>
                  </a:lnTo>
                  <a:lnTo>
                    <a:pt x="7674" y="34165"/>
                  </a:lnTo>
                  <a:cubicBezTo>
                    <a:pt x="7871" y="34776"/>
                    <a:pt x="7727" y="35468"/>
                    <a:pt x="7247" y="35894"/>
                  </a:cubicBezTo>
                  <a:cubicBezTo>
                    <a:pt x="6975" y="36134"/>
                    <a:pt x="6778" y="36496"/>
                    <a:pt x="6929" y="37021"/>
                  </a:cubicBezTo>
                  <a:lnTo>
                    <a:pt x="7175" y="37818"/>
                  </a:lnTo>
                  <a:cubicBezTo>
                    <a:pt x="7322" y="38301"/>
                    <a:pt x="7766" y="38609"/>
                    <a:pt x="8245" y="38609"/>
                  </a:cubicBezTo>
                  <a:cubicBezTo>
                    <a:pt x="8307" y="38609"/>
                    <a:pt x="8371" y="38603"/>
                    <a:pt x="8434" y="38592"/>
                  </a:cubicBezTo>
                  <a:cubicBezTo>
                    <a:pt x="8481" y="38585"/>
                    <a:pt x="8530" y="38572"/>
                    <a:pt x="8576" y="38558"/>
                  </a:cubicBezTo>
                  <a:lnTo>
                    <a:pt x="8603" y="38551"/>
                  </a:lnTo>
                  <a:lnTo>
                    <a:pt x="8705" y="38882"/>
                  </a:lnTo>
                  <a:lnTo>
                    <a:pt x="9098" y="40155"/>
                  </a:lnTo>
                  <a:cubicBezTo>
                    <a:pt x="9173" y="40398"/>
                    <a:pt x="9404" y="40558"/>
                    <a:pt x="9648" y="40558"/>
                  </a:cubicBezTo>
                  <a:cubicBezTo>
                    <a:pt x="9699" y="40558"/>
                    <a:pt x="9751" y="40550"/>
                    <a:pt x="9803" y="40536"/>
                  </a:cubicBezTo>
                  <a:lnTo>
                    <a:pt x="9830" y="40528"/>
                  </a:lnTo>
                  <a:cubicBezTo>
                    <a:pt x="10124" y="40439"/>
                    <a:pt x="10286" y="40126"/>
                    <a:pt x="10199" y="39828"/>
                  </a:cubicBezTo>
                  <a:lnTo>
                    <a:pt x="10199" y="39828"/>
                  </a:lnTo>
                  <a:lnTo>
                    <a:pt x="10439" y="40613"/>
                  </a:lnTo>
                  <a:cubicBezTo>
                    <a:pt x="10511" y="40850"/>
                    <a:pt x="10730" y="41003"/>
                    <a:pt x="10967" y="41003"/>
                  </a:cubicBezTo>
                  <a:cubicBezTo>
                    <a:pt x="11012" y="41003"/>
                    <a:pt x="11057" y="40998"/>
                    <a:pt x="11103" y="40986"/>
                  </a:cubicBezTo>
                  <a:lnTo>
                    <a:pt x="11137" y="40978"/>
                  </a:lnTo>
                  <a:cubicBezTo>
                    <a:pt x="11451" y="40899"/>
                    <a:pt x="11629" y="40583"/>
                    <a:pt x="11535" y="40273"/>
                  </a:cubicBezTo>
                  <a:lnTo>
                    <a:pt x="11444" y="39976"/>
                  </a:lnTo>
                  <a:lnTo>
                    <a:pt x="11444" y="39976"/>
                  </a:lnTo>
                  <a:cubicBezTo>
                    <a:pt x="11518" y="40215"/>
                    <a:pt x="11740" y="40371"/>
                    <a:pt x="11978" y="40371"/>
                  </a:cubicBezTo>
                  <a:cubicBezTo>
                    <a:pt x="12033" y="40371"/>
                    <a:pt x="12089" y="40362"/>
                    <a:pt x="12144" y="40344"/>
                  </a:cubicBezTo>
                  <a:lnTo>
                    <a:pt x="12171" y="40337"/>
                  </a:lnTo>
                  <a:cubicBezTo>
                    <a:pt x="12468" y="40255"/>
                    <a:pt x="12635" y="39943"/>
                    <a:pt x="12544" y="39650"/>
                  </a:cubicBezTo>
                  <a:lnTo>
                    <a:pt x="12395" y="39165"/>
                  </a:lnTo>
                  <a:lnTo>
                    <a:pt x="12395" y="39165"/>
                  </a:lnTo>
                  <a:cubicBezTo>
                    <a:pt x="12469" y="39398"/>
                    <a:pt x="12687" y="39545"/>
                    <a:pt x="12924" y="39545"/>
                  </a:cubicBezTo>
                  <a:cubicBezTo>
                    <a:pt x="12979" y="39545"/>
                    <a:pt x="13036" y="39537"/>
                    <a:pt x="13091" y="39520"/>
                  </a:cubicBezTo>
                  <a:lnTo>
                    <a:pt x="13114" y="39513"/>
                  </a:lnTo>
                  <a:cubicBezTo>
                    <a:pt x="13410" y="39418"/>
                    <a:pt x="13574" y="39105"/>
                    <a:pt x="13482" y="38812"/>
                  </a:cubicBezTo>
                  <a:lnTo>
                    <a:pt x="12556" y="35809"/>
                  </a:lnTo>
                  <a:cubicBezTo>
                    <a:pt x="12421" y="35378"/>
                    <a:pt x="12128" y="35041"/>
                    <a:pt x="11762" y="34843"/>
                  </a:cubicBezTo>
                  <a:cubicBezTo>
                    <a:pt x="11351" y="34621"/>
                    <a:pt x="11063" y="34232"/>
                    <a:pt x="10951" y="33778"/>
                  </a:cubicBezTo>
                  <a:cubicBezTo>
                    <a:pt x="9907" y="29509"/>
                    <a:pt x="5457" y="11115"/>
                    <a:pt x="5457" y="11115"/>
                  </a:cubicBezTo>
                  <a:lnTo>
                    <a:pt x="3643" y="3608"/>
                  </a:lnTo>
                  <a:lnTo>
                    <a:pt x="3204" y="1791"/>
                  </a:lnTo>
                  <a:lnTo>
                    <a:pt x="3030" y="1070"/>
                  </a:lnTo>
                  <a:cubicBezTo>
                    <a:pt x="2930" y="652"/>
                    <a:pt x="2717" y="290"/>
                    <a:pt x="2439" y="0"/>
                  </a:cubicBezTo>
                  <a:close/>
                </a:path>
              </a:pathLst>
            </a:custGeom>
            <a:solidFill>
              <a:srgbClr val="998675"/>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2" name="Google Shape;3562;p109"/>
            <p:cNvSpPr/>
            <p:nvPr/>
          </p:nvSpPr>
          <p:spPr>
            <a:xfrm>
              <a:off x="6032794" y="4005018"/>
              <a:ext cx="293055" cy="596957"/>
            </a:xfrm>
            <a:custGeom>
              <a:avLst/>
              <a:gdLst/>
              <a:ahLst/>
              <a:cxnLst/>
              <a:rect l="l" t="t" r="r" b="b"/>
              <a:pathLst>
                <a:path w="5457" h="11116" extrusionOk="0">
                  <a:moveTo>
                    <a:pt x="2439" y="0"/>
                  </a:moveTo>
                  <a:lnTo>
                    <a:pt x="2024" y="1793"/>
                  </a:lnTo>
                  <a:lnTo>
                    <a:pt x="1600" y="3609"/>
                  </a:lnTo>
                  <a:lnTo>
                    <a:pt x="1" y="10506"/>
                  </a:lnTo>
                  <a:lnTo>
                    <a:pt x="199" y="11115"/>
                  </a:lnTo>
                  <a:lnTo>
                    <a:pt x="5457" y="11115"/>
                  </a:lnTo>
                  <a:lnTo>
                    <a:pt x="3643" y="3609"/>
                  </a:lnTo>
                  <a:lnTo>
                    <a:pt x="3204" y="1793"/>
                  </a:lnTo>
                  <a:lnTo>
                    <a:pt x="3030" y="1071"/>
                  </a:lnTo>
                  <a:cubicBezTo>
                    <a:pt x="2931" y="652"/>
                    <a:pt x="2717" y="290"/>
                    <a:pt x="2439" y="0"/>
                  </a:cubicBezTo>
                  <a:close/>
                </a:path>
              </a:pathLst>
            </a:custGeom>
            <a:solidFill>
              <a:srgbClr val="272726"/>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3" name="Google Shape;3563;p109"/>
            <p:cNvSpPr/>
            <p:nvPr/>
          </p:nvSpPr>
          <p:spPr>
            <a:xfrm>
              <a:off x="6613849" y="6034849"/>
              <a:ext cx="51340" cy="116857"/>
            </a:xfrm>
            <a:custGeom>
              <a:avLst/>
              <a:gdLst/>
              <a:ahLst/>
              <a:cxnLst/>
              <a:rect l="l" t="t" r="r" b="b"/>
              <a:pathLst>
                <a:path w="956" h="2176" extrusionOk="0">
                  <a:moveTo>
                    <a:pt x="226" y="0"/>
                  </a:moveTo>
                  <a:cubicBezTo>
                    <a:pt x="206" y="0"/>
                    <a:pt x="186" y="4"/>
                    <a:pt x="166" y="10"/>
                  </a:cubicBezTo>
                  <a:cubicBezTo>
                    <a:pt x="58" y="44"/>
                    <a:pt x="0" y="156"/>
                    <a:pt x="31" y="263"/>
                  </a:cubicBezTo>
                  <a:lnTo>
                    <a:pt x="622" y="2176"/>
                  </a:lnTo>
                  <a:cubicBezTo>
                    <a:pt x="836" y="2109"/>
                    <a:pt x="956" y="1883"/>
                    <a:pt x="889" y="1669"/>
                  </a:cubicBezTo>
                  <a:lnTo>
                    <a:pt x="418" y="144"/>
                  </a:lnTo>
                  <a:cubicBezTo>
                    <a:pt x="391" y="57"/>
                    <a:pt x="312" y="0"/>
                    <a:pt x="226"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4" name="Google Shape;3564;p109"/>
            <p:cNvSpPr/>
            <p:nvPr/>
          </p:nvSpPr>
          <p:spPr>
            <a:xfrm>
              <a:off x="6672653" y="6016751"/>
              <a:ext cx="43338" cy="90596"/>
            </a:xfrm>
            <a:custGeom>
              <a:avLst/>
              <a:gdLst/>
              <a:ahLst/>
              <a:cxnLst/>
              <a:rect l="l" t="t" r="r" b="b"/>
              <a:pathLst>
                <a:path w="807" h="1687" extrusionOk="0">
                  <a:moveTo>
                    <a:pt x="227" y="1"/>
                  </a:moveTo>
                  <a:cubicBezTo>
                    <a:pt x="207" y="1"/>
                    <a:pt x="186" y="4"/>
                    <a:pt x="166" y="10"/>
                  </a:cubicBezTo>
                  <a:cubicBezTo>
                    <a:pt x="59" y="44"/>
                    <a:pt x="1" y="156"/>
                    <a:pt x="34" y="263"/>
                  </a:cubicBezTo>
                  <a:lnTo>
                    <a:pt x="474" y="1687"/>
                  </a:lnTo>
                  <a:cubicBezTo>
                    <a:pt x="689" y="1621"/>
                    <a:pt x="807" y="1394"/>
                    <a:pt x="741" y="1180"/>
                  </a:cubicBezTo>
                  <a:lnTo>
                    <a:pt x="420" y="144"/>
                  </a:lnTo>
                  <a:cubicBezTo>
                    <a:pt x="392" y="58"/>
                    <a:pt x="313" y="1"/>
                    <a:pt x="227"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5" name="Google Shape;3565;p109"/>
            <p:cNvSpPr/>
            <p:nvPr/>
          </p:nvSpPr>
          <p:spPr>
            <a:xfrm>
              <a:off x="6554884" y="6053161"/>
              <a:ext cx="43338" cy="90596"/>
            </a:xfrm>
            <a:custGeom>
              <a:avLst/>
              <a:gdLst/>
              <a:ahLst/>
              <a:cxnLst/>
              <a:rect l="l" t="t" r="r" b="b"/>
              <a:pathLst>
                <a:path w="807" h="1687" extrusionOk="0">
                  <a:moveTo>
                    <a:pt x="227" y="0"/>
                  </a:moveTo>
                  <a:cubicBezTo>
                    <a:pt x="207" y="0"/>
                    <a:pt x="186" y="4"/>
                    <a:pt x="166" y="10"/>
                  </a:cubicBezTo>
                  <a:cubicBezTo>
                    <a:pt x="59" y="44"/>
                    <a:pt x="1" y="156"/>
                    <a:pt x="32" y="263"/>
                  </a:cubicBezTo>
                  <a:lnTo>
                    <a:pt x="473" y="1686"/>
                  </a:lnTo>
                  <a:cubicBezTo>
                    <a:pt x="687" y="1621"/>
                    <a:pt x="807" y="1394"/>
                    <a:pt x="741" y="1180"/>
                  </a:cubicBezTo>
                  <a:lnTo>
                    <a:pt x="420" y="144"/>
                  </a:lnTo>
                  <a:cubicBezTo>
                    <a:pt x="392" y="57"/>
                    <a:pt x="313" y="0"/>
                    <a:pt x="227"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6" name="Google Shape;3566;p109"/>
            <p:cNvSpPr/>
            <p:nvPr/>
          </p:nvSpPr>
          <p:spPr>
            <a:xfrm>
              <a:off x="6448339" y="5990706"/>
              <a:ext cx="46238" cy="85118"/>
            </a:xfrm>
            <a:custGeom>
              <a:avLst/>
              <a:gdLst/>
              <a:ahLst/>
              <a:cxnLst/>
              <a:rect l="l" t="t" r="r" b="b"/>
              <a:pathLst>
                <a:path w="861" h="1585" extrusionOk="0">
                  <a:moveTo>
                    <a:pt x="228" y="1"/>
                  </a:moveTo>
                  <a:cubicBezTo>
                    <a:pt x="208" y="1"/>
                    <a:pt x="187" y="4"/>
                    <a:pt x="167" y="10"/>
                  </a:cubicBezTo>
                  <a:cubicBezTo>
                    <a:pt x="60" y="42"/>
                    <a:pt x="0" y="156"/>
                    <a:pt x="33" y="263"/>
                  </a:cubicBezTo>
                  <a:lnTo>
                    <a:pt x="354" y="1300"/>
                  </a:lnTo>
                  <a:cubicBezTo>
                    <a:pt x="407" y="1474"/>
                    <a:pt x="567" y="1585"/>
                    <a:pt x="740" y="1585"/>
                  </a:cubicBezTo>
                  <a:cubicBezTo>
                    <a:pt x="780" y="1585"/>
                    <a:pt x="821" y="1579"/>
                    <a:pt x="860" y="1567"/>
                  </a:cubicBezTo>
                  <a:lnTo>
                    <a:pt x="421" y="144"/>
                  </a:lnTo>
                  <a:cubicBezTo>
                    <a:pt x="394" y="57"/>
                    <a:pt x="314" y="1"/>
                    <a:pt x="228"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7" name="Google Shape;3567;p109"/>
            <p:cNvSpPr/>
            <p:nvPr/>
          </p:nvSpPr>
          <p:spPr>
            <a:xfrm>
              <a:off x="5001125" y="5156498"/>
              <a:ext cx="1171252" cy="2111690"/>
            </a:xfrm>
            <a:custGeom>
              <a:avLst/>
              <a:gdLst/>
              <a:ahLst/>
              <a:cxnLst/>
              <a:rect l="l" t="t" r="r" b="b"/>
              <a:pathLst>
                <a:path w="21810" h="39322" extrusionOk="0">
                  <a:moveTo>
                    <a:pt x="10906" y="0"/>
                  </a:moveTo>
                  <a:cubicBezTo>
                    <a:pt x="7895" y="0"/>
                    <a:pt x="5170" y="1219"/>
                    <a:pt x="3196" y="3191"/>
                  </a:cubicBezTo>
                  <a:cubicBezTo>
                    <a:pt x="1461" y="4927"/>
                    <a:pt x="308" y="7243"/>
                    <a:pt x="55" y="9828"/>
                  </a:cubicBezTo>
                  <a:cubicBezTo>
                    <a:pt x="21" y="10181"/>
                    <a:pt x="1" y="10539"/>
                    <a:pt x="1" y="10906"/>
                  </a:cubicBezTo>
                  <a:lnTo>
                    <a:pt x="1" y="37516"/>
                  </a:lnTo>
                  <a:cubicBezTo>
                    <a:pt x="1" y="38511"/>
                    <a:pt x="811" y="39322"/>
                    <a:pt x="1809" y="39322"/>
                  </a:cubicBezTo>
                  <a:lnTo>
                    <a:pt x="20003" y="39322"/>
                  </a:lnTo>
                  <a:cubicBezTo>
                    <a:pt x="21001" y="39322"/>
                    <a:pt x="21810" y="38511"/>
                    <a:pt x="21810" y="37516"/>
                  </a:cubicBezTo>
                  <a:lnTo>
                    <a:pt x="21810" y="10906"/>
                  </a:lnTo>
                  <a:cubicBezTo>
                    <a:pt x="21810" y="10539"/>
                    <a:pt x="21793" y="10182"/>
                    <a:pt x="21757" y="9828"/>
                  </a:cubicBezTo>
                  <a:cubicBezTo>
                    <a:pt x="21218" y="4308"/>
                    <a:pt x="16566" y="0"/>
                    <a:pt x="10906" y="0"/>
                  </a:cubicBezTo>
                  <a:close/>
                </a:path>
              </a:pathLst>
            </a:custGeom>
            <a:solidFill>
              <a:schemeClr val="dk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8" name="Google Shape;3568;p109"/>
            <p:cNvSpPr/>
            <p:nvPr/>
          </p:nvSpPr>
          <p:spPr>
            <a:xfrm>
              <a:off x="5004133" y="5156498"/>
              <a:ext cx="1165505" cy="527842"/>
            </a:xfrm>
            <a:custGeom>
              <a:avLst/>
              <a:gdLst/>
              <a:ahLst/>
              <a:cxnLst/>
              <a:rect l="l" t="t" r="r" b="b"/>
              <a:pathLst>
                <a:path w="21703" h="9829" extrusionOk="0">
                  <a:moveTo>
                    <a:pt x="10851" y="0"/>
                  </a:moveTo>
                  <a:cubicBezTo>
                    <a:pt x="7841" y="0"/>
                    <a:pt x="5116" y="1219"/>
                    <a:pt x="3141" y="3191"/>
                  </a:cubicBezTo>
                  <a:cubicBezTo>
                    <a:pt x="1406" y="4927"/>
                    <a:pt x="255" y="7243"/>
                    <a:pt x="1" y="9828"/>
                  </a:cubicBezTo>
                  <a:lnTo>
                    <a:pt x="21702" y="9828"/>
                  </a:lnTo>
                  <a:cubicBezTo>
                    <a:pt x="21164" y="4308"/>
                    <a:pt x="16513" y="0"/>
                    <a:pt x="10851" y="0"/>
                  </a:cubicBezTo>
                  <a:close/>
                </a:path>
              </a:pathLst>
            </a:custGeom>
            <a:solidFill>
              <a:srgbClr val="272726"/>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9" name="Google Shape;3569;p109"/>
            <p:cNvSpPr/>
            <p:nvPr/>
          </p:nvSpPr>
          <p:spPr>
            <a:xfrm>
              <a:off x="5012027" y="3967158"/>
              <a:ext cx="1151543" cy="211642"/>
            </a:xfrm>
            <a:custGeom>
              <a:avLst/>
              <a:gdLst/>
              <a:ahLst/>
              <a:cxnLst/>
              <a:rect l="l" t="t" r="r" b="b"/>
              <a:pathLst>
                <a:path w="21443" h="3941" extrusionOk="0">
                  <a:moveTo>
                    <a:pt x="1666" y="1"/>
                  </a:moveTo>
                  <a:cubicBezTo>
                    <a:pt x="979" y="1"/>
                    <a:pt x="369" y="343"/>
                    <a:pt x="1" y="868"/>
                  </a:cubicBezTo>
                  <a:lnTo>
                    <a:pt x="379" y="2495"/>
                  </a:lnTo>
                  <a:lnTo>
                    <a:pt x="714" y="3940"/>
                  </a:lnTo>
                  <a:lnTo>
                    <a:pt x="20696" y="3940"/>
                  </a:lnTo>
                  <a:lnTo>
                    <a:pt x="21032" y="2495"/>
                  </a:lnTo>
                  <a:lnTo>
                    <a:pt x="21443" y="701"/>
                  </a:lnTo>
                  <a:cubicBezTo>
                    <a:pt x="21017" y="262"/>
                    <a:pt x="20427" y="1"/>
                    <a:pt x="19780" y="1"/>
                  </a:cubicBezTo>
                  <a:close/>
                </a:path>
              </a:pathLst>
            </a:custGeom>
            <a:solidFill>
              <a:schemeClr val="l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0" name="Google Shape;3570;p109"/>
            <p:cNvSpPr/>
            <p:nvPr/>
          </p:nvSpPr>
          <p:spPr>
            <a:xfrm>
              <a:off x="5050316" y="4178744"/>
              <a:ext cx="1073191" cy="211588"/>
            </a:xfrm>
            <a:custGeom>
              <a:avLst/>
              <a:gdLst/>
              <a:ahLst/>
              <a:cxnLst/>
              <a:rect l="l" t="t" r="r" b="b"/>
              <a:pathLst>
                <a:path w="19984" h="3940" extrusionOk="0">
                  <a:moveTo>
                    <a:pt x="1" y="0"/>
                  </a:moveTo>
                  <a:lnTo>
                    <a:pt x="88" y="374"/>
                  </a:lnTo>
                  <a:lnTo>
                    <a:pt x="916" y="3939"/>
                  </a:lnTo>
                  <a:lnTo>
                    <a:pt x="19070" y="3939"/>
                  </a:lnTo>
                  <a:lnTo>
                    <a:pt x="19895" y="374"/>
                  </a:lnTo>
                  <a:lnTo>
                    <a:pt x="19983" y="0"/>
                  </a:ln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1" name="Google Shape;3571;p109"/>
            <p:cNvSpPr/>
            <p:nvPr/>
          </p:nvSpPr>
          <p:spPr>
            <a:xfrm>
              <a:off x="5099454" y="4390277"/>
              <a:ext cx="975023" cy="211695"/>
            </a:xfrm>
            <a:custGeom>
              <a:avLst/>
              <a:gdLst/>
              <a:ahLst/>
              <a:cxnLst/>
              <a:rect l="l" t="t" r="r" b="b"/>
              <a:pathLst>
                <a:path w="18156" h="3942" extrusionOk="0">
                  <a:moveTo>
                    <a:pt x="1" y="0"/>
                  </a:moveTo>
                  <a:lnTo>
                    <a:pt x="872" y="3779"/>
                  </a:lnTo>
                  <a:lnTo>
                    <a:pt x="912" y="3941"/>
                  </a:lnTo>
                  <a:lnTo>
                    <a:pt x="17239" y="3941"/>
                  </a:lnTo>
                  <a:lnTo>
                    <a:pt x="17381" y="3332"/>
                  </a:lnTo>
                  <a:lnTo>
                    <a:pt x="18155" y="0"/>
                  </a:lnTo>
                  <a:close/>
                </a:path>
              </a:pathLst>
            </a:custGeom>
            <a:solidFill>
              <a:schemeClr val="lt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2" name="Google Shape;3572;p109"/>
            <p:cNvSpPr/>
            <p:nvPr/>
          </p:nvSpPr>
          <p:spPr>
            <a:xfrm>
              <a:off x="5148430" y="4601917"/>
              <a:ext cx="876854" cy="211803"/>
            </a:xfrm>
            <a:custGeom>
              <a:avLst/>
              <a:gdLst/>
              <a:ahLst/>
              <a:cxnLst/>
              <a:rect l="l" t="t" r="r" b="b"/>
              <a:pathLst>
                <a:path w="16328" h="3944" extrusionOk="0">
                  <a:moveTo>
                    <a:pt x="0" y="0"/>
                  </a:moveTo>
                  <a:lnTo>
                    <a:pt x="915" y="3944"/>
                  </a:lnTo>
                  <a:lnTo>
                    <a:pt x="15413" y="3944"/>
                  </a:lnTo>
                  <a:lnTo>
                    <a:pt x="16327" y="0"/>
                  </a:lnTo>
                  <a:close/>
                </a:path>
              </a:pathLst>
            </a:custGeom>
            <a:solidFill>
              <a:schemeClr val="accent5"/>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3" name="Google Shape;3573;p109"/>
            <p:cNvSpPr/>
            <p:nvPr/>
          </p:nvSpPr>
          <p:spPr>
            <a:xfrm>
              <a:off x="5197513" y="4813664"/>
              <a:ext cx="778633" cy="211642"/>
            </a:xfrm>
            <a:custGeom>
              <a:avLst/>
              <a:gdLst/>
              <a:ahLst/>
              <a:cxnLst/>
              <a:rect l="l" t="t" r="r" b="b"/>
              <a:pathLst>
                <a:path w="14499" h="3941" extrusionOk="0">
                  <a:moveTo>
                    <a:pt x="1" y="1"/>
                  </a:moveTo>
                  <a:lnTo>
                    <a:pt x="914" y="3940"/>
                  </a:lnTo>
                  <a:lnTo>
                    <a:pt x="13584" y="3940"/>
                  </a:lnTo>
                  <a:lnTo>
                    <a:pt x="14499" y="1"/>
                  </a:lnTo>
                  <a:close/>
                </a:path>
              </a:pathLst>
            </a:custGeom>
            <a:solidFill>
              <a:schemeClr val="accent4"/>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4" name="Google Shape;3574;p109"/>
            <p:cNvSpPr/>
            <p:nvPr/>
          </p:nvSpPr>
          <p:spPr>
            <a:xfrm>
              <a:off x="5246597" y="5025250"/>
              <a:ext cx="680464" cy="211695"/>
            </a:xfrm>
            <a:custGeom>
              <a:avLst/>
              <a:gdLst/>
              <a:ahLst/>
              <a:cxnLst/>
              <a:rect l="l" t="t" r="r" b="b"/>
              <a:pathLst>
                <a:path w="12671" h="3942" extrusionOk="0">
                  <a:moveTo>
                    <a:pt x="0" y="0"/>
                  </a:moveTo>
                  <a:lnTo>
                    <a:pt x="815" y="3522"/>
                  </a:lnTo>
                  <a:cubicBezTo>
                    <a:pt x="872" y="3766"/>
                    <a:pt x="1090" y="3941"/>
                    <a:pt x="1344" y="3941"/>
                  </a:cubicBezTo>
                  <a:lnTo>
                    <a:pt x="11329" y="3941"/>
                  </a:lnTo>
                  <a:cubicBezTo>
                    <a:pt x="11577" y="3941"/>
                    <a:pt x="11798" y="3766"/>
                    <a:pt x="11855" y="3522"/>
                  </a:cubicBezTo>
                  <a:lnTo>
                    <a:pt x="12670" y="0"/>
                  </a:lnTo>
                  <a:close/>
                </a:path>
              </a:pathLst>
            </a:custGeom>
            <a:solidFill>
              <a:schemeClr val="accen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5" name="Google Shape;3575;p109"/>
            <p:cNvSpPr/>
            <p:nvPr/>
          </p:nvSpPr>
          <p:spPr>
            <a:xfrm>
              <a:off x="4470550" y="7268117"/>
              <a:ext cx="1171144" cy="1108366"/>
            </a:xfrm>
            <a:custGeom>
              <a:avLst/>
              <a:gdLst/>
              <a:ahLst/>
              <a:cxnLst/>
              <a:rect l="l" t="t" r="r" b="b"/>
              <a:pathLst>
                <a:path w="21808" h="20639" extrusionOk="0">
                  <a:moveTo>
                    <a:pt x="14097" y="1"/>
                  </a:moveTo>
                  <a:lnTo>
                    <a:pt x="9875" y="5159"/>
                  </a:lnTo>
                  <a:lnTo>
                    <a:pt x="7317" y="8285"/>
                  </a:lnTo>
                  <a:lnTo>
                    <a:pt x="641" y="16441"/>
                  </a:lnTo>
                  <a:cubicBezTo>
                    <a:pt x="213" y="16923"/>
                    <a:pt x="0" y="17518"/>
                    <a:pt x="0" y="18116"/>
                  </a:cubicBezTo>
                  <a:cubicBezTo>
                    <a:pt x="0" y="18763"/>
                    <a:pt x="250" y="19411"/>
                    <a:pt x="741" y="19901"/>
                  </a:cubicBezTo>
                  <a:cubicBezTo>
                    <a:pt x="1232" y="20392"/>
                    <a:pt x="1876" y="20638"/>
                    <a:pt x="2520" y="20638"/>
                  </a:cubicBezTo>
                  <a:cubicBezTo>
                    <a:pt x="3042" y="20638"/>
                    <a:pt x="3565" y="20476"/>
                    <a:pt x="4005" y="20150"/>
                  </a:cubicBezTo>
                  <a:cubicBezTo>
                    <a:pt x="4109" y="20077"/>
                    <a:pt x="4207" y="19996"/>
                    <a:pt x="4301" y="19901"/>
                  </a:cubicBezTo>
                  <a:lnTo>
                    <a:pt x="4629" y="19525"/>
                  </a:lnTo>
                  <a:lnTo>
                    <a:pt x="11149" y="12116"/>
                  </a:lnTo>
                  <a:lnTo>
                    <a:pt x="17272" y="5159"/>
                  </a:lnTo>
                  <a:lnTo>
                    <a:pt x="21808" y="1"/>
                  </a:lnTo>
                  <a:close/>
                </a:path>
              </a:pathLst>
            </a:custGeom>
            <a:solidFill>
              <a:srgbClr val="998675"/>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6" name="Google Shape;3576;p109"/>
            <p:cNvSpPr/>
            <p:nvPr/>
          </p:nvSpPr>
          <p:spPr>
            <a:xfrm>
              <a:off x="5001018" y="7268063"/>
              <a:ext cx="640778" cy="277051"/>
            </a:xfrm>
            <a:custGeom>
              <a:avLst/>
              <a:gdLst/>
              <a:ahLst/>
              <a:cxnLst/>
              <a:rect l="l" t="t" r="r" b="b"/>
              <a:pathLst>
                <a:path w="11932" h="5159" extrusionOk="0">
                  <a:moveTo>
                    <a:pt x="4222" y="0"/>
                  </a:moveTo>
                  <a:lnTo>
                    <a:pt x="0" y="5158"/>
                  </a:lnTo>
                  <a:lnTo>
                    <a:pt x="7397" y="5158"/>
                  </a:lnTo>
                  <a:lnTo>
                    <a:pt x="11931" y="0"/>
                  </a:lnTo>
                  <a:close/>
                </a:path>
              </a:pathLst>
            </a:custGeom>
            <a:solidFill>
              <a:srgbClr val="272726"/>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7" name="Google Shape;3577;p109"/>
            <p:cNvSpPr/>
            <p:nvPr/>
          </p:nvSpPr>
          <p:spPr>
            <a:xfrm>
              <a:off x="5641736" y="7267902"/>
              <a:ext cx="336661" cy="1248852"/>
            </a:xfrm>
            <a:custGeom>
              <a:avLst/>
              <a:gdLst/>
              <a:ahLst/>
              <a:cxnLst/>
              <a:rect l="l" t="t" r="r" b="b"/>
              <a:pathLst>
                <a:path w="6269" h="23255" extrusionOk="0">
                  <a:moveTo>
                    <a:pt x="0" y="1"/>
                  </a:moveTo>
                  <a:lnTo>
                    <a:pt x="0" y="3"/>
                  </a:lnTo>
                  <a:lnTo>
                    <a:pt x="297" y="5161"/>
                  </a:lnTo>
                  <a:lnTo>
                    <a:pt x="599" y="10421"/>
                  </a:lnTo>
                  <a:lnTo>
                    <a:pt x="1203" y="20878"/>
                  </a:lnTo>
                  <a:cubicBezTo>
                    <a:pt x="1241" y="21545"/>
                    <a:pt x="1538" y="22138"/>
                    <a:pt x="1990" y="22564"/>
                  </a:cubicBezTo>
                  <a:cubicBezTo>
                    <a:pt x="2443" y="22994"/>
                    <a:pt x="3053" y="23255"/>
                    <a:pt x="3723" y="23255"/>
                  </a:cubicBezTo>
                  <a:cubicBezTo>
                    <a:pt x="5114" y="23255"/>
                    <a:pt x="6242" y="22128"/>
                    <a:pt x="6242" y="20735"/>
                  </a:cubicBezTo>
                  <a:lnTo>
                    <a:pt x="6254" y="10419"/>
                  </a:lnTo>
                  <a:lnTo>
                    <a:pt x="6261" y="5159"/>
                  </a:lnTo>
                  <a:lnTo>
                    <a:pt x="6268" y="1"/>
                  </a:lnTo>
                  <a:close/>
                </a:path>
              </a:pathLst>
            </a:custGeom>
            <a:solidFill>
              <a:srgbClr val="998675"/>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8" name="Google Shape;3578;p109"/>
            <p:cNvSpPr/>
            <p:nvPr/>
          </p:nvSpPr>
          <p:spPr>
            <a:xfrm>
              <a:off x="5641736" y="7268063"/>
              <a:ext cx="336661" cy="277051"/>
            </a:xfrm>
            <a:custGeom>
              <a:avLst/>
              <a:gdLst/>
              <a:ahLst/>
              <a:cxnLst/>
              <a:rect l="l" t="t" r="r" b="b"/>
              <a:pathLst>
                <a:path w="6269" h="5159" extrusionOk="0">
                  <a:moveTo>
                    <a:pt x="0" y="0"/>
                  </a:moveTo>
                  <a:lnTo>
                    <a:pt x="297" y="5158"/>
                  </a:lnTo>
                  <a:lnTo>
                    <a:pt x="6261" y="5158"/>
                  </a:lnTo>
                  <a:lnTo>
                    <a:pt x="6268" y="0"/>
                  </a:lnTo>
                  <a:close/>
                </a:path>
              </a:pathLst>
            </a:custGeom>
            <a:solidFill>
              <a:srgbClr val="272726"/>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9" name="Google Shape;3579;p109"/>
            <p:cNvSpPr/>
            <p:nvPr/>
          </p:nvSpPr>
          <p:spPr>
            <a:xfrm>
              <a:off x="4352459" y="8150925"/>
              <a:ext cx="349174" cy="472045"/>
            </a:xfrm>
            <a:custGeom>
              <a:avLst/>
              <a:gdLst/>
              <a:ahLst/>
              <a:cxnLst/>
              <a:rect l="l" t="t" r="r" b="b"/>
              <a:pathLst>
                <a:path w="6502" h="8790" extrusionOk="0">
                  <a:moveTo>
                    <a:pt x="2838" y="0"/>
                  </a:moveTo>
                  <a:lnTo>
                    <a:pt x="170" y="2862"/>
                  </a:lnTo>
                  <a:cubicBezTo>
                    <a:pt x="1" y="3032"/>
                    <a:pt x="1" y="3306"/>
                    <a:pt x="170" y="3476"/>
                  </a:cubicBezTo>
                  <a:lnTo>
                    <a:pt x="761" y="4067"/>
                  </a:lnTo>
                  <a:cubicBezTo>
                    <a:pt x="844" y="4150"/>
                    <a:pt x="957" y="4195"/>
                    <a:pt x="1071" y="4195"/>
                  </a:cubicBezTo>
                  <a:cubicBezTo>
                    <a:pt x="1108" y="4195"/>
                    <a:pt x="1145" y="4190"/>
                    <a:pt x="1182" y="4181"/>
                  </a:cubicBezTo>
                  <a:lnTo>
                    <a:pt x="1667" y="4049"/>
                  </a:lnTo>
                  <a:cubicBezTo>
                    <a:pt x="1705" y="4039"/>
                    <a:pt x="1743" y="4034"/>
                    <a:pt x="1780" y="4034"/>
                  </a:cubicBezTo>
                  <a:cubicBezTo>
                    <a:pt x="1898" y="4034"/>
                    <a:pt x="2008" y="4083"/>
                    <a:pt x="2085" y="4161"/>
                  </a:cubicBezTo>
                  <a:cubicBezTo>
                    <a:pt x="2188" y="4263"/>
                    <a:pt x="2241" y="4420"/>
                    <a:pt x="2198" y="4580"/>
                  </a:cubicBezTo>
                  <a:lnTo>
                    <a:pt x="2064" y="5065"/>
                  </a:lnTo>
                  <a:cubicBezTo>
                    <a:pt x="2027" y="5217"/>
                    <a:pt x="2067" y="5373"/>
                    <a:pt x="2181" y="5486"/>
                  </a:cubicBezTo>
                  <a:lnTo>
                    <a:pt x="5374" y="8681"/>
                  </a:lnTo>
                  <a:cubicBezTo>
                    <a:pt x="5449" y="8756"/>
                    <a:pt x="5541" y="8789"/>
                    <a:pt x="5631" y="8789"/>
                  </a:cubicBezTo>
                  <a:cubicBezTo>
                    <a:pt x="5817" y="8789"/>
                    <a:pt x="5995" y="8645"/>
                    <a:pt x="5995" y="8427"/>
                  </a:cubicBezTo>
                  <a:lnTo>
                    <a:pt x="6501" y="3462"/>
                  </a:lnTo>
                  <a:lnTo>
                    <a:pt x="2838" y="0"/>
                  </a:lnTo>
                  <a:close/>
                </a:path>
              </a:pathLst>
            </a:custGeom>
            <a:solidFill>
              <a:schemeClr val="accent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0" name="Google Shape;3580;p109"/>
            <p:cNvSpPr/>
            <p:nvPr/>
          </p:nvSpPr>
          <p:spPr>
            <a:xfrm>
              <a:off x="5706393" y="8381468"/>
              <a:ext cx="452444" cy="241017"/>
            </a:xfrm>
            <a:custGeom>
              <a:avLst/>
              <a:gdLst/>
              <a:ahLst/>
              <a:cxnLst/>
              <a:rect l="l" t="t" r="r" b="b"/>
              <a:pathLst>
                <a:path w="8425" h="4488" extrusionOk="0">
                  <a:moveTo>
                    <a:pt x="5038" y="0"/>
                  </a:moveTo>
                  <a:lnTo>
                    <a:pt x="0" y="143"/>
                  </a:lnTo>
                  <a:lnTo>
                    <a:pt x="137" y="4054"/>
                  </a:lnTo>
                  <a:cubicBezTo>
                    <a:pt x="137" y="4294"/>
                    <a:pt x="333" y="4488"/>
                    <a:pt x="571" y="4488"/>
                  </a:cubicBezTo>
                  <a:lnTo>
                    <a:pt x="1406" y="4488"/>
                  </a:lnTo>
                  <a:cubicBezTo>
                    <a:pt x="1561" y="4488"/>
                    <a:pt x="1705" y="4404"/>
                    <a:pt x="1785" y="4269"/>
                  </a:cubicBezTo>
                  <a:lnTo>
                    <a:pt x="2035" y="3833"/>
                  </a:lnTo>
                  <a:cubicBezTo>
                    <a:pt x="2119" y="3689"/>
                    <a:pt x="2267" y="3616"/>
                    <a:pt x="2412" y="3616"/>
                  </a:cubicBezTo>
                  <a:cubicBezTo>
                    <a:pt x="2556" y="3616"/>
                    <a:pt x="2704" y="3689"/>
                    <a:pt x="2788" y="3833"/>
                  </a:cubicBezTo>
                  <a:lnTo>
                    <a:pt x="3038" y="4269"/>
                  </a:lnTo>
                  <a:cubicBezTo>
                    <a:pt x="3118" y="4404"/>
                    <a:pt x="3259" y="4488"/>
                    <a:pt x="3418" y="4488"/>
                  </a:cubicBezTo>
                  <a:lnTo>
                    <a:pt x="7935" y="4488"/>
                  </a:lnTo>
                  <a:cubicBezTo>
                    <a:pt x="8260" y="4488"/>
                    <a:pt x="8424" y="4097"/>
                    <a:pt x="8196" y="3868"/>
                  </a:cubicBezTo>
                  <a:lnTo>
                    <a:pt x="5038" y="0"/>
                  </a:lnTo>
                  <a:close/>
                </a:path>
              </a:pathLst>
            </a:custGeom>
            <a:solidFill>
              <a:schemeClr val="accent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1" name="Google Shape;3581;p109"/>
            <p:cNvSpPr/>
            <p:nvPr/>
          </p:nvSpPr>
          <p:spPr>
            <a:xfrm>
              <a:off x="5673903" y="7827424"/>
              <a:ext cx="303688" cy="689325"/>
            </a:xfrm>
            <a:custGeom>
              <a:avLst/>
              <a:gdLst/>
              <a:ahLst/>
              <a:cxnLst/>
              <a:rect l="l" t="t" r="r" b="b"/>
              <a:pathLst>
                <a:path w="5655" h="12836" extrusionOk="0">
                  <a:moveTo>
                    <a:pt x="0" y="0"/>
                  </a:moveTo>
                  <a:lnTo>
                    <a:pt x="0" y="2"/>
                  </a:lnTo>
                  <a:lnTo>
                    <a:pt x="604" y="10459"/>
                  </a:lnTo>
                  <a:cubicBezTo>
                    <a:pt x="642" y="11126"/>
                    <a:pt x="939" y="11719"/>
                    <a:pt x="1391" y="12145"/>
                  </a:cubicBezTo>
                  <a:cubicBezTo>
                    <a:pt x="1844" y="12575"/>
                    <a:pt x="2454" y="12836"/>
                    <a:pt x="3124" y="12836"/>
                  </a:cubicBezTo>
                  <a:cubicBezTo>
                    <a:pt x="4515" y="12836"/>
                    <a:pt x="5643" y="11709"/>
                    <a:pt x="5643" y="10316"/>
                  </a:cubicBezTo>
                  <a:lnTo>
                    <a:pt x="5655" y="0"/>
                  </a:ln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2" name="Google Shape;3582;p109"/>
            <p:cNvSpPr/>
            <p:nvPr/>
          </p:nvSpPr>
          <p:spPr>
            <a:xfrm>
              <a:off x="5660317" y="7891759"/>
              <a:ext cx="338433" cy="38934"/>
            </a:xfrm>
            <a:custGeom>
              <a:avLst/>
              <a:gdLst/>
              <a:ahLst/>
              <a:cxnLst/>
              <a:rect l="l" t="t" r="r" b="b"/>
              <a:pathLst>
                <a:path w="6302" h="725" extrusionOk="0">
                  <a:moveTo>
                    <a:pt x="363" y="1"/>
                  </a:moveTo>
                  <a:cubicBezTo>
                    <a:pt x="163" y="1"/>
                    <a:pt x="1" y="162"/>
                    <a:pt x="1" y="362"/>
                  </a:cubicBezTo>
                  <a:cubicBezTo>
                    <a:pt x="1" y="561"/>
                    <a:pt x="163" y="724"/>
                    <a:pt x="363" y="724"/>
                  </a:cubicBezTo>
                  <a:lnTo>
                    <a:pt x="5939" y="724"/>
                  </a:lnTo>
                  <a:cubicBezTo>
                    <a:pt x="6139" y="724"/>
                    <a:pt x="6302" y="561"/>
                    <a:pt x="6302" y="362"/>
                  </a:cubicBezTo>
                  <a:cubicBezTo>
                    <a:pt x="6302" y="162"/>
                    <a:pt x="6139" y="1"/>
                    <a:pt x="5939" y="1"/>
                  </a:cubicBezTo>
                  <a:close/>
                </a:path>
              </a:pathLst>
            </a:custGeom>
            <a:solidFill>
              <a:schemeClr val="accent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3" name="Google Shape;3583;p109"/>
            <p:cNvSpPr/>
            <p:nvPr/>
          </p:nvSpPr>
          <p:spPr>
            <a:xfrm>
              <a:off x="4470550" y="7712985"/>
              <a:ext cx="598837" cy="663494"/>
            </a:xfrm>
            <a:custGeom>
              <a:avLst/>
              <a:gdLst/>
              <a:ahLst/>
              <a:cxnLst/>
              <a:rect l="l" t="t" r="r" b="b"/>
              <a:pathLst>
                <a:path w="11151" h="12355" extrusionOk="0">
                  <a:moveTo>
                    <a:pt x="7320" y="1"/>
                  </a:moveTo>
                  <a:lnTo>
                    <a:pt x="641" y="8157"/>
                  </a:lnTo>
                  <a:cubicBezTo>
                    <a:pt x="213" y="8639"/>
                    <a:pt x="0" y="9234"/>
                    <a:pt x="0" y="9832"/>
                  </a:cubicBezTo>
                  <a:cubicBezTo>
                    <a:pt x="0" y="10479"/>
                    <a:pt x="250" y="11127"/>
                    <a:pt x="741" y="11617"/>
                  </a:cubicBezTo>
                  <a:cubicBezTo>
                    <a:pt x="1232" y="12108"/>
                    <a:pt x="1876" y="12354"/>
                    <a:pt x="2520" y="12354"/>
                  </a:cubicBezTo>
                  <a:cubicBezTo>
                    <a:pt x="3042" y="12354"/>
                    <a:pt x="3565" y="12192"/>
                    <a:pt x="4005" y="11866"/>
                  </a:cubicBezTo>
                  <a:lnTo>
                    <a:pt x="4630" y="11241"/>
                  </a:lnTo>
                  <a:lnTo>
                    <a:pt x="11151" y="3832"/>
                  </a:lnTo>
                  <a:lnTo>
                    <a:pt x="7320" y="1"/>
                  </a:ln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4" name="Google Shape;3584;p109"/>
            <p:cNvSpPr/>
            <p:nvPr/>
          </p:nvSpPr>
          <p:spPr>
            <a:xfrm>
              <a:off x="4786317" y="7755893"/>
              <a:ext cx="254281" cy="250898"/>
            </a:xfrm>
            <a:custGeom>
              <a:avLst/>
              <a:gdLst/>
              <a:ahLst/>
              <a:cxnLst/>
              <a:rect l="l" t="t" r="r" b="b"/>
              <a:pathLst>
                <a:path w="4735" h="4672" extrusionOk="0">
                  <a:moveTo>
                    <a:pt x="398" y="1"/>
                  </a:moveTo>
                  <a:cubicBezTo>
                    <a:pt x="306" y="1"/>
                    <a:pt x="213" y="36"/>
                    <a:pt x="141" y="107"/>
                  </a:cubicBezTo>
                  <a:cubicBezTo>
                    <a:pt x="0" y="249"/>
                    <a:pt x="0" y="478"/>
                    <a:pt x="141" y="619"/>
                  </a:cubicBezTo>
                  <a:lnTo>
                    <a:pt x="4082" y="4565"/>
                  </a:lnTo>
                  <a:cubicBezTo>
                    <a:pt x="4152" y="4636"/>
                    <a:pt x="4244" y="4671"/>
                    <a:pt x="4337" y="4671"/>
                  </a:cubicBezTo>
                  <a:cubicBezTo>
                    <a:pt x="4429" y="4671"/>
                    <a:pt x="4522" y="4636"/>
                    <a:pt x="4593" y="4565"/>
                  </a:cubicBezTo>
                  <a:cubicBezTo>
                    <a:pt x="4734" y="4424"/>
                    <a:pt x="4734" y="4196"/>
                    <a:pt x="4593" y="4053"/>
                  </a:cubicBezTo>
                  <a:lnTo>
                    <a:pt x="654" y="107"/>
                  </a:lnTo>
                  <a:cubicBezTo>
                    <a:pt x="583" y="36"/>
                    <a:pt x="491" y="1"/>
                    <a:pt x="398" y="1"/>
                  </a:cubicBezTo>
                  <a:close/>
                </a:path>
              </a:pathLst>
            </a:custGeom>
            <a:solidFill>
              <a:schemeClr val="accent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5" name="Google Shape;3585;p109"/>
            <p:cNvSpPr/>
            <p:nvPr/>
          </p:nvSpPr>
          <p:spPr>
            <a:xfrm>
              <a:off x="5149235" y="2998373"/>
              <a:ext cx="875888" cy="1200412"/>
            </a:xfrm>
            <a:custGeom>
              <a:avLst/>
              <a:gdLst/>
              <a:ahLst/>
              <a:cxnLst/>
              <a:rect l="l" t="t" r="r" b="b"/>
              <a:pathLst>
                <a:path w="16310" h="22353" extrusionOk="0">
                  <a:moveTo>
                    <a:pt x="10170" y="0"/>
                  </a:moveTo>
                  <a:lnTo>
                    <a:pt x="10144" y="16"/>
                  </a:lnTo>
                  <a:lnTo>
                    <a:pt x="3853" y="16"/>
                  </a:lnTo>
                  <a:cubicBezTo>
                    <a:pt x="2478" y="16"/>
                    <a:pt x="1265" y="743"/>
                    <a:pt x="585" y="1829"/>
                  </a:cubicBezTo>
                  <a:cubicBezTo>
                    <a:pt x="537" y="1902"/>
                    <a:pt x="495" y="1973"/>
                    <a:pt x="458" y="2048"/>
                  </a:cubicBezTo>
                  <a:cubicBezTo>
                    <a:pt x="453" y="2048"/>
                    <a:pt x="453" y="2050"/>
                    <a:pt x="453" y="2050"/>
                  </a:cubicBezTo>
                  <a:cubicBezTo>
                    <a:pt x="309" y="2321"/>
                    <a:pt x="199" y="2611"/>
                    <a:pt x="118" y="2916"/>
                  </a:cubicBezTo>
                  <a:cubicBezTo>
                    <a:pt x="99" y="2992"/>
                    <a:pt x="85" y="3068"/>
                    <a:pt x="68" y="3143"/>
                  </a:cubicBezTo>
                  <a:cubicBezTo>
                    <a:pt x="54" y="3219"/>
                    <a:pt x="42" y="3299"/>
                    <a:pt x="31" y="3380"/>
                  </a:cubicBezTo>
                  <a:cubicBezTo>
                    <a:pt x="18" y="3454"/>
                    <a:pt x="11" y="3534"/>
                    <a:pt x="8" y="3616"/>
                  </a:cubicBezTo>
                  <a:cubicBezTo>
                    <a:pt x="4" y="3694"/>
                    <a:pt x="1" y="3770"/>
                    <a:pt x="1" y="3851"/>
                  </a:cubicBezTo>
                  <a:lnTo>
                    <a:pt x="1" y="3858"/>
                  </a:lnTo>
                  <a:lnTo>
                    <a:pt x="1" y="3865"/>
                  </a:lnTo>
                  <a:lnTo>
                    <a:pt x="1" y="8982"/>
                  </a:lnTo>
                  <a:cubicBezTo>
                    <a:pt x="1" y="10688"/>
                    <a:pt x="1388" y="12084"/>
                    <a:pt x="3099" y="12084"/>
                  </a:cubicBezTo>
                  <a:lnTo>
                    <a:pt x="5443" y="12084"/>
                  </a:lnTo>
                  <a:lnTo>
                    <a:pt x="5443" y="17802"/>
                  </a:lnTo>
                  <a:cubicBezTo>
                    <a:pt x="5443" y="17926"/>
                    <a:pt x="5346" y="18021"/>
                    <a:pt x="5229" y="18021"/>
                  </a:cubicBezTo>
                  <a:lnTo>
                    <a:pt x="877" y="18041"/>
                  </a:lnTo>
                  <a:cubicBezTo>
                    <a:pt x="1041" y="18279"/>
                    <a:pt x="1655" y="19084"/>
                    <a:pt x="1844" y="19308"/>
                  </a:cubicBezTo>
                  <a:cubicBezTo>
                    <a:pt x="2325" y="19878"/>
                    <a:pt x="2882" y="20388"/>
                    <a:pt x="3498" y="20817"/>
                  </a:cubicBezTo>
                  <a:cubicBezTo>
                    <a:pt x="4708" y="21662"/>
                    <a:pt x="6146" y="22204"/>
                    <a:pt x="7701" y="22325"/>
                  </a:cubicBezTo>
                  <a:cubicBezTo>
                    <a:pt x="7923" y="22345"/>
                    <a:pt x="8151" y="22352"/>
                    <a:pt x="8376" y="22352"/>
                  </a:cubicBezTo>
                  <a:cubicBezTo>
                    <a:pt x="8605" y="22352"/>
                    <a:pt x="8826" y="22345"/>
                    <a:pt x="9050" y="22325"/>
                  </a:cubicBezTo>
                  <a:cubicBezTo>
                    <a:pt x="10498" y="22211"/>
                    <a:pt x="11852" y="21736"/>
                    <a:pt x="13006" y="20984"/>
                  </a:cubicBezTo>
                  <a:cubicBezTo>
                    <a:pt x="13723" y="20525"/>
                    <a:pt x="14358" y="19955"/>
                    <a:pt x="14904" y="19308"/>
                  </a:cubicBezTo>
                  <a:cubicBezTo>
                    <a:pt x="15024" y="19172"/>
                    <a:pt x="15509" y="18466"/>
                    <a:pt x="15797" y="18041"/>
                  </a:cubicBezTo>
                  <a:lnTo>
                    <a:pt x="13033" y="18023"/>
                  </a:lnTo>
                  <a:cubicBezTo>
                    <a:pt x="13029" y="18023"/>
                    <a:pt x="13026" y="18023"/>
                    <a:pt x="13021" y="18022"/>
                  </a:cubicBezTo>
                  <a:lnTo>
                    <a:pt x="11230" y="18022"/>
                  </a:lnTo>
                  <a:cubicBezTo>
                    <a:pt x="11112" y="18022"/>
                    <a:pt x="11012" y="17925"/>
                    <a:pt x="11012" y="17804"/>
                  </a:cubicBezTo>
                  <a:lnTo>
                    <a:pt x="11012" y="15785"/>
                  </a:lnTo>
                  <a:cubicBezTo>
                    <a:pt x="11012" y="15662"/>
                    <a:pt x="11112" y="15571"/>
                    <a:pt x="11230" y="15571"/>
                  </a:cubicBezTo>
                  <a:lnTo>
                    <a:pt x="12735" y="15568"/>
                  </a:lnTo>
                  <a:cubicBezTo>
                    <a:pt x="13252" y="15568"/>
                    <a:pt x="13718" y="15357"/>
                    <a:pt x="14052" y="15021"/>
                  </a:cubicBezTo>
                  <a:cubicBezTo>
                    <a:pt x="14305" y="14763"/>
                    <a:pt x="14492" y="14432"/>
                    <a:pt x="14559" y="14063"/>
                  </a:cubicBezTo>
                  <a:cubicBezTo>
                    <a:pt x="14582" y="13943"/>
                    <a:pt x="14597" y="13829"/>
                    <a:pt x="14597" y="13707"/>
                  </a:cubicBezTo>
                  <a:lnTo>
                    <a:pt x="14597" y="12068"/>
                  </a:lnTo>
                  <a:cubicBezTo>
                    <a:pt x="15512" y="12058"/>
                    <a:pt x="16309" y="11300"/>
                    <a:pt x="16294" y="10381"/>
                  </a:cubicBezTo>
                  <a:cubicBezTo>
                    <a:pt x="16287" y="9932"/>
                    <a:pt x="16098" y="9528"/>
                    <a:pt x="15810" y="9227"/>
                  </a:cubicBezTo>
                  <a:cubicBezTo>
                    <a:pt x="15505" y="8932"/>
                    <a:pt x="15094" y="8744"/>
                    <a:pt x="14633" y="8744"/>
                  </a:cubicBezTo>
                  <a:lnTo>
                    <a:pt x="14599" y="8744"/>
                  </a:lnTo>
                  <a:lnTo>
                    <a:pt x="14599" y="3852"/>
                  </a:lnTo>
                  <a:cubicBezTo>
                    <a:pt x="14599" y="2794"/>
                    <a:pt x="14166" y="1829"/>
                    <a:pt x="13466" y="1131"/>
                  </a:cubicBezTo>
                  <a:cubicBezTo>
                    <a:pt x="12769" y="430"/>
                    <a:pt x="11804" y="0"/>
                    <a:pt x="10741" y="0"/>
                  </a:cubicBezTo>
                  <a:close/>
                </a:path>
              </a:pathLst>
            </a:custGeom>
            <a:solidFill>
              <a:srgbClr val="998675"/>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6" name="Google Shape;3586;p109"/>
            <p:cNvSpPr/>
            <p:nvPr/>
          </p:nvSpPr>
          <p:spPr>
            <a:xfrm>
              <a:off x="5618859" y="3460103"/>
              <a:ext cx="150045" cy="134095"/>
            </a:xfrm>
            <a:custGeom>
              <a:avLst/>
              <a:gdLst/>
              <a:ahLst/>
              <a:cxnLst/>
              <a:rect l="l" t="t" r="r" b="b"/>
              <a:pathLst>
                <a:path w="2794" h="2497" extrusionOk="0">
                  <a:moveTo>
                    <a:pt x="1396" y="1"/>
                  </a:moveTo>
                  <a:cubicBezTo>
                    <a:pt x="614" y="1"/>
                    <a:pt x="1" y="722"/>
                    <a:pt x="181" y="1534"/>
                  </a:cubicBezTo>
                  <a:cubicBezTo>
                    <a:pt x="282" y="1995"/>
                    <a:pt x="653" y="2363"/>
                    <a:pt x="1111" y="2466"/>
                  </a:cubicBezTo>
                  <a:cubicBezTo>
                    <a:pt x="1208" y="2487"/>
                    <a:pt x="1303" y="2497"/>
                    <a:pt x="1396" y="2497"/>
                  </a:cubicBezTo>
                  <a:cubicBezTo>
                    <a:pt x="2180" y="2497"/>
                    <a:pt x="2793" y="1777"/>
                    <a:pt x="2613" y="963"/>
                  </a:cubicBezTo>
                  <a:cubicBezTo>
                    <a:pt x="2512" y="505"/>
                    <a:pt x="2141" y="134"/>
                    <a:pt x="1682" y="33"/>
                  </a:cubicBezTo>
                  <a:cubicBezTo>
                    <a:pt x="1585" y="11"/>
                    <a:pt x="1489" y="1"/>
                    <a:pt x="1396"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7" name="Google Shape;3587;p109"/>
            <p:cNvSpPr/>
            <p:nvPr/>
          </p:nvSpPr>
          <p:spPr>
            <a:xfrm>
              <a:off x="5267702" y="3369991"/>
              <a:ext cx="265559" cy="142097"/>
            </a:xfrm>
            <a:custGeom>
              <a:avLst/>
              <a:gdLst/>
              <a:ahLst/>
              <a:cxnLst/>
              <a:rect l="l" t="t" r="r" b="b"/>
              <a:pathLst>
                <a:path w="4945" h="2646" extrusionOk="0">
                  <a:moveTo>
                    <a:pt x="4945" y="0"/>
                  </a:moveTo>
                  <a:cubicBezTo>
                    <a:pt x="4945" y="1000"/>
                    <a:pt x="4130" y="1818"/>
                    <a:pt x="3127" y="1818"/>
                  </a:cubicBezTo>
                  <a:lnTo>
                    <a:pt x="1948" y="1818"/>
                  </a:lnTo>
                  <a:lnTo>
                    <a:pt x="1948" y="1825"/>
                  </a:lnTo>
                  <a:lnTo>
                    <a:pt x="1435" y="1825"/>
                  </a:lnTo>
                  <a:cubicBezTo>
                    <a:pt x="826" y="1825"/>
                    <a:pt x="292" y="2153"/>
                    <a:pt x="1" y="2645"/>
                  </a:cubicBezTo>
                  <a:lnTo>
                    <a:pt x="3479" y="2645"/>
                  </a:lnTo>
                  <a:cubicBezTo>
                    <a:pt x="4287" y="2645"/>
                    <a:pt x="4945" y="1989"/>
                    <a:pt x="4945" y="1179"/>
                  </a:cubicBezTo>
                  <a:lnTo>
                    <a:pt x="4945" y="0"/>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8" name="Google Shape;3588;p109"/>
            <p:cNvSpPr/>
            <p:nvPr/>
          </p:nvSpPr>
          <p:spPr>
            <a:xfrm>
              <a:off x="5267702" y="3369991"/>
              <a:ext cx="265559" cy="142097"/>
            </a:xfrm>
            <a:custGeom>
              <a:avLst/>
              <a:gdLst/>
              <a:ahLst/>
              <a:cxnLst/>
              <a:rect l="l" t="t" r="r" b="b"/>
              <a:pathLst>
                <a:path w="4945" h="2646" extrusionOk="0">
                  <a:moveTo>
                    <a:pt x="4945" y="0"/>
                  </a:moveTo>
                  <a:cubicBezTo>
                    <a:pt x="4945" y="1000"/>
                    <a:pt x="4130" y="1818"/>
                    <a:pt x="3127" y="1818"/>
                  </a:cubicBezTo>
                  <a:lnTo>
                    <a:pt x="1948" y="1818"/>
                  </a:lnTo>
                  <a:lnTo>
                    <a:pt x="1948" y="1825"/>
                  </a:lnTo>
                  <a:lnTo>
                    <a:pt x="1435" y="1825"/>
                  </a:lnTo>
                  <a:cubicBezTo>
                    <a:pt x="826" y="1825"/>
                    <a:pt x="292" y="2153"/>
                    <a:pt x="1" y="2645"/>
                  </a:cubicBezTo>
                  <a:lnTo>
                    <a:pt x="3479" y="2645"/>
                  </a:lnTo>
                  <a:cubicBezTo>
                    <a:pt x="4287" y="2645"/>
                    <a:pt x="4945" y="1989"/>
                    <a:pt x="4945" y="1179"/>
                  </a:cubicBezTo>
                  <a:lnTo>
                    <a:pt x="4945" y="0"/>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9" name="Google Shape;3589;p109"/>
            <p:cNvSpPr/>
            <p:nvPr/>
          </p:nvSpPr>
          <p:spPr>
            <a:xfrm>
              <a:off x="5784100" y="3605528"/>
              <a:ext cx="149132" cy="108586"/>
            </a:xfrm>
            <a:custGeom>
              <a:avLst/>
              <a:gdLst/>
              <a:ahLst/>
              <a:cxnLst/>
              <a:rect l="l" t="t" r="r" b="b"/>
              <a:pathLst>
                <a:path w="2777" h="2022" extrusionOk="0">
                  <a:moveTo>
                    <a:pt x="281" y="0"/>
                  </a:moveTo>
                  <a:cubicBezTo>
                    <a:pt x="250" y="0"/>
                    <a:pt x="217" y="7"/>
                    <a:pt x="186" y="21"/>
                  </a:cubicBezTo>
                  <a:cubicBezTo>
                    <a:pt x="57" y="79"/>
                    <a:pt x="0" y="231"/>
                    <a:pt x="64" y="357"/>
                  </a:cubicBezTo>
                  <a:cubicBezTo>
                    <a:pt x="828" y="1829"/>
                    <a:pt x="2229" y="2006"/>
                    <a:pt x="2741" y="2020"/>
                  </a:cubicBezTo>
                  <a:cubicBezTo>
                    <a:pt x="2752" y="2020"/>
                    <a:pt x="2764" y="2020"/>
                    <a:pt x="2777" y="2022"/>
                  </a:cubicBezTo>
                  <a:lnTo>
                    <a:pt x="2777" y="1535"/>
                  </a:lnTo>
                  <a:cubicBezTo>
                    <a:pt x="2774" y="1535"/>
                    <a:pt x="2772" y="1535"/>
                    <a:pt x="2769" y="1535"/>
                  </a:cubicBezTo>
                  <a:cubicBezTo>
                    <a:pt x="2381" y="1535"/>
                    <a:pt x="1171" y="1425"/>
                    <a:pt x="499" y="133"/>
                  </a:cubicBezTo>
                  <a:cubicBezTo>
                    <a:pt x="457" y="50"/>
                    <a:pt x="371" y="0"/>
                    <a:pt x="281"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0" name="Google Shape;3590;p109"/>
            <p:cNvSpPr/>
            <p:nvPr/>
          </p:nvSpPr>
          <p:spPr>
            <a:xfrm>
              <a:off x="5754725" y="3387122"/>
              <a:ext cx="122871" cy="71800"/>
            </a:xfrm>
            <a:custGeom>
              <a:avLst/>
              <a:gdLst/>
              <a:ahLst/>
              <a:cxnLst/>
              <a:rect l="l" t="t" r="r" b="b"/>
              <a:pathLst>
                <a:path w="2288" h="1337" extrusionOk="0">
                  <a:moveTo>
                    <a:pt x="192" y="1"/>
                  </a:moveTo>
                  <a:cubicBezTo>
                    <a:pt x="86" y="1"/>
                    <a:pt x="1" y="85"/>
                    <a:pt x="1" y="192"/>
                  </a:cubicBezTo>
                  <a:cubicBezTo>
                    <a:pt x="1" y="822"/>
                    <a:pt x="514" y="1336"/>
                    <a:pt x="1143" y="1336"/>
                  </a:cubicBezTo>
                  <a:cubicBezTo>
                    <a:pt x="1774" y="1336"/>
                    <a:pt x="2288" y="822"/>
                    <a:pt x="2288" y="192"/>
                  </a:cubicBezTo>
                  <a:cubicBezTo>
                    <a:pt x="2288" y="86"/>
                    <a:pt x="2202" y="1"/>
                    <a:pt x="2095" y="1"/>
                  </a:cubicBezTo>
                  <a:cubicBezTo>
                    <a:pt x="1990" y="1"/>
                    <a:pt x="1904" y="85"/>
                    <a:pt x="1904" y="192"/>
                  </a:cubicBezTo>
                  <a:cubicBezTo>
                    <a:pt x="1904" y="611"/>
                    <a:pt x="1563" y="952"/>
                    <a:pt x="1143" y="952"/>
                  </a:cubicBezTo>
                  <a:cubicBezTo>
                    <a:pt x="725" y="952"/>
                    <a:pt x="384" y="611"/>
                    <a:pt x="384" y="192"/>
                  </a:cubicBezTo>
                  <a:cubicBezTo>
                    <a:pt x="384" y="88"/>
                    <a:pt x="299" y="1"/>
                    <a:pt x="192"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1" name="Google Shape;3591;p109"/>
            <p:cNvSpPr/>
            <p:nvPr/>
          </p:nvSpPr>
          <p:spPr>
            <a:xfrm>
              <a:off x="5754349" y="3281168"/>
              <a:ext cx="123623" cy="46238"/>
            </a:xfrm>
            <a:custGeom>
              <a:avLst/>
              <a:gdLst/>
              <a:ahLst/>
              <a:cxnLst/>
              <a:rect l="l" t="t" r="r" b="b"/>
              <a:pathLst>
                <a:path w="2302" h="861" extrusionOk="0">
                  <a:moveTo>
                    <a:pt x="1152" y="0"/>
                  </a:moveTo>
                  <a:cubicBezTo>
                    <a:pt x="697" y="0"/>
                    <a:pt x="270" y="216"/>
                    <a:pt x="40" y="563"/>
                  </a:cubicBezTo>
                  <a:cubicBezTo>
                    <a:pt x="12" y="605"/>
                    <a:pt x="0" y="657"/>
                    <a:pt x="12" y="707"/>
                  </a:cubicBezTo>
                  <a:cubicBezTo>
                    <a:pt x="22" y="757"/>
                    <a:pt x="50" y="799"/>
                    <a:pt x="93" y="828"/>
                  </a:cubicBezTo>
                  <a:cubicBezTo>
                    <a:pt x="126" y="850"/>
                    <a:pt x="163" y="860"/>
                    <a:pt x="199" y="860"/>
                  </a:cubicBezTo>
                  <a:cubicBezTo>
                    <a:pt x="261" y="860"/>
                    <a:pt x="322" y="830"/>
                    <a:pt x="360" y="775"/>
                  </a:cubicBezTo>
                  <a:cubicBezTo>
                    <a:pt x="518" y="534"/>
                    <a:pt x="821" y="384"/>
                    <a:pt x="1152" y="384"/>
                  </a:cubicBezTo>
                  <a:cubicBezTo>
                    <a:pt x="1482" y="384"/>
                    <a:pt x="1784" y="534"/>
                    <a:pt x="1944" y="775"/>
                  </a:cubicBezTo>
                  <a:cubicBezTo>
                    <a:pt x="1979" y="828"/>
                    <a:pt x="2039" y="861"/>
                    <a:pt x="2104" y="861"/>
                  </a:cubicBezTo>
                  <a:cubicBezTo>
                    <a:pt x="2141" y="861"/>
                    <a:pt x="2179" y="849"/>
                    <a:pt x="2211" y="828"/>
                  </a:cubicBezTo>
                  <a:cubicBezTo>
                    <a:pt x="2253" y="799"/>
                    <a:pt x="2282" y="757"/>
                    <a:pt x="2293" y="707"/>
                  </a:cubicBezTo>
                  <a:cubicBezTo>
                    <a:pt x="2302" y="655"/>
                    <a:pt x="2291" y="605"/>
                    <a:pt x="2262" y="563"/>
                  </a:cubicBezTo>
                  <a:cubicBezTo>
                    <a:pt x="2032" y="216"/>
                    <a:pt x="1606" y="0"/>
                    <a:pt x="1152"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2" name="Google Shape;3592;p109"/>
            <p:cNvSpPr/>
            <p:nvPr/>
          </p:nvSpPr>
          <p:spPr>
            <a:xfrm>
              <a:off x="5740870" y="3734467"/>
              <a:ext cx="192577" cy="231995"/>
            </a:xfrm>
            <a:custGeom>
              <a:avLst/>
              <a:gdLst/>
              <a:ahLst/>
              <a:cxnLst/>
              <a:rect l="l" t="t" r="r" b="b"/>
              <a:pathLst>
                <a:path w="3586" h="4320" extrusionOk="0">
                  <a:moveTo>
                    <a:pt x="3586" y="0"/>
                  </a:moveTo>
                  <a:cubicBezTo>
                    <a:pt x="3586" y="122"/>
                    <a:pt x="3569" y="236"/>
                    <a:pt x="3547" y="356"/>
                  </a:cubicBezTo>
                  <a:cubicBezTo>
                    <a:pt x="3480" y="725"/>
                    <a:pt x="3293" y="1056"/>
                    <a:pt x="3041" y="1314"/>
                  </a:cubicBezTo>
                  <a:cubicBezTo>
                    <a:pt x="2706" y="1653"/>
                    <a:pt x="2242" y="1861"/>
                    <a:pt x="1724" y="1861"/>
                  </a:cubicBezTo>
                  <a:lnTo>
                    <a:pt x="219" y="1864"/>
                  </a:lnTo>
                  <a:cubicBezTo>
                    <a:pt x="100" y="1864"/>
                    <a:pt x="0" y="1957"/>
                    <a:pt x="0" y="2078"/>
                  </a:cubicBezTo>
                  <a:lnTo>
                    <a:pt x="0" y="4097"/>
                  </a:lnTo>
                  <a:cubicBezTo>
                    <a:pt x="0" y="4221"/>
                    <a:pt x="100" y="4315"/>
                    <a:pt x="219" y="4315"/>
                  </a:cubicBezTo>
                  <a:lnTo>
                    <a:pt x="2009" y="4315"/>
                  </a:lnTo>
                  <a:cubicBezTo>
                    <a:pt x="2012" y="4319"/>
                    <a:pt x="2016" y="4319"/>
                    <a:pt x="2019" y="4319"/>
                  </a:cubicBezTo>
                  <a:lnTo>
                    <a:pt x="3586" y="4319"/>
                  </a:lnTo>
                  <a:lnTo>
                    <a:pt x="3586" y="0"/>
                  </a:lnTo>
                  <a:close/>
                </a:path>
              </a:pathLst>
            </a:custGeom>
            <a:solidFill>
              <a:schemeClr val="accent6"/>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3" name="Google Shape;3593;p109"/>
            <p:cNvSpPr/>
            <p:nvPr/>
          </p:nvSpPr>
          <p:spPr>
            <a:xfrm>
              <a:off x="5149343" y="2998104"/>
              <a:ext cx="734167" cy="968954"/>
            </a:xfrm>
            <a:custGeom>
              <a:avLst/>
              <a:gdLst/>
              <a:ahLst/>
              <a:cxnLst/>
              <a:rect l="l" t="t" r="r" b="b"/>
              <a:pathLst>
                <a:path w="13671" h="18043" extrusionOk="0">
                  <a:moveTo>
                    <a:pt x="10171" y="1"/>
                  </a:moveTo>
                  <a:lnTo>
                    <a:pt x="10144" y="16"/>
                  </a:lnTo>
                  <a:lnTo>
                    <a:pt x="3853" y="16"/>
                  </a:lnTo>
                  <a:cubicBezTo>
                    <a:pt x="2477" y="16"/>
                    <a:pt x="1265" y="744"/>
                    <a:pt x="584" y="1831"/>
                  </a:cubicBezTo>
                  <a:cubicBezTo>
                    <a:pt x="537" y="1904"/>
                    <a:pt x="497" y="1975"/>
                    <a:pt x="457" y="2048"/>
                  </a:cubicBezTo>
                  <a:cubicBezTo>
                    <a:pt x="454" y="2048"/>
                    <a:pt x="454" y="2053"/>
                    <a:pt x="454" y="2053"/>
                  </a:cubicBezTo>
                  <a:cubicBezTo>
                    <a:pt x="309" y="2324"/>
                    <a:pt x="199" y="2612"/>
                    <a:pt x="119" y="2917"/>
                  </a:cubicBezTo>
                  <a:cubicBezTo>
                    <a:pt x="99" y="2994"/>
                    <a:pt x="85" y="3068"/>
                    <a:pt x="69" y="3145"/>
                  </a:cubicBezTo>
                  <a:cubicBezTo>
                    <a:pt x="52" y="3222"/>
                    <a:pt x="42" y="3302"/>
                    <a:pt x="30" y="3381"/>
                  </a:cubicBezTo>
                  <a:cubicBezTo>
                    <a:pt x="20" y="3458"/>
                    <a:pt x="12" y="3538"/>
                    <a:pt x="8" y="3616"/>
                  </a:cubicBezTo>
                  <a:cubicBezTo>
                    <a:pt x="5" y="3696"/>
                    <a:pt x="0" y="3773"/>
                    <a:pt x="0" y="3852"/>
                  </a:cubicBezTo>
                  <a:lnTo>
                    <a:pt x="0" y="3859"/>
                  </a:lnTo>
                  <a:lnTo>
                    <a:pt x="0" y="3866"/>
                  </a:lnTo>
                  <a:lnTo>
                    <a:pt x="0" y="11118"/>
                  </a:lnTo>
                  <a:cubicBezTo>
                    <a:pt x="0" y="11191"/>
                    <a:pt x="8" y="11263"/>
                    <a:pt x="12" y="11332"/>
                  </a:cubicBezTo>
                  <a:lnTo>
                    <a:pt x="0" y="11328"/>
                  </a:lnTo>
                  <a:lnTo>
                    <a:pt x="0" y="12036"/>
                  </a:lnTo>
                  <a:lnTo>
                    <a:pt x="0" y="13306"/>
                  </a:lnTo>
                  <a:lnTo>
                    <a:pt x="0" y="18043"/>
                  </a:lnTo>
                  <a:lnTo>
                    <a:pt x="5800" y="18043"/>
                  </a:lnTo>
                  <a:cubicBezTo>
                    <a:pt x="6300" y="18043"/>
                    <a:pt x="6705" y="17639"/>
                    <a:pt x="6705" y="17140"/>
                  </a:cubicBezTo>
                  <a:lnTo>
                    <a:pt x="6705" y="12825"/>
                  </a:lnTo>
                  <a:cubicBezTo>
                    <a:pt x="6705" y="12390"/>
                    <a:pt x="6351" y="12039"/>
                    <a:pt x="5919" y="12039"/>
                  </a:cubicBezTo>
                  <a:lnTo>
                    <a:pt x="3530" y="12039"/>
                  </a:lnTo>
                  <a:cubicBezTo>
                    <a:pt x="3131" y="12039"/>
                    <a:pt x="2747" y="11882"/>
                    <a:pt x="2462" y="11601"/>
                  </a:cubicBezTo>
                  <a:cubicBezTo>
                    <a:pt x="2163" y="11300"/>
                    <a:pt x="1975" y="10884"/>
                    <a:pt x="1975" y="10412"/>
                  </a:cubicBezTo>
                  <a:cubicBezTo>
                    <a:pt x="1978" y="10103"/>
                    <a:pt x="2062" y="9821"/>
                    <a:pt x="2206" y="9577"/>
                  </a:cubicBezTo>
                  <a:cubicBezTo>
                    <a:pt x="2206" y="9573"/>
                    <a:pt x="2211" y="9573"/>
                    <a:pt x="2211" y="9570"/>
                  </a:cubicBezTo>
                  <a:lnTo>
                    <a:pt x="2213" y="9566"/>
                  </a:lnTo>
                  <a:cubicBezTo>
                    <a:pt x="2509" y="9087"/>
                    <a:pt x="3032" y="8759"/>
                    <a:pt x="3639" y="8759"/>
                  </a:cubicBezTo>
                  <a:cubicBezTo>
                    <a:pt x="3639" y="8759"/>
                    <a:pt x="4104" y="8759"/>
                    <a:pt x="4152" y="8751"/>
                  </a:cubicBezTo>
                  <a:lnTo>
                    <a:pt x="5330" y="8751"/>
                  </a:lnTo>
                  <a:cubicBezTo>
                    <a:pt x="5769" y="8751"/>
                    <a:pt x="6171" y="8594"/>
                    <a:pt x="6484" y="8329"/>
                  </a:cubicBezTo>
                  <a:cubicBezTo>
                    <a:pt x="6529" y="8298"/>
                    <a:pt x="6571" y="8255"/>
                    <a:pt x="6614" y="8211"/>
                  </a:cubicBezTo>
                  <a:lnTo>
                    <a:pt x="6618" y="8211"/>
                  </a:lnTo>
                  <a:cubicBezTo>
                    <a:pt x="6661" y="8169"/>
                    <a:pt x="6698" y="8126"/>
                    <a:pt x="6735" y="8081"/>
                  </a:cubicBezTo>
                  <a:cubicBezTo>
                    <a:pt x="6769" y="8034"/>
                    <a:pt x="6803" y="7989"/>
                    <a:pt x="6839" y="7940"/>
                  </a:cubicBezTo>
                  <a:cubicBezTo>
                    <a:pt x="6855" y="7920"/>
                    <a:pt x="6862" y="7894"/>
                    <a:pt x="6876" y="7875"/>
                  </a:cubicBezTo>
                  <a:cubicBezTo>
                    <a:pt x="6903" y="7830"/>
                    <a:pt x="6929" y="7784"/>
                    <a:pt x="6956" y="7734"/>
                  </a:cubicBezTo>
                  <a:cubicBezTo>
                    <a:pt x="6997" y="7651"/>
                    <a:pt x="7036" y="7560"/>
                    <a:pt x="7067" y="7467"/>
                  </a:cubicBezTo>
                  <a:cubicBezTo>
                    <a:pt x="7083" y="7410"/>
                    <a:pt x="7097" y="7349"/>
                    <a:pt x="7107" y="7292"/>
                  </a:cubicBezTo>
                  <a:cubicBezTo>
                    <a:pt x="7119" y="7239"/>
                    <a:pt x="7132" y="7182"/>
                    <a:pt x="7134" y="7128"/>
                  </a:cubicBezTo>
                  <a:cubicBezTo>
                    <a:pt x="7139" y="7121"/>
                    <a:pt x="7139" y="7112"/>
                    <a:pt x="7139" y="7102"/>
                  </a:cubicBezTo>
                  <a:cubicBezTo>
                    <a:pt x="7142" y="7045"/>
                    <a:pt x="7146" y="6991"/>
                    <a:pt x="7146" y="6934"/>
                  </a:cubicBezTo>
                  <a:lnTo>
                    <a:pt x="7146" y="4731"/>
                  </a:lnTo>
                  <a:cubicBezTo>
                    <a:pt x="7146" y="4255"/>
                    <a:pt x="7531" y="3870"/>
                    <a:pt x="8010" y="3870"/>
                  </a:cubicBezTo>
                  <a:lnTo>
                    <a:pt x="11733" y="3870"/>
                  </a:lnTo>
                  <a:cubicBezTo>
                    <a:pt x="12799" y="3870"/>
                    <a:pt x="13668" y="3004"/>
                    <a:pt x="13668" y="1934"/>
                  </a:cubicBezTo>
                  <a:cubicBezTo>
                    <a:pt x="13671" y="1670"/>
                    <a:pt x="13618" y="1419"/>
                    <a:pt x="13524" y="1191"/>
                  </a:cubicBezTo>
                  <a:lnTo>
                    <a:pt x="13467" y="1134"/>
                  </a:lnTo>
                  <a:cubicBezTo>
                    <a:pt x="12899" y="561"/>
                    <a:pt x="12151" y="169"/>
                    <a:pt x="11321" y="48"/>
                  </a:cubicBezTo>
                  <a:cubicBezTo>
                    <a:pt x="11134" y="18"/>
                    <a:pt x="10938" y="1"/>
                    <a:pt x="10741" y="1"/>
                  </a:cubicBezTo>
                  <a:close/>
                </a:path>
              </a:pathLst>
            </a:custGeom>
            <a:solidFill>
              <a:schemeClr val="accent5"/>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4" name="Google Shape;3594;p109"/>
            <p:cNvSpPr/>
            <p:nvPr/>
          </p:nvSpPr>
          <p:spPr>
            <a:xfrm>
              <a:off x="1803227" y="8150925"/>
              <a:ext cx="349013" cy="472152"/>
            </a:xfrm>
            <a:custGeom>
              <a:avLst/>
              <a:gdLst/>
              <a:ahLst/>
              <a:cxnLst/>
              <a:rect l="l" t="t" r="r" b="b"/>
              <a:pathLst>
                <a:path w="6499" h="8792" extrusionOk="0">
                  <a:moveTo>
                    <a:pt x="2837" y="0"/>
                  </a:moveTo>
                  <a:lnTo>
                    <a:pt x="530" y="2474"/>
                  </a:lnTo>
                  <a:lnTo>
                    <a:pt x="170" y="2862"/>
                  </a:lnTo>
                  <a:cubicBezTo>
                    <a:pt x="1" y="3032"/>
                    <a:pt x="1" y="3307"/>
                    <a:pt x="170" y="3476"/>
                  </a:cubicBezTo>
                  <a:lnTo>
                    <a:pt x="5377" y="8682"/>
                  </a:lnTo>
                  <a:cubicBezTo>
                    <a:pt x="5452" y="8758"/>
                    <a:pt x="5544" y="8792"/>
                    <a:pt x="5634" y="8792"/>
                  </a:cubicBezTo>
                  <a:cubicBezTo>
                    <a:pt x="5820" y="8792"/>
                    <a:pt x="5996" y="8646"/>
                    <a:pt x="5993" y="8427"/>
                  </a:cubicBezTo>
                  <a:lnTo>
                    <a:pt x="6040" y="7983"/>
                  </a:lnTo>
                  <a:lnTo>
                    <a:pt x="6498" y="3462"/>
                  </a:lnTo>
                  <a:lnTo>
                    <a:pt x="2837" y="0"/>
                  </a:ln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5" name="Google Shape;3595;p109"/>
            <p:cNvSpPr/>
            <p:nvPr/>
          </p:nvSpPr>
          <p:spPr>
            <a:xfrm>
              <a:off x="1803227" y="8283784"/>
              <a:ext cx="324471" cy="339292"/>
            </a:xfrm>
            <a:custGeom>
              <a:avLst/>
              <a:gdLst/>
              <a:ahLst/>
              <a:cxnLst/>
              <a:rect l="l" t="t" r="r" b="b"/>
              <a:pathLst>
                <a:path w="6042" h="6318" extrusionOk="0">
                  <a:moveTo>
                    <a:pt x="530" y="0"/>
                  </a:moveTo>
                  <a:lnTo>
                    <a:pt x="170" y="388"/>
                  </a:lnTo>
                  <a:cubicBezTo>
                    <a:pt x="1" y="558"/>
                    <a:pt x="1" y="833"/>
                    <a:pt x="170" y="1002"/>
                  </a:cubicBezTo>
                  <a:lnTo>
                    <a:pt x="5377" y="6208"/>
                  </a:lnTo>
                  <a:cubicBezTo>
                    <a:pt x="5452" y="6284"/>
                    <a:pt x="5544" y="6318"/>
                    <a:pt x="5634" y="6318"/>
                  </a:cubicBezTo>
                  <a:cubicBezTo>
                    <a:pt x="5820" y="6318"/>
                    <a:pt x="5997" y="6173"/>
                    <a:pt x="5995" y="5956"/>
                  </a:cubicBezTo>
                  <a:lnTo>
                    <a:pt x="6042" y="5511"/>
                  </a:lnTo>
                  <a:lnTo>
                    <a:pt x="530" y="0"/>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6" name="Google Shape;3596;p109"/>
            <p:cNvSpPr/>
            <p:nvPr/>
          </p:nvSpPr>
          <p:spPr>
            <a:xfrm>
              <a:off x="3268700" y="8381468"/>
              <a:ext cx="452390" cy="240963"/>
            </a:xfrm>
            <a:custGeom>
              <a:avLst/>
              <a:gdLst/>
              <a:ahLst/>
              <a:cxnLst/>
              <a:rect l="l" t="t" r="r" b="b"/>
              <a:pathLst>
                <a:path w="8424" h="4487" extrusionOk="0">
                  <a:moveTo>
                    <a:pt x="5040" y="0"/>
                  </a:moveTo>
                  <a:lnTo>
                    <a:pt x="1" y="142"/>
                  </a:lnTo>
                  <a:lnTo>
                    <a:pt x="119" y="3520"/>
                  </a:lnTo>
                  <a:lnTo>
                    <a:pt x="139" y="4051"/>
                  </a:lnTo>
                  <a:cubicBezTo>
                    <a:pt x="139" y="4291"/>
                    <a:pt x="333" y="4486"/>
                    <a:pt x="574" y="4486"/>
                  </a:cubicBezTo>
                  <a:lnTo>
                    <a:pt x="7937" y="4486"/>
                  </a:lnTo>
                  <a:cubicBezTo>
                    <a:pt x="8265" y="4486"/>
                    <a:pt x="8423" y="4097"/>
                    <a:pt x="8195" y="3867"/>
                  </a:cubicBezTo>
                  <a:lnTo>
                    <a:pt x="7912" y="3520"/>
                  </a:lnTo>
                  <a:lnTo>
                    <a:pt x="5040" y="0"/>
                  </a:ln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7" name="Google Shape;3597;p109"/>
            <p:cNvSpPr/>
            <p:nvPr/>
          </p:nvSpPr>
          <p:spPr>
            <a:xfrm>
              <a:off x="3275090" y="8570500"/>
              <a:ext cx="445999" cy="51930"/>
            </a:xfrm>
            <a:custGeom>
              <a:avLst/>
              <a:gdLst/>
              <a:ahLst/>
              <a:cxnLst/>
              <a:rect l="l" t="t" r="r" b="b"/>
              <a:pathLst>
                <a:path w="8305" h="967" extrusionOk="0">
                  <a:moveTo>
                    <a:pt x="0" y="0"/>
                  </a:moveTo>
                  <a:lnTo>
                    <a:pt x="20" y="531"/>
                  </a:lnTo>
                  <a:cubicBezTo>
                    <a:pt x="20" y="771"/>
                    <a:pt x="214" y="966"/>
                    <a:pt x="455" y="966"/>
                  </a:cubicBezTo>
                  <a:lnTo>
                    <a:pt x="7818" y="966"/>
                  </a:lnTo>
                  <a:cubicBezTo>
                    <a:pt x="8146" y="966"/>
                    <a:pt x="8304" y="577"/>
                    <a:pt x="8075" y="347"/>
                  </a:cubicBezTo>
                  <a:lnTo>
                    <a:pt x="7792" y="0"/>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8" name="Google Shape;3598;p109"/>
            <p:cNvSpPr/>
            <p:nvPr/>
          </p:nvSpPr>
          <p:spPr>
            <a:xfrm>
              <a:off x="2136394" y="8316704"/>
              <a:ext cx="33510" cy="33564"/>
            </a:xfrm>
            <a:custGeom>
              <a:avLst/>
              <a:gdLst/>
              <a:ahLst/>
              <a:cxnLst/>
              <a:rect l="l" t="t" r="r" b="b"/>
              <a:pathLst>
                <a:path w="624" h="625" extrusionOk="0">
                  <a:moveTo>
                    <a:pt x="624" y="1"/>
                  </a:moveTo>
                  <a:lnTo>
                    <a:pt x="0" y="624"/>
                  </a:lnTo>
                  <a:cubicBezTo>
                    <a:pt x="107" y="551"/>
                    <a:pt x="202" y="467"/>
                    <a:pt x="293" y="373"/>
                  </a:cubicBezTo>
                  <a:lnTo>
                    <a:pt x="624" y="1"/>
                  </a:lnTo>
                  <a:close/>
                </a:path>
              </a:pathLst>
            </a:custGeom>
            <a:solidFill>
              <a:srgbClr val="3F4C46"/>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9" name="Google Shape;3599;p109"/>
            <p:cNvSpPr/>
            <p:nvPr/>
          </p:nvSpPr>
          <p:spPr>
            <a:xfrm>
              <a:off x="2314362" y="5236890"/>
              <a:ext cx="1438046" cy="2697315"/>
            </a:xfrm>
            <a:custGeom>
              <a:avLst/>
              <a:gdLst/>
              <a:ahLst/>
              <a:cxnLst/>
              <a:rect l="l" t="t" r="r" b="b"/>
              <a:pathLst>
                <a:path w="26778" h="50227" extrusionOk="0">
                  <a:moveTo>
                    <a:pt x="10555" y="0"/>
                  </a:moveTo>
                  <a:cubicBezTo>
                    <a:pt x="8188" y="2640"/>
                    <a:pt x="6474" y="5750"/>
                    <a:pt x="5478" y="9080"/>
                  </a:cubicBezTo>
                  <a:cubicBezTo>
                    <a:pt x="4628" y="11943"/>
                    <a:pt x="4316" y="14967"/>
                    <a:pt x="4591" y="18001"/>
                  </a:cubicBezTo>
                  <a:lnTo>
                    <a:pt x="6354" y="37367"/>
                  </a:lnTo>
                  <a:cubicBezTo>
                    <a:pt x="6404" y="37933"/>
                    <a:pt x="6233" y="38494"/>
                    <a:pt x="5875" y="38936"/>
                  </a:cubicBezTo>
                  <a:lnTo>
                    <a:pt x="2559" y="42979"/>
                  </a:lnTo>
                  <a:lnTo>
                    <a:pt x="1" y="46108"/>
                  </a:lnTo>
                  <a:lnTo>
                    <a:pt x="4121" y="50227"/>
                  </a:lnTo>
                  <a:lnTo>
                    <a:pt x="12955" y="40980"/>
                  </a:lnTo>
                  <a:cubicBezTo>
                    <a:pt x="13881" y="40008"/>
                    <a:pt x="14426" y="38734"/>
                    <a:pt x="14494" y="37393"/>
                  </a:cubicBezTo>
                  <a:lnTo>
                    <a:pt x="15400" y="18497"/>
                  </a:lnTo>
                  <a:cubicBezTo>
                    <a:pt x="15404" y="18403"/>
                    <a:pt x="15474" y="18356"/>
                    <a:pt x="15545" y="18356"/>
                  </a:cubicBezTo>
                  <a:cubicBezTo>
                    <a:pt x="15615" y="18356"/>
                    <a:pt x="15685" y="18403"/>
                    <a:pt x="15689" y="18497"/>
                  </a:cubicBezTo>
                  <a:lnTo>
                    <a:pt x="16863" y="42979"/>
                  </a:lnTo>
                  <a:lnTo>
                    <a:pt x="17168" y="48242"/>
                  </a:lnTo>
                  <a:lnTo>
                    <a:pt x="23753" y="48242"/>
                  </a:lnTo>
                  <a:lnTo>
                    <a:pt x="26502" y="18001"/>
                  </a:lnTo>
                  <a:cubicBezTo>
                    <a:pt x="26778" y="14969"/>
                    <a:pt x="26465" y="11943"/>
                    <a:pt x="25618" y="9080"/>
                  </a:cubicBezTo>
                  <a:cubicBezTo>
                    <a:pt x="24623" y="5750"/>
                    <a:pt x="22908" y="2641"/>
                    <a:pt x="20543" y="0"/>
                  </a:cubicBezTo>
                  <a:close/>
                </a:path>
              </a:pathLst>
            </a:custGeom>
            <a:solidFill>
              <a:schemeClr val="accen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0" name="Google Shape;3600;p109"/>
            <p:cNvSpPr/>
            <p:nvPr/>
          </p:nvSpPr>
          <p:spPr>
            <a:xfrm>
              <a:off x="3211937" y="7724370"/>
              <a:ext cx="406474" cy="38881"/>
            </a:xfrm>
            <a:custGeom>
              <a:avLst/>
              <a:gdLst/>
              <a:ahLst/>
              <a:cxnLst/>
              <a:rect l="l" t="t" r="r" b="b"/>
              <a:pathLst>
                <a:path w="7569" h="724" extrusionOk="0">
                  <a:moveTo>
                    <a:pt x="363" y="0"/>
                  </a:moveTo>
                  <a:cubicBezTo>
                    <a:pt x="163" y="0"/>
                    <a:pt x="1" y="161"/>
                    <a:pt x="1" y="361"/>
                  </a:cubicBezTo>
                  <a:cubicBezTo>
                    <a:pt x="1" y="564"/>
                    <a:pt x="163" y="723"/>
                    <a:pt x="363" y="723"/>
                  </a:cubicBezTo>
                  <a:lnTo>
                    <a:pt x="7206" y="723"/>
                  </a:lnTo>
                  <a:cubicBezTo>
                    <a:pt x="7406" y="723"/>
                    <a:pt x="7568" y="561"/>
                    <a:pt x="7568" y="361"/>
                  </a:cubicBezTo>
                  <a:cubicBezTo>
                    <a:pt x="7568" y="161"/>
                    <a:pt x="7406" y="0"/>
                    <a:pt x="7206"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1" name="Google Shape;3601;p109"/>
            <p:cNvSpPr/>
            <p:nvPr/>
          </p:nvSpPr>
          <p:spPr>
            <a:xfrm>
              <a:off x="2345724" y="7628995"/>
              <a:ext cx="265398" cy="262390"/>
            </a:xfrm>
            <a:custGeom>
              <a:avLst/>
              <a:gdLst/>
              <a:ahLst/>
              <a:cxnLst/>
              <a:rect l="l" t="t" r="r" b="b"/>
              <a:pathLst>
                <a:path w="4942" h="4886" extrusionOk="0">
                  <a:moveTo>
                    <a:pt x="398" y="1"/>
                  </a:moveTo>
                  <a:cubicBezTo>
                    <a:pt x="305" y="1"/>
                    <a:pt x="212" y="36"/>
                    <a:pt x="140" y="107"/>
                  </a:cubicBezTo>
                  <a:cubicBezTo>
                    <a:pt x="0" y="251"/>
                    <a:pt x="0" y="478"/>
                    <a:pt x="142" y="618"/>
                  </a:cubicBezTo>
                  <a:lnTo>
                    <a:pt x="220" y="696"/>
                  </a:lnTo>
                  <a:lnTo>
                    <a:pt x="4309" y="4780"/>
                  </a:lnTo>
                  <a:cubicBezTo>
                    <a:pt x="4361" y="4834"/>
                    <a:pt x="4429" y="4868"/>
                    <a:pt x="4499" y="4879"/>
                  </a:cubicBezTo>
                  <a:cubicBezTo>
                    <a:pt x="4521" y="4884"/>
                    <a:pt x="4543" y="4886"/>
                    <a:pt x="4566" y="4886"/>
                  </a:cubicBezTo>
                  <a:cubicBezTo>
                    <a:pt x="4656" y="4886"/>
                    <a:pt x="4749" y="4851"/>
                    <a:pt x="4817" y="4782"/>
                  </a:cubicBezTo>
                  <a:cubicBezTo>
                    <a:pt x="4910" y="4690"/>
                    <a:pt x="4941" y="4563"/>
                    <a:pt x="4914" y="4444"/>
                  </a:cubicBezTo>
                  <a:cubicBezTo>
                    <a:pt x="4900" y="4381"/>
                    <a:pt x="4866" y="4317"/>
                    <a:pt x="4817" y="4269"/>
                  </a:cubicBezTo>
                  <a:lnTo>
                    <a:pt x="680" y="132"/>
                  </a:lnTo>
                  <a:lnTo>
                    <a:pt x="654" y="107"/>
                  </a:lnTo>
                  <a:cubicBezTo>
                    <a:pt x="583" y="36"/>
                    <a:pt x="491" y="1"/>
                    <a:pt x="398"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2" name="Google Shape;3602;p109"/>
            <p:cNvSpPr/>
            <p:nvPr/>
          </p:nvSpPr>
          <p:spPr>
            <a:xfrm>
              <a:off x="2608542" y="5236890"/>
              <a:ext cx="1081407" cy="487726"/>
            </a:xfrm>
            <a:custGeom>
              <a:avLst/>
              <a:gdLst/>
              <a:ahLst/>
              <a:cxnLst/>
              <a:rect l="l" t="t" r="r" b="b"/>
              <a:pathLst>
                <a:path w="20137" h="9082" extrusionOk="0">
                  <a:moveTo>
                    <a:pt x="5077" y="0"/>
                  </a:moveTo>
                  <a:cubicBezTo>
                    <a:pt x="2710" y="2643"/>
                    <a:pt x="992" y="5752"/>
                    <a:pt x="0" y="9082"/>
                  </a:cubicBezTo>
                  <a:lnTo>
                    <a:pt x="20137" y="9082"/>
                  </a:lnTo>
                  <a:cubicBezTo>
                    <a:pt x="19145" y="5752"/>
                    <a:pt x="17427" y="2643"/>
                    <a:pt x="15060"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3" name="Google Shape;3603;p109"/>
            <p:cNvSpPr/>
            <p:nvPr/>
          </p:nvSpPr>
          <p:spPr>
            <a:xfrm>
              <a:off x="3589623" y="4031386"/>
              <a:ext cx="989844" cy="1952515"/>
            </a:xfrm>
            <a:custGeom>
              <a:avLst/>
              <a:gdLst/>
              <a:ahLst/>
              <a:cxnLst/>
              <a:rect l="l" t="t" r="r" b="b"/>
              <a:pathLst>
                <a:path w="18432" h="36358" extrusionOk="0">
                  <a:moveTo>
                    <a:pt x="2464" y="0"/>
                  </a:moveTo>
                  <a:lnTo>
                    <a:pt x="2163" y="1302"/>
                  </a:lnTo>
                  <a:lnTo>
                    <a:pt x="674" y="7715"/>
                  </a:lnTo>
                  <a:lnTo>
                    <a:pt x="0" y="10626"/>
                  </a:lnTo>
                  <a:cubicBezTo>
                    <a:pt x="0" y="10626"/>
                    <a:pt x="1369" y="21702"/>
                    <a:pt x="11653" y="31865"/>
                  </a:cubicBezTo>
                  <a:cubicBezTo>
                    <a:pt x="11664" y="31875"/>
                    <a:pt x="11677" y="31888"/>
                    <a:pt x="11684" y="31899"/>
                  </a:cubicBezTo>
                  <a:cubicBezTo>
                    <a:pt x="11794" y="32029"/>
                    <a:pt x="11844" y="32200"/>
                    <a:pt x="11829" y="32372"/>
                  </a:cubicBezTo>
                  <a:cubicBezTo>
                    <a:pt x="11821" y="32439"/>
                    <a:pt x="11801" y="32509"/>
                    <a:pt x="11771" y="32573"/>
                  </a:cubicBezTo>
                  <a:cubicBezTo>
                    <a:pt x="11692" y="32741"/>
                    <a:pt x="11539" y="32857"/>
                    <a:pt x="11439" y="33008"/>
                  </a:cubicBezTo>
                  <a:cubicBezTo>
                    <a:pt x="11336" y="33169"/>
                    <a:pt x="11272" y="33350"/>
                    <a:pt x="11252" y="33537"/>
                  </a:cubicBezTo>
                  <a:cubicBezTo>
                    <a:pt x="11225" y="33870"/>
                    <a:pt x="11342" y="34205"/>
                    <a:pt x="11577" y="34441"/>
                  </a:cubicBezTo>
                  <a:lnTo>
                    <a:pt x="12164" y="35031"/>
                  </a:lnTo>
                  <a:cubicBezTo>
                    <a:pt x="12381" y="35252"/>
                    <a:pt x="12670" y="35363"/>
                    <a:pt x="12958" y="35363"/>
                  </a:cubicBezTo>
                  <a:cubicBezTo>
                    <a:pt x="13183" y="35363"/>
                    <a:pt x="13408" y="35296"/>
                    <a:pt x="13599" y="35161"/>
                  </a:cubicBezTo>
                  <a:cubicBezTo>
                    <a:pt x="13653" y="35127"/>
                    <a:pt x="13700" y="35085"/>
                    <a:pt x="13748" y="35040"/>
                  </a:cubicBezTo>
                  <a:lnTo>
                    <a:pt x="13763" y="35020"/>
                  </a:lnTo>
                  <a:lnTo>
                    <a:pt x="14031" y="35288"/>
                  </a:lnTo>
                  <a:lnTo>
                    <a:pt x="14034" y="35291"/>
                  </a:lnTo>
                  <a:lnTo>
                    <a:pt x="14923" y="36183"/>
                  </a:lnTo>
                  <a:cubicBezTo>
                    <a:pt x="15039" y="36298"/>
                    <a:pt x="15200" y="36357"/>
                    <a:pt x="15361" y="36357"/>
                  </a:cubicBezTo>
                  <a:cubicBezTo>
                    <a:pt x="15501" y="36357"/>
                    <a:pt x="15641" y="36312"/>
                    <a:pt x="15751" y="36220"/>
                  </a:cubicBezTo>
                  <a:lnTo>
                    <a:pt x="15774" y="36201"/>
                  </a:lnTo>
                  <a:cubicBezTo>
                    <a:pt x="15991" y="35983"/>
                    <a:pt x="15991" y="35630"/>
                    <a:pt x="15774" y="35412"/>
                  </a:cubicBezTo>
                  <a:lnTo>
                    <a:pt x="15774" y="35412"/>
                  </a:lnTo>
                  <a:lnTo>
                    <a:pt x="16353" y="35991"/>
                  </a:lnTo>
                  <a:cubicBezTo>
                    <a:pt x="16461" y="36101"/>
                    <a:pt x="16604" y="36155"/>
                    <a:pt x="16748" y="36155"/>
                  </a:cubicBezTo>
                  <a:cubicBezTo>
                    <a:pt x="16892" y="36155"/>
                    <a:pt x="17036" y="36101"/>
                    <a:pt x="17145" y="35991"/>
                  </a:cubicBezTo>
                  <a:lnTo>
                    <a:pt x="17160" y="35976"/>
                  </a:lnTo>
                  <a:cubicBezTo>
                    <a:pt x="17379" y="35760"/>
                    <a:pt x="17382" y="35405"/>
                    <a:pt x="17165" y="35184"/>
                  </a:cubicBezTo>
                  <a:lnTo>
                    <a:pt x="16946" y="34963"/>
                  </a:lnTo>
                  <a:lnTo>
                    <a:pt x="16946" y="34963"/>
                  </a:lnTo>
                  <a:cubicBezTo>
                    <a:pt x="17057" y="35073"/>
                    <a:pt x="17201" y="35128"/>
                    <a:pt x="17344" y="35128"/>
                  </a:cubicBezTo>
                  <a:cubicBezTo>
                    <a:pt x="17486" y="35128"/>
                    <a:pt x="17627" y="35075"/>
                    <a:pt x="17735" y="34967"/>
                  </a:cubicBezTo>
                  <a:lnTo>
                    <a:pt x="17758" y="34943"/>
                  </a:lnTo>
                  <a:cubicBezTo>
                    <a:pt x="17975" y="34726"/>
                    <a:pt x="17975" y="34376"/>
                    <a:pt x="17761" y="34158"/>
                  </a:cubicBezTo>
                  <a:lnTo>
                    <a:pt x="17406" y="33798"/>
                  </a:lnTo>
                  <a:lnTo>
                    <a:pt x="17406" y="33798"/>
                  </a:lnTo>
                  <a:cubicBezTo>
                    <a:pt x="17513" y="33906"/>
                    <a:pt x="17654" y="33959"/>
                    <a:pt x="17796" y="33959"/>
                  </a:cubicBezTo>
                  <a:cubicBezTo>
                    <a:pt x="17939" y="33959"/>
                    <a:pt x="18082" y="33905"/>
                    <a:pt x="18192" y="33797"/>
                  </a:cubicBezTo>
                  <a:lnTo>
                    <a:pt x="18212" y="33777"/>
                  </a:lnTo>
                  <a:cubicBezTo>
                    <a:pt x="18429" y="33559"/>
                    <a:pt x="18432" y="33206"/>
                    <a:pt x="18209" y="32984"/>
                  </a:cubicBezTo>
                  <a:lnTo>
                    <a:pt x="17210" y="31981"/>
                  </a:lnTo>
                  <a:lnTo>
                    <a:pt x="15995" y="30754"/>
                  </a:lnTo>
                  <a:cubicBezTo>
                    <a:pt x="15893" y="30652"/>
                    <a:pt x="15775" y="30548"/>
                    <a:pt x="15648" y="30465"/>
                  </a:cubicBezTo>
                  <a:cubicBezTo>
                    <a:pt x="15406" y="30294"/>
                    <a:pt x="15132" y="30173"/>
                    <a:pt x="14856" y="30156"/>
                  </a:cubicBezTo>
                  <a:cubicBezTo>
                    <a:pt x="14821" y="30153"/>
                    <a:pt x="14788" y="30153"/>
                    <a:pt x="14753" y="30153"/>
                  </a:cubicBezTo>
                  <a:cubicBezTo>
                    <a:pt x="14734" y="30154"/>
                    <a:pt x="14714" y="30154"/>
                    <a:pt x="14694" y="30154"/>
                  </a:cubicBezTo>
                  <a:cubicBezTo>
                    <a:pt x="14337" y="30154"/>
                    <a:pt x="13992" y="30032"/>
                    <a:pt x="13750" y="29775"/>
                  </a:cubicBezTo>
                  <a:cubicBezTo>
                    <a:pt x="8668" y="24426"/>
                    <a:pt x="5924" y="16914"/>
                    <a:pt x="4446" y="10623"/>
                  </a:cubicBezTo>
                  <a:cubicBezTo>
                    <a:pt x="4145" y="9332"/>
                    <a:pt x="3894" y="8095"/>
                    <a:pt x="3689" y="6935"/>
                  </a:cubicBezTo>
                  <a:cubicBezTo>
                    <a:pt x="3623" y="6554"/>
                    <a:pt x="3559" y="6181"/>
                    <a:pt x="3502" y="5814"/>
                  </a:cubicBezTo>
                  <a:cubicBezTo>
                    <a:pt x="3212" y="4024"/>
                    <a:pt x="3032" y="2480"/>
                    <a:pt x="2914" y="1299"/>
                  </a:cubicBezTo>
                  <a:lnTo>
                    <a:pt x="2914" y="1262"/>
                  </a:lnTo>
                  <a:cubicBezTo>
                    <a:pt x="2874" y="798"/>
                    <a:pt x="2713" y="367"/>
                    <a:pt x="2464" y="0"/>
                  </a:cubicBez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4" name="Google Shape;3604;p109"/>
            <p:cNvSpPr/>
            <p:nvPr/>
          </p:nvSpPr>
          <p:spPr>
            <a:xfrm>
              <a:off x="3589677" y="4031386"/>
              <a:ext cx="238815" cy="570589"/>
            </a:xfrm>
            <a:custGeom>
              <a:avLst/>
              <a:gdLst/>
              <a:ahLst/>
              <a:cxnLst/>
              <a:rect l="l" t="t" r="r" b="b"/>
              <a:pathLst>
                <a:path w="4447" h="10625" extrusionOk="0">
                  <a:moveTo>
                    <a:pt x="2466" y="0"/>
                  </a:moveTo>
                  <a:lnTo>
                    <a:pt x="2164" y="1300"/>
                  </a:lnTo>
                  <a:lnTo>
                    <a:pt x="676" y="7714"/>
                  </a:lnTo>
                  <a:lnTo>
                    <a:pt x="1" y="10624"/>
                  </a:lnTo>
                  <a:lnTo>
                    <a:pt x="4447" y="10624"/>
                  </a:lnTo>
                  <a:cubicBezTo>
                    <a:pt x="4146" y="9332"/>
                    <a:pt x="3894" y="8095"/>
                    <a:pt x="3689" y="6935"/>
                  </a:cubicBezTo>
                  <a:cubicBezTo>
                    <a:pt x="3623" y="6554"/>
                    <a:pt x="3559" y="6180"/>
                    <a:pt x="3502" y="5814"/>
                  </a:cubicBezTo>
                  <a:cubicBezTo>
                    <a:pt x="3212" y="4024"/>
                    <a:pt x="3033" y="2480"/>
                    <a:pt x="2916" y="1299"/>
                  </a:cubicBezTo>
                  <a:lnTo>
                    <a:pt x="2916" y="1262"/>
                  </a:lnTo>
                  <a:cubicBezTo>
                    <a:pt x="2874" y="798"/>
                    <a:pt x="2713" y="366"/>
                    <a:pt x="2466"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5" name="Google Shape;3605;p109"/>
            <p:cNvSpPr/>
            <p:nvPr/>
          </p:nvSpPr>
          <p:spPr>
            <a:xfrm>
              <a:off x="4419587" y="5814241"/>
              <a:ext cx="88717" cy="94731"/>
            </a:xfrm>
            <a:custGeom>
              <a:avLst/>
              <a:gdLst/>
              <a:ahLst/>
              <a:cxnLst/>
              <a:rect l="l" t="t" r="r" b="b"/>
              <a:pathLst>
                <a:path w="1652" h="1764" extrusionOk="0">
                  <a:moveTo>
                    <a:pt x="225" y="1"/>
                  </a:moveTo>
                  <a:cubicBezTo>
                    <a:pt x="173" y="1"/>
                    <a:pt x="122" y="20"/>
                    <a:pt x="82" y="60"/>
                  </a:cubicBezTo>
                  <a:cubicBezTo>
                    <a:pt x="0" y="139"/>
                    <a:pt x="0" y="267"/>
                    <a:pt x="82" y="348"/>
                  </a:cubicBezTo>
                  <a:lnTo>
                    <a:pt x="1491" y="1764"/>
                  </a:lnTo>
                  <a:cubicBezTo>
                    <a:pt x="1651" y="1607"/>
                    <a:pt x="1651" y="1350"/>
                    <a:pt x="1494" y="1192"/>
                  </a:cubicBezTo>
                  <a:lnTo>
                    <a:pt x="369" y="60"/>
                  </a:lnTo>
                  <a:cubicBezTo>
                    <a:pt x="329" y="21"/>
                    <a:pt x="277" y="1"/>
                    <a:pt x="225"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6" name="Google Shape;3606;p109"/>
            <p:cNvSpPr/>
            <p:nvPr/>
          </p:nvSpPr>
          <p:spPr>
            <a:xfrm>
              <a:off x="4463407" y="5770796"/>
              <a:ext cx="69223" cy="75291"/>
            </a:xfrm>
            <a:custGeom>
              <a:avLst/>
              <a:gdLst/>
              <a:ahLst/>
              <a:cxnLst/>
              <a:rect l="l" t="t" r="r" b="b"/>
              <a:pathLst>
                <a:path w="1289" h="1402" extrusionOk="0">
                  <a:moveTo>
                    <a:pt x="224" y="1"/>
                  </a:moveTo>
                  <a:cubicBezTo>
                    <a:pt x="172" y="1"/>
                    <a:pt x="120" y="20"/>
                    <a:pt x="80" y="60"/>
                  </a:cubicBezTo>
                  <a:cubicBezTo>
                    <a:pt x="2" y="139"/>
                    <a:pt x="1" y="267"/>
                    <a:pt x="80" y="347"/>
                  </a:cubicBezTo>
                  <a:lnTo>
                    <a:pt x="1131" y="1401"/>
                  </a:lnTo>
                  <a:cubicBezTo>
                    <a:pt x="1289" y="1244"/>
                    <a:pt x="1289" y="988"/>
                    <a:pt x="1132" y="829"/>
                  </a:cubicBezTo>
                  <a:lnTo>
                    <a:pt x="367" y="60"/>
                  </a:lnTo>
                  <a:cubicBezTo>
                    <a:pt x="328" y="21"/>
                    <a:pt x="276" y="1"/>
                    <a:pt x="224"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7" name="Google Shape;3607;p109"/>
            <p:cNvSpPr/>
            <p:nvPr/>
          </p:nvSpPr>
          <p:spPr>
            <a:xfrm>
              <a:off x="4375927" y="5857793"/>
              <a:ext cx="69276" cy="75237"/>
            </a:xfrm>
            <a:custGeom>
              <a:avLst/>
              <a:gdLst/>
              <a:ahLst/>
              <a:cxnLst/>
              <a:rect l="l" t="t" r="r" b="b"/>
              <a:pathLst>
                <a:path w="1290" h="1401" extrusionOk="0">
                  <a:moveTo>
                    <a:pt x="225" y="0"/>
                  </a:moveTo>
                  <a:cubicBezTo>
                    <a:pt x="173" y="0"/>
                    <a:pt x="121" y="20"/>
                    <a:pt x="82" y="60"/>
                  </a:cubicBezTo>
                  <a:cubicBezTo>
                    <a:pt x="3" y="138"/>
                    <a:pt x="0" y="266"/>
                    <a:pt x="82" y="346"/>
                  </a:cubicBezTo>
                  <a:lnTo>
                    <a:pt x="1132" y="1401"/>
                  </a:lnTo>
                  <a:cubicBezTo>
                    <a:pt x="1290" y="1244"/>
                    <a:pt x="1290" y="987"/>
                    <a:pt x="1133" y="829"/>
                  </a:cubicBezTo>
                  <a:lnTo>
                    <a:pt x="368" y="60"/>
                  </a:lnTo>
                  <a:cubicBezTo>
                    <a:pt x="329" y="20"/>
                    <a:pt x="277" y="0"/>
                    <a:pt x="225"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8" name="Google Shape;3608;p109"/>
            <p:cNvSpPr/>
            <p:nvPr/>
          </p:nvSpPr>
          <p:spPr>
            <a:xfrm>
              <a:off x="4252788" y="5851832"/>
              <a:ext cx="76043" cy="66376"/>
            </a:xfrm>
            <a:custGeom>
              <a:avLst/>
              <a:gdLst/>
              <a:ahLst/>
              <a:cxnLst/>
              <a:rect l="l" t="t" r="r" b="b"/>
              <a:pathLst>
                <a:path w="1416" h="1236" extrusionOk="0">
                  <a:moveTo>
                    <a:pt x="222" y="0"/>
                  </a:moveTo>
                  <a:cubicBezTo>
                    <a:pt x="170" y="0"/>
                    <a:pt x="118" y="20"/>
                    <a:pt x="79" y="59"/>
                  </a:cubicBezTo>
                  <a:cubicBezTo>
                    <a:pt x="0" y="141"/>
                    <a:pt x="0" y="269"/>
                    <a:pt x="79" y="347"/>
                  </a:cubicBezTo>
                  <a:lnTo>
                    <a:pt x="844" y="1115"/>
                  </a:lnTo>
                  <a:cubicBezTo>
                    <a:pt x="922" y="1195"/>
                    <a:pt x="1026" y="1235"/>
                    <a:pt x="1130" y="1235"/>
                  </a:cubicBezTo>
                  <a:cubicBezTo>
                    <a:pt x="1234" y="1235"/>
                    <a:pt x="1337" y="1196"/>
                    <a:pt x="1416" y="1118"/>
                  </a:cubicBezTo>
                  <a:lnTo>
                    <a:pt x="366" y="59"/>
                  </a:lnTo>
                  <a:cubicBezTo>
                    <a:pt x="326" y="20"/>
                    <a:pt x="274" y="0"/>
                    <a:pt x="222"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9" name="Google Shape;3609;p109"/>
            <p:cNvSpPr/>
            <p:nvPr/>
          </p:nvSpPr>
          <p:spPr>
            <a:xfrm>
              <a:off x="1980819" y="4011677"/>
              <a:ext cx="722352" cy="2193640"/>
            </a:xfrm>
            <a:custGeom>
              <a:avLst/>
              <a:gdLst/>
              <a:ahLst/>
              <a:cxnLst/>
              <a:rect l="l" t="t" r="r" b="b"/>
              <a:pathLst>
                <a:path w="13451" h="40848" extrusionOk="0">
                  <a:moveTo>
                    <a:pt x="11037" y="1"/>
                  </a:moveTo>
                  <a:cubicBezTo>
                    <a:pt x="10705" y="332"/>
                    <a:pt x="10464" y="760"/>
                    <a:pt x="10347" y="1243"/>
                  </a:cubicBezTo>
                  <a:lnTo>
                    <a:pt x="10243" y="1670"/>
                  </a:lnTo>
                  <a:lnTo>
                    <a:pt x="9455" y="4919"/>
                  </a:lnTo>
                  <a:lnTo>
                    <a:pt x="9170" y="6103"/>
                  </a:lnTo>
                  <a:lnTo>
                    <a:pt x="8137" y="10378"/>
                  </a:lnTo>
                  <a:cubicBezTo>
                    <a:pt x="8137" y="10378"/>
                    <a:pt x="3377" y="30063"/>
                    <a:pt x="2448" y="33882"/>
                  </a:cubicBezTo>
                  <a:cubicBezTo>
                    <a:pt x="2359" y="34237"/>
                    <a:pt x="2113" y="34515"/>
                    <a:pt x="1784" y="34682"/>
                  </a:cubicBezTo>
                  <a:cubicBezTo>
                    <a:pt x="1401" y="34885"/>
                    <a:pt x="1095" y="35231"/>
                    <a:pt x="965" y="35681"/>
                  </a:cubicBezTo>
                  <a:lnTo>
                    <a:pt x="923" y="35825"/>
                  </a:lnTo>
                  <a:cubicBezTo>
                    <a:pt x="923" y="35825"/>
                    <a:pt x="644" y="36774"/>
                    <a:pt x="644" y="36781"/>
                  </a:cubicBezTo>
                  <a:lnTo>
                    <a:pt x="84" y="38698"/>
                  </a:lnTo>
                  <a:cubicBezTo>
                    <a:pt x="1" y="38992"/>
                    <a:pt x="168" y="39305"/>
                    <a:pt x="466" y="39392"/>
                  </a:cubicBezTo>
                  <a:lnTo>
                    <a:pt x="493" y="39399"/>
                  </a:lnTo>
                  <a:cubicBezTo>
                    <a:pt x="545" y="39414"/>
                    <a:pt x="598" y="39421"/>
                    <a:pt x="649" y="39421"/>
                  </a:cubicBezTo>
                  <a:cubicBezTo>
                    <a:pt x="891" y="39421"/>
                    <a:pt x="1114" y="39266"/>
                    <a:pt x="1185" y="39023"/>
                  </a:cubicBezTo>
                  <a:lnTo>
                    <a:pt x="1185" y="39023"/>
                  </a:lnTo>
                  <a:lnTo>
                    <a:pt x="1045" y="39510"/>
                  </a:lnTo>
                  <a:cubicBezTo>
                    <a:pt x="958" y="39808"/>
                    <a:pt x="1130" y="40117"/>
                    <a:pt x="1428" y="40201"/>
                  </a:cubicBezTo>
                  <a:lnTo>
                    <a:pt x="1453" y="40208"/>
                  </a:lnTo>
                  <a:cubicBezTo>
                    <a:pt x="1506" y="40223"/>
                    <a:pt x="1558" y="40231"/>
                    <a:pt x="1610" y="40231"/>
                  </a:cubicBezTo>
                  <a:cubicBezTo>
                    <a:pt x="1852" y="40231"/>
                    <a:pt x="2075" y="40071"/>
                    <a:pt x="2148" y="39826"/>
                  </a:cubicBezTo>
                  <a:lnTo>
                    <a:pt x="2148" y="39826"/>
                  </a:lnTo>
                  <a:lnTo>
                    <a:pt x="2060" y="40124"/>
                  </a:lnTo>
                  <a:cubicBezTo>
                    <a:pt x="1973" y="40422"/>
                    <a:pt x="2144" y="40733"/>
                    <a:pt x="2442" y="40817"/>
                  </a:cubicBezTo>
                  <a:lnTo>
                    <a:pt x="2469" y="40824"/>
                  </a:lnTo>
                  <a:cubicBezTo>
                    <a:pt x="2522" y="40840"/>
                    <a:pt x="2575" y="40847"/>
                    <a:pt x="2627" y="40847"/>
                  </a:cubicBezTo>
                  <a:cubicBezTo>
                    <a:pt x="2869" y="40847"/>
                    <a:pt x="3091" y="40688"/>
                    <a:pt x="3163" y="40446"/>
                  </a:cubicBezTo>
                  <a:lnTo>
                    <a:pt x="3390" y="39661"/>
                  </a:lnTo>
                  <a:lnTo>
                    <a:pt x="3390" y="39661"/>
                  </a:lnTo>
                  <a:cubicBezTo>
                    <a:pt x="3305" y="39958"/>
                    <a:pt x="3476" y="40268"/>
                    <a:pt x="3772" y="40352"/>
                  </a:cubicBezTo>
                  <a:lnTo>
                    <a:pt x="3799" y="40362"/>
                  </a:lnTo>
                  <a:cubicBezTo>
                    <a:pt x="3850" y="40377"/>
                    <a:pt x="3901" y="40384"/>
                    <a:pt x="3952" y="40384"/>
                  </a:cubicBezTo>
                  <a:cubicBezTo>
                    <a:pt x="4194" y="40384"/>
                    <a:pt x="4421" y="40224"/>
                    <a:pt x="4493" y="39981"/>
                  </a:cubicBezTo>
                  <a:lnTo>
                    <a:pt x="4889" y="38613"/>
                  </a:lnTo>
                  <a:lnTo>
                    <a:pt x="4966" y="38355"/>
                  </a:lnTo>
                  <a:lnTo>
                    <a:pt x="4992" y="38362"/>
                  </a:lnTo>
                  <a:cubicBezTo>
                    <a:pt x="5023" y="38370"/>
                    <a:pt x="5049" y="38377"/>
                    <a:pt x="5080" y="38382"/>
                  </a:cubicBezTo>
                  <a:cubicBezTo>
                    <a:pt x="5156" y="38397"/>
                    <a:pt x="5232" y="38405"/>
                    <a:pt x="5307" y="38405"/>
                  </a:cubicBezTo>
                  <a:cubicBezTo>
                    <a:pt x="5793" y="38405"/>
                    <a:pt x="6238" y="38088"/>
                    <a:pt x="6383" y="37600"/>
                  </a:cubicBezTo>
                  <a:cubicBezTo>
                    <a:pt x="6430" y="37440"/>
                    <a:pt x="6467" y="37284"/>
                    <a:pt x="6521" y="37123"/>
                  </a:cubicBezTo>
                  <a:cubicBezTo>
                    <a:pt x="6581" y="36956"/>
                    <a:pt x="6646" y="36778"/>
                    <a:pt x="6616" y="36594"/>
                  </a:cubicBezTo>
                  <a:cubicBezTo>
                    <a:pt x="6574" y="36350"/>
                    <a:pt x="6380" y="36149"/>
                    <a:pt x="6268" y="35930"/>
                  </a:cubicBezTo>
                  <a:cubicBezTo>
                    <a:pt x="6139" y="35669"/>
                    <a:pt x="6029" y="35405"/>
                    <a:pt x="5952" y="35123"/>
                  </a:cubicBezTo>
                  <a:cubicBezTo>
                    <a:pt x="5808" y="34552"/>
                    <a:pt x="5811" y="33950"/>
                    <a:pt x="5995" y="33389"/>
                  </a:cubicBezTo>
                  <a:lnTo>
                    <a:pt x="13450" y="10381"/>
                  </a:lnTo>
                  <a:lnTo>
                    <a:pt x="11425" y="1670"/>
                  </a:lnTo>
                  <a:lnTo>
                    <a:pt x="11037" y="1"/>
                  </a:ln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0" name="Google Shape;3610;p109"/>
            <p:cNvSpPr/>
            <p:nvPr/>
          </p:nvSpPr>
          <p:spPr>
            <a:xfrm>
              <a:off x="2417953" y="4011677"/>
              <a:ext cx="285268" cy="557432"/>
            </a:xfrm>
            <a:custGeom>
              <a:avLst/>
              <a:gdLst/>
              <a:ahLst/>
              <a:cxnLst/>
              <a:rect l="l" t="t" r="r" b="b"/>
              <a:pathLst>
                <a:path w="5312" h="10380" extrusionOk="0">
                  <a:moveTo>
                    <a:pt x="2900" y="1"/>
                  </a:moveTo>
                  <a:cubicBezTo>
                    <a:pt x="2569" y="332"/>
                    <a:pt x="2328" y="760"/>
                    <a:pt x="2210" y="1243"/>
                  </a:cubicBezTo>
                  <a:lnTo>
                    <a:pt x="2107" y="1670"/>
                  </a:lnTo>
                  <a:lnTo>
                    <a:pt x="1318" y="4919"/>
                  </a:lnTo>
                  <a:lnTo>
                    <a:pt x="1032" y="6103"/>
                  </a:lnTo>
                  <a:lnTo>
                    <a:pt x="1" y="10379"/>
                  </a:lnTo>
                  <a:lnTo>
                    <a:pt x="5311" y="10379"/>
                  </a:lnTo>
                  <a:lnTo>
                    <a:pt x="3290" y="1670"/>
                  </a:lnTo>
                  <a:lnTo>
                    <a:pt x="2900" y="1"/>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1" name="Google Shape;3611;p109"/>
            <p:cNvSpPr/>
            <p:nvPr/>
          </p:nvSpPr>
          <p:spPr>
            <a:xfrm>
              <a:off x="2077913" y="6033399"/>
              <a:ext cx="50104" cy="117179"/>
            </a:xfrm>
            <a:custGeom>
              <a:avLst/>
              <a:gdLst/>
              <a:ahLst/>
              <a:cxnLst/>
              <a:rect l="l" t="t" r="r" b="b"/>
              <a:pathLst>
                <a:path w="933" h="2182" extrusionOk="0">
                  <a:moveTo>
                    <a:pt x="706" y="0"/>
                  </a:moveTo>
                  <a:cubicBezTo>
                    <a:pt x="618" y="0"/>
                    <a:pt x="537" y="57"/>
                    <a:pt x="512" y="145"/>
                  </a:cubicBezTo>
                  <a:lnTo>
                    <a:pt x="65" y="1678"/>
                  </a:lnTo>
                  <a:cubicBezTo>
                    <a:pt x="1" y="1893"/>
                    <a:pt x="126" y="2119"/>
                    <a:pt x="340" y="2181"/>
                  </a:cubicBezTo>
                  <a:lnTo>
                    <a:pt x="900" y="260"/>
                  </a:lnTo>
                  <a:cubicBezTo>
                    <a:pt x="932" y="153"/>
                    <a:pt x="870" y="41"/>
                    <a:pt x="763" y="8"/>
                  </a:cubicBezTo>
                  <a:cubicBezTo>
                    <a:pt x="744" y="3"/>
                    <a:pt x="725" y="0"/>
                    <a:pt x="706"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2" name="Google Shape;3612;p109"/>
            <p:cNvSpPr/>
            <p:nvPr/>
          </p:nvSpPr>
          <p:spPr>
            <a:xfrm>
              <a:off x="2026412" y="6016161"/>
              <a:ext cx="42318" cy="90811"/>
            </a:xfrm>
            <a:custGeom>
              <a:avLst/>
              <a:gdLst/>
              <a:ahLst/>
              <a:cxnLst/>
              <a:rect l="l" t="t" r="r" b="b"/>
              <a:pathLst>
                <a:path w="788" h="1691" extrusionOk="0">
                  <a:moveTo>
                    <a:pt x="560" y="0"/>
                  </a:moveTo>
                  <a:cubicBezTo>
                    <a:pt x="473" y="0"/>
                    <a:pt x="392" y="57"/>
                    <a:pt x="366" y="145"/>
                  </a:cubicBezTo>
                  <a:lnTo>
                    <a:pt x="62" y="1187"/>
                  </a:lnTo>
                  <a:cubicBezTo>
                    <a:pt x="1" y="1404"/>
                    <a:pt x="125" y="1628"/>
                    <a:pt x="339" y="1691"/>
                  </a:cubicBezTo>
                  <a:lnTo>
                    <a:pt x="754" y="260"/>
                  </a:lnTo>
                  <a:cubicBezTo>
                    <a:pt x="787" y="153"/>
                    <a:pt x="724" y="41"/>
                    <a:pt x="617" y="8"/>
                  </a:cubicBezTo>
                  <a:cubicBezTo>
                    <a:pt x="598" y="3"/>
                    <a:pt x="579" y="0"/>
                    <a:pt x="560"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3" name="Google Shape;3613;p109"/>
            <p:cNvSpPr/>
            <p:nvPr/>
          </p:nvSpPr>
          <p:spPr>
            <a:xfrm>
              <a:off x="2144825" y="6050637"/>
              <a:ext cx="42318" cy="90811"/>
            </a:xfrm>
            <a:custGeom>
              <a:avLst/>
              <a:gdLst/>
              <a:ahLst/>
              <a:cxnLst/>
              <a:rect l="l" t="t" r="r" b="b"/>
              <a:pathLst>
                <a:path w="788" h="1691" extrusionOk="0">
                  <a:moveTo>
                    <a:pt x="561" y="0"/>
                  </a:moveTo>
                  <a:cubicBezTo>
                    <a:pt x="474" y="0"/>
                    <a:pt x="394" y="57"/>
                    <a:pt x="367" y="145"/>
                  </a:cubicBezTo>
                  <a:lnTo>
                    <a:pt x="65" y="1187"/>
                  </a:lnTo>
                  <a:cubicBezTo>
                    <a:pt x="0" y="1404"/>
                    <a:pt x="124" y="1628"/>
                    <a:pt x="338" y="1691"/>
                  </a:cubicBezTo>
                  <a:lnTo>
                    <a:pt x="757" y="260"/>
                  </a:lnTo>
                  <a:cubicBezTo>
                    <a:pt x="788" y="153"/>
                    <a:pt x="725" y="41"/>
                    <a:pt x="618" y="8"/>
                  </a:cubicBezTo>
                  <a:cubicBezTo>
                    <a:pt x="599" y="3"/>
                    <a:pt x="580" y="0"/>
                    <a:pt x="561"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4" name="Google Shape;3614;p109"/>
            <p:cNvSpPr/>
            <p:nvPr/>
          </p:nvSpPr>
          <p:spPr>
            <a:xfrm>
              <a:off x="2247557" y="5986517"/>
              <a:ext cx="45056" cy="85709"/>
            </a:xfrm>
            <a:custGeom>
              <a:avLst/>
              <a:gdLst/>
              <a:ahLst/>
              <a:cxnLst/>
              <a:rect l="l" t="t" r="r" b="b"/>
              <a:pathLst>
                <a:path w="839" h="1596" extrusionOk="0">
                  <a:moveTo>
                    <a:pt x="612" y="1"/>
                  </a:moveTo>
                  <a:cubicBezTo>
                    <a:pt x="525" y="1"/>
                    <a:pt x="444" y="59"/>
                    <a:pt x="417" y="147"/>
                  </a:cubicBezTo>
                  <a:lnTo>
                    <a:pt x="1" y="1579"/>
                  </a:lnTo>
                  <a:cubicBezTo>
                    <a:pt x="38" y="1590"/>
                    <a:pt x="76" y="1595"/>
                    <a:pt x="114" y="1595"/>
                  </a:cubicBezTo>
                  <a:cubicBezTo>
                    <a:pt x="289" y="1595"/>
                    <a:pt x="452" y="1480"/>
                    <a:pt x="503" y="1302"/>
                  </a:cubicBezTo>
                  <a:lnTo>
                    <a:pt x="807" y="261"/>
                  </a:lnTo>
                  <a:cubicBezTo>
                    <a:pt x="838" y="154"/>
                    <a:pt x="777" y="41"/>
                    <a:pt x="670" y="10"/>
                  </a:cubicBezTo>
                  <a:cubicBezTo>
                    <a:pt x="651" y="4"/>
                    <a:pt x="631" y="1"/>
                    <a:pt x="612"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5" name="Google Shape;3615;p109"/>
            <p:cNvSpPr/>
            <p:nvPr/>
          </p:nvSpPr>
          <p:spPr>
            <a:xfrm>
              <a:off x="2473374" y="3966997"/>
              <a:ext cx="1314422" cy="1269957"/>
            </a:xfrm>
            <a:custGeom>
              <a:avLst/>
              <a:gdLst/>
              <a:ahLst/>
              <a:cxnLst/>
              <a:rect l="l" t="t" r="r" b="b"/>
              <a:pathLst>
                <a:path w="24476" h="23648" extrusionOk="0">
                  <a:moveTo>
                    <a:pt x="3806" y="1"/>
                  </a:moveTo>
                  <a:cubicBezTo>
                    <a:pt x="3054" y="1"/>
                    <a:pt x="2362" y="310"/>
                    <a:pt x="1870" y="828"/>
                  </a:cubicBezTo>
                  <a:cubicBezTo>
                    <a:pt x="1539" y="1161"/>
                    <a:pt x="1297" y="1589"/>
                    <a:pt x="1180" y="2072"/>
                  </a:cubicBezTo>
                  <a:lnTo>
                    <a:pt x="1076" y="2498"/>
                  </a:lnTo>
                  <a:lnTo>
                    <a:pt x="634" y="4315"/>
                  </a:lnTo>
                  <a:lnTo>
                    <a:pt x="0" y="6934"/>
                  </a:lnTo>
                  <a:lnTo>
                    <a:pt x="4279" y="11208"/>
                  </a:lnTo>
                  <a:lnTo>
                    <a:pt x="7066" y="23228"/>
                  </a:lnTo>
                  <a:cubicBezTo>
                    <a:pt x="7126" y="23472"/>
                    <a:pt x="7344" y="23647"/>
                    <a:pt x="7591" y="23647"/>
                  </a:cubicBezTo>
                  <a:lnTo>
                    <a:pt x="17579" y="23647"/>
                  </a:lnTo>
                  <a:cubicBezTo>
                    <a:pt x="17831" y="23647"/>
                    <a:pt x="18045" y="23472"/>
                    <a:pt x="18105" y="23228"/>
                  </a:cubicBezTo>
                  <a:lnTo>
                    <a:pt x="20768" y="11735"/>
                  </a:lnTo>
                  <a:lnTo>
                    <a:pt x="20788" y="11822"/>
                  </a:lnTo>
                  <a:lnTo>
                    <a:pt x="24476" y="8134"/>
                  </a:lnTo>
                  <a:cubicBezTo>
                    <a:pt x="24228" y="6725"/>
                    <a:pt x="24041" y="5434"/>
                    <a:pt x="23904" y="4314"/>
                  </a:cubicBezTo>
                  <a:cubicBezTo>
                    <a:pt x="23820" y="3639"/>
                    <a:pt x="23755" y="3030"/>
                    <a:pt x="23703" y="2496"/>
                  </a:cubicBezTo>
                  <a:lnTo>
                    <a:pt x="23703" y="2459"/>
                  </a:lnTo>
                  <a:cubicBezTo>
                    <a:pt x="23661" y="1995"/>
                    <a:pt x="23500" y="1563"/>
                    <a:pt x="23253" y="1198"/>
                  </a:cubicBezTo>
                  <a:cubicBezTo>
                    <a:pt x="22770" y="473"/>
                    <a:pt x="21938" y="1"/>
                    <a:pt x="21013" y="1"/>
                  </a:cubicBezTo>
                  <a:close/>
                </a:path>
              </a:pathLst>
            </a:custGeom>
            <a:solidFill>
              <a:schemeClr val="l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6" name="Google Shape;3616;p109"/>
            <p:cNvSpPr/>
            <p:nvPr/>
          </p:nvSpPr>
          <p:spPr>
            <a:xfrm>
              <a:off x="2507313" y="3967104"/>
              <a:ext cx="1249765" cy="231726"/>
            </a:xfrm>
            <a:custGeom>
              <a:avLst/>
              <a:gdLst/>
              <a:ahLst/>
              <a:cxnLst/>
              <a:rect l="l" t="t" r="r" b="b"/>
              <a:pathLst>
                <a:path w="23272" h="4315" extrusionOk="0">
                  <a:moveTo>
                    <a:pt x="3171" y="0"/>
                  </a:moveTo>
                  <a:cubicBezTo>
                    <a:pt x="2420" y="0"/>
                    <a:pt x="1728" y="310"/>
                    <a:pt x="1236" y="828"/>
                  </a:cubicBezTo>
                  <a:cubicBezTo>
                    <a:pt x="905" y="1160"/>
                    <a:pt x="664" y="1588"/>
                    <a:pt x="546" y="2072"/>
                  </a:cubicBezTo>
                  <a:lnTo>
                    <a:pt x="443" y="2499"/>
                  </a:lnTo>
                  <a:lnTo>
                    <a:pt x="1" y="4315"/>
                  </a:lnTo>
                  <a:lnTo>
                    <a:pt x="23272" y="4315"/>
                  </a:lnTo>
                  <a:cubicBezTo>
                    <a:pt x="23188" y="3640"/>
                    <a:pt x="23123" y="3031"/>
                    <a:pt x="23071" y="2496"/>
                  </a:cubicBezTo>
                  <a:lnTo>
                    <a:pt x="23071" y="2459"/>
                  </a:lnTo>
                  <a:cubicBezTo>
                    <a:pt x="23029" y="1995"/>
                    <a:pt x="22868" y="1563"/>
                    <a:pt x="22621" y="1197"/>
                  </a:cubicBezTo>
                  <a:cubicBezTo>
                    <a:pt x="22138" y="474"/>
                    <a:pt x="21306" y="0"/>
                    <a:pt x="20381"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7" name="Google Shape;3617;p109"/>
            <p:cNvSpPr/>
            <p:nvPr/>
          </p:nvSpPr>
          <p:spPr>
            <a:xfrm>
              <a:off x="2693122" y="2998373"/>
              <a:ext cx="875888" cy="1200412"/>
            </a:xfrm>
            <a:custGeom>
              <a:avLst/>
              <a:gdLst/>
              <a:ahLst/>
              <a:cxnLst/>
              <a:rect l="l" t="t" r="r" b="b"/>
              <a:pathLst>
                <a:path w="16310" h="22353" extrusionOk="0">
                  <a:moveTo>
                    <a:pt x="10169" y="0"/>
                  </a:moveTo>
                  <a:lnTo>
                    <a:pt x="10144" y="16"/>
                  </a:lnTo>
                  <a:lnTo>
                    <a:pt x="3853" y="16"/>
                  </a:lnTo>
                  <a:cubicBezTo>
                    <a:pt x="2478" y="16"/>
                    <a:pt x="1265" y="743"/>
                    <a:pt x="584" y="1829"/>
                  </a:cubicBezTo>
                  <a:cubicBezTo>
                    <a:pt x="537" y="1902"/>
                    <a:pt x="494" y="1973"/>
                    <a:pt x="457" y="2048"/>
                  </a:cubicBezTo>
                  <a:cubicBezTo>
                    <a:pt x="453" y="2048"/>
                    <a:pt x="453" y="2050"/>
                    <a:pt x="453" y="2050"/>
                  </a:cubicBezTo>
                  <a:cubicBezTo>
                    <a:pt x="309" y="2321"/>
                    <a:pt x="199" y="2611"/>
                    <a:pt x="118" y="2916"/>
                  </a:cubicBezTo>
                  <a:cubicBezTo>
                    <a:pt x="99" y="2992"/>
                    <a:pt x="85" y="3068"/>
                    <a:pt x="68" y="3143"/>
                  </a:cubicBezTo>
                  <a:cubicBezTo>
                    <a:pt x="53" y="3219"/>
                    <a:pt x="42" y="3299"/>
                    <a:pt x="31" y="3380"/>
                  </a:cubicBezTo>
                  <a:cubicBezTo>
                    <a:pt x="18" y="3454"/>
                    <a:pt x="11" y="3534"/>
                    <a:pt x="8" y="3616"/>
                  </a:cubicBezTo>
                  <a:cubicBezTo>
                    <a:pt x="3" y="3694"/>
                    <a:pt x="1" y="3770"/>
                    <a:pt x="1" y="3851"/>
                  </a:cubicBezTo>
                  <a:lnTo>
                    <a:pt x="1" y="3858"/>
                  </a:lnTo>
                  <a:lnTo>
                    <a:pt x="1" y="3865"/>
                  </a:lnTo>
                  <a:lnTo>
                    <a:pt x="1" y="8982"/>
                  </a:lnTo>
                  <a:cubicBezTo>
                    <a:pt x="1" y="10688"/>
                    <a:pt x="1387" y="12084"/>
                    <a:pt x="3098" y="12084"/>
                  </a:cubicBezTo>
                  <a:lnTo>
                    <a:pt x="5444" y="12084"/>
                  </a:lnTo>
                  <a:lnTo>
                    <a:pt x="5444" y="17802"/>
                  </a:lnTo>
                  <a:cubicBezTo>
                    <a:pt x="5444" y="17926"/>
                    <a:pt x="5347" y="18021"/>
                    <a:pt x="5230" y="18021"/>
                  </a:cubicBezTo>
                  <a:lnTo>
                    <a:pt x="3483" y="18023"/>
                  </a:lnTo>
                  <a:lnTo>
                    <a:pt x="865" y="18023"/>
                  </a:lnTo>
                  <a:cubicBezTo>
                    <a:pt x="1029" y="18265"/>
                    <a:pt x="1654" y="19084"/>
                    <a:pt x="1844" y="19308"/>
                  </a:cubicBezTo>
                  <a:cubicBezTo>
                    <a:pt x="2325" y="19878"/>
                    <a:pt x="2881" y="20388"/>
                    <a:pt x="3498" y="20817"/>
                  </a:cubicBezTo>
                  <a:cubicBezTo>
                    <a:pt x="4708" y="21662"/>
                    <a:pt x="6146" y="22204"/>
                    <a:pt x="7701" y="22325"/>
                  </a:cubicBezTo>
                  <a:cubicBezTo>
                    <a:pt x="7922" y="22345"/>
                    <a:pt x="8151" y="22352"/>
                    <a:pt x="8376" y="22352"/>
                  </a:cubicBezTo>
                  <a:cubicBezTo>
                    <a:pt x="8604" y="22352"/>
                    <a:pt x="8825" y="22345"/>
                    <a:pt x="9049" y="22325"/>
                  </a:cubicBezTo>
                  <a:cubicBezTo>
                    <a:pt x="10498" y="22211"/>
                    <a:pt x="11852" y="21736"/>
                    <a:pt x="13006" y="20984"/>
                  </a:cubicBezTo>
                  <a:cubicBezTo>
                    <a:pt x="13722" y="20525"/>
                    <a:pt x="14357" y="19955"/>
                    <a:pt x="14904" y="19308"/>
                  </a:cubicBezTo>
                  <a:cubicBezTo>
                    <a:pt x="15021" y="19171"/>
                    <a:pt x="15517" y="18450"/>
                    <a:pt x="15805" y="18023"/>
                  </a:cubicBezTo>
                  <a:lnTo>
                    <a:pt x="13033" y="18023"/>
                  </a:lnTo>
                  <a:cubicBezTo>
                    <a:pt x="13029" y="18023"/>
                    <a:pt x="13026" y="18023"/>
                    <a:pt x="13020" y="18022"/>
                  </a:cubicBezTo>
                  <a:lnTo>
                    <a:pt x="11230" y="18022"/>
                  </a:lnTo>
                  <a:cubicBezTo>
                    <a:pt x="11111" y="18022"/>
                    <a:pt x="11011" y="17925"/>
                    <a:pt x="11011" y="17804"/>
                  </a:cubicBezTo>
                  <a:lnTo>
                    <a:pt x="11011" y="15785"/>
                  </a:lnTo>
                  <a:cubicBezTo>
                    <a:pt x="11011" y="15662"/>
                    <a:pt x="11111" y="15571"/>
                    <a:pt x="11230" y="15571"/>
                  </a:cubicBezTo>
                  <a:lnTo>
                    <a:pt x="12735" y="15568"/>
                  </a:lnTo>
                  <a:cubicBezTo>
                    <a:pt x="13251" y="15568"/>
                    <a:pt x="13718" y="15357"/>
                    <a:pt x="14053" y="15021"/>
                  </a:cubicBezTo>
                  <a:cubicBezTo>
                    <a:pt x="14304" y="14763"/>
                    <a:pt x="14491" y="14432"/>
                    <a:pt x="14560" y="14063"/>
                  </a:cubicBezTo>
                  <a:cubicBezTo>
                    <a:pt x="14581" y="13943"/>
                    <a:pt x="14597" y="13829"/>
                    <a:pt x="14597" y="13707"/>
                  </a:cubicBezTo>
                  <a:lnTo>
                    <a:pt x="14597" y="12068"/>
                  </a:lnTo>
                  <a:cubicBezTo>
                    <a:pt x="15511" y="12058"/>
                    <a:pt x="16309" y="11300"/>
                    <a:pt x="16293" y="10381"/>
                  </a:cubicBezTo>
                  <a:cubicBezTo>
                    <a:pt x="16286" y="9932"/>
                    <a:pt x="16098" y="9528"/>
                    <a:pt x="15810" y="9227"/>
                  </a:cubicBezTo>
                  <a:cubicBezTo>
                    <a:pt x="15504" y="8932"/>
                    <a:pt x="15095" y="8744"/>
                    <a:pt x="14633" y="8744"/>
                  </a:cubicBezTo>
                  <a:lnTo>
                    <a:pt x="14598" y="8744"/>
                  </a:lnTo>
                  <a:lnTo>
                    <a:pt x="14598" y="3852"/>
                  </a:lnTo>
                  <a:cubicBezTo>
                    <a:pt x="14598" y="2794"/>
                    <a:pt x="14167" y="1829"/>
                    <a:pt x="13465" y="1131"/>
                  </a:cubicBezTo>
                  <a:cubicBezTo>
                    <a:pt x="12769" y="430"/>
                    <a:pt x="11803" y="0"/>
                    <a:pt x="10740" y="0"/>
                  </a:cubicBezTo>
                  <a:close/>
                </a:path>
              </a:pathLst>
            </a:custGeom>
            <a:solidFill>
              <a:schemeClr val="hlink"/>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8" name="Google Shape;3618;p109"/>
            <p:cNvSpPr/>
            <p:nvPr/>
          </p:nvSpPr>
          <p:spPr>
            <a:xfrm>
              <a:off x="3162800" y="3460103"/>
              <a:ext cx="149937" cy="134095"/>
            </a:xfrm>
            <a:custGeom>
              <a:avLst/>
              <a:gdLst/>
              <a:ahLst/>
              <a:cxnLst/>
              <a:rect l="l" t="t" r="r" b="b"/>
              <a:pathLst>
                <a:path w="2792" h="2497" extrusionOk="0">
                  <a:moveTo>
                    <a:pt x="1397" y="1"/>
                  </a:moveTo>
                  <a:cubicBezTo>
                    <a:pt x="614" y="1"/>
                    <a:pt x="1" y="722"/>
                    <a:pt x="181" y="1534"/>
                  </a:cubicBezTo>
                  <a:cubicBezTo>
                    <a:pt x="281" y="1995"/>
                    <a:pt x="652" y="2363"/>
                    <a:pt x="1110" y="2466"/>
                  </a:cubicBezTo>
                  <a:cubicBezTo>
                    <a:pt x="1206" y="2487"/>
                    <a:pt x="1302" y="2497"/>
                    <a:pt x="1395" y="2497"/>
                  </a:cubicBezTo>
                  <a:cubicBezTo>
                    <a:pt x="2178" y="2497"/>
                    <a:pt x="2792" y="1777"/>
                    <a:pt x="2612" y="963"/>
                  </a:cubicBezTo>
                  <a:cubicBezTo>
                    <a:pt x="2511" y="505"/>
                    <a:pt x="2140" y="134"/>
                    <a:pt x="1683" y="33"/>
                  </a:cubicBezTo>
                  <a:cubicBezTo>
                    <a:pt x="1586" y="11"/>
                    <a:pt x="1490" y="1"/>
                    <a:pt x="1397"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9" name="Google Shape;3619;p109"/>
            <p:cNvSpPr/>
            <p:nvPr/>
          </p:nvSpPr>
          <p:spPr>
            <a:xfrm>
              <a:off x="2811589" y="3369991"/>
              <a:ext cx="265559" cy="142097"/>
            </a:xfrm>
            <a:custGeom>
              <a:avLst/>
              <a:gdLst/>
              <a:ahLst/>
              <a:cxnLst/>
              <a:rect l="l" t="t" r="r" b="b"/>
              <a:pathLst>
                <a:path w="4945" h="2646" extrusionOk="0">
                  <a:moveTo>
                    <a:pt x="4944" y="0"/>
                  </a:moveTo>
                  <a:cubicBezTo>
                    <a:pt x="4944" y="1000"/>
                    <a:pt x="4130" y="1818"/>
                    <a:pt x="3127" y="1818"/>
                  </a:cubicBezTo>
                  <a:lnTo>
                    <a:pt x="1948" y="1818"/>
                  </a:lnTo>
                  <a:lnTo>
                    <a:pt x="1948" y="1825"/>
                  </a:lnTo>
                  <a:lnTo>
                    <a:pt x="1434" y="1825"/>
                  </a:lnTo>
                  <a:cubicBezTo>
                    <a:pt x="825" y="1825"/>
                    <a:pt x="291" y="2153"/>
                    <a:pt x="0" y="2645"/>
                  </a:cubicBezTo>
                  <a:lnTo>
                    <a:pt x="3479" y="2645"/>
                  </a:lnTo>
                  <a:cubicBezTo>
                    <a:pt x="4287" y="2645"/>
                    <a:pt x="4944" y="1989"/>
                    <a:pt x="4944" y="1179"/>
                  </a:cubicBezTo>
                  <a:lnTo>
                    <a:pt x="4944" y="0"/>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0" name="Google Shape;3620;p109"/>
            <p:cNvSpPr/>
            <p:nvPr/>
          </p:nvSpPr>
          <p:spPr>
            <a:xfrm>
              <a:off x="2811589" y="3369991"/>
              <a:ext cx="265559" cy="142097"/>
            </a:xfrm>
            <a:custGeom>
              <a:avLst/>
              <a:gdLst/>
              <a:ahLst/>
              <a:cxnLst/>
              <a:rect l="l" t="t" r="r" b="b"/>
              <a:pathLst>
                <a:path w="4945" h="2646" extrusionOk="0">
                  <a:moveTo>
                    <a:pt x="4944" y="0"/>
                  </a:moveTo>
                  <a:cubicBezTo>
                    <a:pt x="4944" y="1000"/>
                    <a:pt x="4130" y="1818"/>
                    <a:pt x="3127" y="1818"/>
                  </a:cubicBezTo>
                  <a:lnTo>
                    <a:pt x="1948" y="1818"/>
                  </a:lnTo>
                  <a:lnTo>
                    <a:pt x="1948" y="1825"/>
                  </a:lnTo>
                  <a:lnTo>
                    <a:pt x="1434" y="1825"/>
                  </a:lnTo>
                  <a:cubicBezTo>
                    <a:pt x="825" y="1825"/>
                    <a:pt x="291" y="2153"/>
                    <a:pt x="0" y="2645"/>
                  </a:cubicBezTo>
                  <a:lnTo>
                    <a:pt x="3479" y="2645"/>
                  </a:lnTo>
                  <a:cubicBezTo>
                    <a:pt x="4287" y="2645"/>
                    <a:pt x="4944" y="1989"/>
                    <a:pt x="4944" y="1179"/>
                  </a:cubicBezTo>
                  <a:lnTo>
                    <a:pt x="4944" y="0"/>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1" name="Google Shape;3621;p109"/>
            <p:cNvSpPr/>
            <p:nvPr/>
          </p:nvSpPr>
          <p:spPr>
            <a:xfrm>
              <a:off x="3327933" y="3605528"/>
              <a:ext cx="149186" cy="108586"/>
            </a:xfrm>
            <a:custGeom>
              <a:avLst/>
              <a:gdLst/>
              <a:ahLst/>
              <a:cxnLst/>
              <a:rect l="l" t="t" r="r" b="b"/>
              <a:pathLst>
                <a:path w="2778" h="2022" extrusionOk="0">
                  <a:moveTo>
                    <a:pt x="282" y="0"/>
                  </a:moveTo>
                  <a:cubicBezTo>
                    <a:pt x="250" y="0"/>
                    <a:pt x="218" y="7"/>
                    <a:pt x="186" y="21"/>
                  </a:cubicBezTo>
                  <a:cubicBezTo>
                    <a:pt x="58" y="79"/>
                    <a:pt x="1" y="231"/>
                    <a:pt x="65" y="357"/>
                  </a:cubicBezTo>
                  <a:cubicBezTo>
                    <a:pt x="828" y="1829"/>
                    <a:pt x="2229" y="2006"/>
                    <a:pt x="2742" y="2020"/>
                  </a:cubicBezTo>
                  <a:cubicBezTo>
                    <a:pt x="2753" y="2020"/>
                    <a:pt x="2764" y="2020"/>
                    <a:pt x="2777" y="2022"/>
                  </a:cubicBezTo>
                  <a:lnTo>
                    <a:pt x="2777" y="1535"/>
                  </a:lnTo>
                  <a:cubicBezTo>
                    <a:pt x="2775" y="1535"/>
                    <a:pt x="2772" y="1535"/>
                    <a:pt x="2770" y="1535"/>
                  </a:cubicBezTo>
                  <a:cubicBezTo>
                    <a:pt x="2382" y="1535"/>
                    <a:pt x="1172" y="1425"/>
                    <a:pt x="500" y="133"/>
                  </a:cubicBezTo>
                  <a:cubicBezTo>
                    <a:pt x="457" y="50"/>
                    <a:pt x="372" y="0"/>
                    <a:pt x="282" y="0"/>
                  </a:cubicBezTo>
                  <a:close/>
                </a:path>
              </a:pathLst>
            </a:custGeom>
            <a:solidFill>
              <a:srgbClr val="3F4C46"/>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2" name="Google Shape;3622;p109"/>
            <p:cNvSpPr/>
            <p:nvPr/>
          </p:nvSpPr>
          <p:spPr>
            <a:xfrm>
              <a:off x="3292329" y="3287666"/>
              <a:ext cx="135438" cy="50641"/>
            </a:xfrm>
            <a:custGeom>
              <a:avLst/>
              <a:gdLst/>
              <a:ahLst/>
              <a:cxnLst/>
              <a:rect l="l" t="t" r="r" b="b"/>
              <a:pathLst>
                <a:path w="2522" h="943" extrusionOk="0">
                  <a:moveTo>
                    <a:pt x="1262" y="1"/>
                  </a:moveTo>
                  <a:cubicBezTo>
                    <a:pt x="762" y="1"/>
                    <a:pt x="294" y="236"/>
                    <a:pt x="43" y="616"/>
                  </a:cubicBezTo>
                  <a:cubicBezTo>
                    <a:pt x="13" y="663"/>
                    <a:pt x="0" y="720"/>
                    <a:pt x="13" y="773"/>
                  </a:cubicBezTo>
                  <a:cubicBezTo>
                    <a:pt x="23" y="828"/>
                    <a:pt x="56" y="877"/>
                    <a:pt x="102" y="907"/>
                  </a:cubicBezTo>
                  <a:cubicBezTo>
                    <a:pt x="137" y="930"/>
                    <a:pt x="178" y="942"/>
                    <a:pt x="217" y="942"/>
                  </a:cubicBezTo>
                  <a:cubicBezTo>
                    <a:pt x="286" y="942"/>
                    <a:pt x="353" y="909"/>
                    <a:pt x="394" y="848"/>
                  </a:cubicBezTo>
                  <a:cubicBezTo>
                    <a:pt x="568" y="584"/>
                    <a:pt x="901" y="420"/>
                    <a:pt x="1263" y="420"/>
                  </a:cubicBezTo>
                  <a:cubicBezTo>
                    <a:pt x="1623" y="420"/>
                    <a:pt x="1956" y="584"/>
                    <a:pt x="2129" y="848"/>
                  </a:cubicBezTo>
                  <a:cubicBezTo>
                    <a:pt x="2169" y="907"/>
                    <a:pt x="2235" y="942"/>
                    <a:pt x="2305" y="942"/>
                  </a:cubicBezTo>
                  <a:cubicBezTo>
                    <a:pt x="2346" y="942"/>
                    <a:pt x="2386" y="930"/>
                    <a:pt x="2420" y="907"/>
                  </a:cubicBezTo>
                  <a:cubicBezTo>
                    <a:pt x="2467" y="877"/>
                    <a:pt x="2499" y="828"/>
                    <a:pt x="2510" y="773"/>
                  </a:cubicBezTo>
                  <a:cubicBezTo>
                    <a:pt x="2521" y="720"/>
                    <a:pt x="2510" y="664"/>
                    <a:pt x="2479" y="616"/>
                  </a:cubicBezTo>
                  <a:cubicBezTo>
                    <a:pt x="2227" y="236"/>
                    <a:pt x="1761" y="1"/>
                    <a:pt x="1262"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3" name="Google Shape;3623;p109"/>
            <p:cNvSpPr/>
            <p:nvPr/>
          </p:nvSpPr>
          <p:spPr>
            <a:xfrm>
              <a:off x="3324980" y="3378476"/>
              <a:ext cx="70135" cy="70135"/>
            </a:xfrm>
            <a:custGeom>
              <a:avLst/>
              <a:gdLst/>
              <a:ahLst/>
              <a:cxnLst/>
              <a:rect l="l" t="t" r="r" b="b"/>
              <a:pathLst>
                <a:path w="1306" h="1306" extrusionOk="0">
                  <a:moveTo>
                    <a:pt x="652" y="0"/>
                  </a:moveTo>
                  <a:cubicBezTo>
                    <a:pt x="293" y="0"/>
                    <a:pt x="0" y="293"/>
                    <a:pt x="0" y="654"/>
                  </a:cubicBezTo>
                  <a:cubicBezTo>
                    <a:pt x="0" y="1013"/>
                    <a:pt x="293" y="1306"/>
                    <a:pt x="652" y="1306"/>
                  </a:cubicBezTo>
                  <a:cubicBezTo>
                    <a:pt x="1013" y="1306"/>
                    <a:pt x="1306" y="1013"/>
                    <a:pt x="1306" y="654"/>
                  </a:cubicBezTo>
                  <a:cubicBezTo>
                    <a:pt x="1306" y="293"/>
                    <a:pt x="1013" y="0"/>
                    <a:pt x="652"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4" name="Google Shape;3624;p109"/>
            <p:cNvSpPr/>
            <p:nvPr/>
          </p:nvSpPr>
          <p:spPr>
            <a:xfrm>
              <a:off x="3236318" y="7827585"/>
              <a:ext cx="353738" cy="689325"/>
            </a:xfrm>
            <a:custGeom>
              <a:avLst/>
              <a:gdLst/>
              <a:ahLst/>
              <a:cxnLst/>
              <a:rect l="l" t="t" r="r" b="b"/>
              <a:pathLst>
                <a:path w="6587" h="12836" extrusionOk="0">
                  <a:moveTo>
                    <a:pt x="0" y="0"/>
                  </a:moveTo>
                  <a:lnTo>
                    <a:pt x="301" y="5209"/>
                  </a:lnTo>
                  <a:lnTo>
                    <a:pt x="607" y="10457"/>
                  </a:lnTo>
                  <a:cubicBezTo>
                    <a:pt x="644" y="11126"/>
                    <a:pt x="939" y="11716"/>
                    <a:pt x="1394" y="12144"/>
                  </a:cubicBezTo>
                  <a:cubicBezTo>
                    <a:pt x="1844" y="12576"/>
                    <a:pt x="2457" y="12836"/>
                    <a:pt x="3126" y="12836"/>
                  </a:cubicBezTo>
                  <a:cubicBezTo>
                    <a:pt x="4516" y="12836"/>
                    <a:pt x="5646" y="11707"/>
                    <a:pt x="5646" y="10316"/>
                  </a:cubicBezTo>
                  <a:lnTo>
                    <a:pt x="6110" y="5209"/>
                  </a:lnTo>
                  <a:lnTo>
                    <a:pt x="6586" y="0"/>
                  </a:ln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5" name="Google Shape;3625;p109"/>
            <p:cNvSpPr/>
            <p:nvPr/>
          </p:nvSpPr>
          <p:spPr>
            <a:xfrm>
              <a:off x="3236318" y="7827585"/>
              <a:ext cx="353631" cy="279683"/>
            </a:xfrm>
            <a:custGeom>
              <a:avLst/>
              <a:gdLst/>
              <a:ahLst/>
              <a:cxnLst/>
              <a:rect l="l" t="t" r="r" b="b"/>
              <a:pathLst>
                <a:path w="6585" h="5208" extrusionOk="0">
                  <a:moveTo>
                    <a:pt x="0" y="0"/>
                  </a:moveTo>
                  <a:lnTo>
                    <a:pt x="301" y="5208"/>
                  </a:lnTo>
                  <a:lnTo>
                    <a:pt x="6108" y="5208"/>
                  </a:lnTo>
                  <a:lnTo>
                    <a:pt x="6585" y="0"/>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6" name="Google Shape;3626;p109"/>
            <p:cNvSpPr/>
            <p:nvPr/>
          </p:nvSpPr>
          <p:spPr>
            <a:xfrm>
              <a:off x="1921318" y="7713092"/>
              <a:ext cx="614357" cy="663280"/>
            </a:xfrm>
            <a:custGeom>
              <a:avLst/>
              <a:gdLst/>
              <a:ahLst/>
              <a:cxnLst/>
              <a:rect l="l" t="t" r="r" b="b"/>
              <a:pathLst>
                <a:path w="11440" h="12351" extrusionOk="0">
                  <a:moveTo>
                    <a:pt x="7323" y="0"/>
                  </a:moveTo>
                  <a:lnTo>
                    <a:pt x="6561" y="933"/>
                  </a:lnTo>
                  <a:lnTo>
                    <a:pt x="6100" y="1496"/>
                  </a:lnTo>
                  <a:lnTo>
                    <a:pt x="4045" y="4000"/>
                  </a:lnTo>
                  <a:lnTo>
                    <a:pt x="642" y="8157"/>
                  </a:lnTo>
                  <a:cubicBezTo>
                    <a:pt x="211" y="8638"/>
                    <a:pt x="0" y="9232"/>
                    <a:pt x="0" y="9830"/>
                  </a:cubicBezTo>
                  <a:cubicBezTo>
                    <a:pt x="0" y="10477"/>
                    <a:pt x="250" y="11122"/>
                    <a:pt x="741" y="11613"/>
                  </a:cubicBezTo>
                  <a:cubicBezTo>
                    <a:pt x="1233" y="12104"/>
                    <a:pt x="1878" y="12351"/>
                    <a:pt x="2522" y="12351"/>
                  </a:cubicBezTo>
                  <a:cubicBezTo>
                    <a:pt x="3044" y="12351"/>
                    <a:pt x="3566" y="12189"/>
                    <a:pt x="4007" y="11863"/>
                  </a:cubicBezTo>
                  <a:lnTo>
                    <a:pt x="4630" y="11239"/>
                  </a:lnTo>
                  <a:lnTo>
                    <a:pt x="7882" y="7836"/>
                  </a:lnTo>
                  <a:lnTo>
                    <a:pt x="10152" y="5462"/>
                  </a:lnTo>
                  <a:lnTo>
                    <a:pt x="10569" y="5027"/>
                  </a:lnTo>
                  <a:lnTo>
                    <a:pt x="11439" y="4117"/>
                  </a:lnTo>
                  <a:lnTo>
                    <a:pt x="7323" y="0"/>
                  </a:ln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7" name="Google Shape;3627;p109"/>
            <p:cNvSpPr/>
            <p:nvPr/>
          </p:nvSpPr>
          <p:spPr>
            <a:xfrm>
              <a:off x="2138381" y="7712985"/>
              <a:ext cx="397130" cy="420974"/>
            </a:xfrm>
            <a:custGeom>
              <a:avLst/>
              <a:gdLst/>
              <a:ahLst/>
              <a:cxnLst/>
              <a:rect l="l" t="t" r="r" b="b"/>
              <a:pathLst>
                <a:path w="7395" h="7839" extrusionOk="0">
                  <a:moveTo>
                    <a:pt x="3278" y="1"/>
                  </a:moveTo>
                  <a:lnTo>
                    <a:pt x="2517" y="934"/>
                  </a:lnTo>
                  <a:lnTo>
                    <a:pt x="2057" y="1493"/>
                  </a:lnTo>
                  <a:lnTo>
                    <a:pt x="0" y="3997"/>
                  </a:lnTo>
                  <a:lnTo>
                    <a:pt x="3840" y="7838"/>
                  </a:lnTo>
                  <a:lnTo>
                    <a:pt x="6109" y="5463"/>
                  </a:lnTo>
                  <a:lnTo>
                    <a:pt x="6527" y="5029"/>
                  </a:lnTo>
                  <a:lnTo>
                    <a:pt x="7394" y="4117"/>
                  </a:lnTo>
                  <a:lnTo>
                    <a:pt x="3278" y="1"/>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8" name="Google Shape;3628;p109"/>
            <p:cNvSpPr/>
            <p:nvPr/>
          </p:nvSpPr>
          <p:spPr>
            <a:xfrm>
              <a:off x="2693230" y="2998104"/>
              <a:ext cx="734167" cy="836202"/>
            </a:xfrm>
            <a:custGeom>
              <a:avLst/>
              <a:gdLst/>
              <a:ahLst/>
              <a:cxnLst/>
              <a:rect l="l" t="t" r="r" b="b"/>
              <a:pathLst>
                <a:path w="13671" h="15571" extrusionOk="0">
                  <a:moveTo>
                    <a:pt x="10170" y="1"/>
                  </a:moveTo>
                  <a:lnTo>
                    <a:pt x="10143" y="16"/>
                  </a:lnTo>
                  <a:lnTo>
                    <a:pt x="3852" y="16"/>
                  </a:lnTo>
                  <a:cubicBezTo>
                    <a:pt x="2477" y="16"/>
                    <a:pt x="1264" y="744"/>
                    <a:pt x="584" y="1831"/>
                  </a:cubicBezTo>
                  <a:cubicBezTo>
                    <a:pt x="536" y="1904"/>
                    <a:pt x="497" y="1975"/>
                    <a:pt x="457" y="2048"/>
                  </a:cubicBezTo>
                  <a:cubicBezTo>
                    <a:pt x="454" y="2048"/>
                    <a:pt x="454" y="2053"/>
                    <a:pt x="454" y="2053"/>
                  </a:cubicBezTo>
                  <a:cubicBezTo>
                    <a:pt x="308" y="2324"/>
                    <a:pt x="198" y="2612"/>
                    <a:pt x="118" y="2917"/>
                  </a:cubicBezTo>
                  <a:cubicBezTo>
                    <a:pt x="98" y="2994"/>
                    <a:pt x="84" y="3068"/>
                    <a:pt x="68" y="3145"/>
                  </a:cubicBezTo>
                  <a:cubicBezTo>
                    <a:pt x="51" y="3222"/>
                    <a:pt x="41" y="3302"/>
                    <a:pt x="30" y="3381"/>
                  </a:cubicBezTo>
                  <a:cubicBezTo>
                    <a:pt x="20" y="3458"/>
                    <a:pt x="10" y="3538"/>
                    <a:pt x="7" y="3616"/>
                  </a:cubicBezTo>
                  <a:cubicBezTo>
                    <a:pt x="4" y="3696"/>
                    <a:pt x="0" y="3773"/>
                    <a:pt x="0" y="3852"/>
                  </a:cubicBezTo>
                  <a:lnTo>
                    <a:pt x="0" y="3859"/>
                  </a:lnTo>
                  <a:lnTo>
                    <a:pt x="0" y="3866"/>
                  </a:lnTo>
                  <a:lnTo>
                    <a:pt x="0" y="11118"/>
                  </a:lnTo>
                  <a:cubicBezTo>
                    <a:pt x="0" y="11191"/>
                    <a:pt x="7" y="11263"/>
                    <a:pt x="11" y="11332"/>
                  </a:cubicBezTo>
                  <a:lnTo>
                    <a:pt x="0" y="11328"/>
                  </a:lnTo>
                  <a:lnTo>
                    <a:pt x="0" y="12036"/>
                  </a:lnTo>
                  <a:lnTo>
                    <a:pt x="0" y="13306"/>
                  </a:lnTo>
                  <a:lnTo>
                    <a:pt x="0" y="14782"/>
                  </a:lnTo>
                  <a:cubicBezTo>
                    <a:pt x="0" y="15218"/>
                    <a:pt x="354" y="15570"/>
                    <a:pt x="786" y="15570"/>
                  </a:cubicBezTo>
                  <a:lnTo>
                    <a:pt x="5918" y="15570"/>
                  </a:lnTo>
                  <a:cubicBezTo>
                    <a:pt x="6354" y="15570"/>
                    <a:pt x="6705" y="15216"/>
                    <a:pt x="6705" y="14782"/>
                  </a:cubicBezTo>
                  <a:lnTo>
                    <a:pt x="6705" y="12822"/>
                  </a:lnTo>
                  <a:cubicBezTo>
                    <a:pt x="6705" y="12387"/>
                    <a:pt x="6351" y="12036"/>
                    <a:pt x="5918" y="12036"/>
                  </a:cubicBezTo>
                  <a:lnTo>
                    <a:pt x="3607" y="12036"/>
                  </a:lnTo>
                  <a:cubicBezTo>
                    <a:pt x="3188" y="12036"/>
                    <a:pt x="2768" y="11899"/>
                    <a:pt x="2468" y="11606"/>
                  </a:cubicBezTo>
                  <a:lnTo>
                    <a:pt x="2461" y="11599"/>
                  </a:lnTo>
                  <a:cubicBezTo>
                    <a:pt x="2163" y="11298"/>
                    <a:pt x="1975" y="10883"/>
                    <a:pt x="1975" y="10409"/>
                  </a:cubicBezTo>
                  <a:cubicBezTo>
                    <a:pt x="1978" y="10101"/>
                    <a:pt x="2062" y="9820"/>
                    <a:pt x="2206" y="9575"/>
                  </a:cubicBezTo>
                  <a:cubicBezTo>
                    <a:pt x="2206" y="9572"/>
                    <a:pt x="2210" y="9572"/>
                    <a:pt x="2210" y="9568"/>
                  </a:cubicBezTo>
                  <a:lnTo>
                    <a:pt x="2213" y="9565"/>
                  </a:lnTo>
                  <a:cubicBezTo>
                    <a:pt x="2508" y="9085"/>
                    <a:pt x="3032" y="8757"/>
                    <a:pt x="3638" y="8757"/>
                  </a:cubicBezTo>
                  <a:cubicBezTo>
                    <a:pt x="3638" y="8757"/>
                    <a:pt x="4104" y="8757"/>
                    <a:pt x="4152" y="8750"/>
                  </a:cubicBezTo>
                  <a:lnTo>
                    <a:pt x="5329" y="8750"/>
                  </a:lnTo>
                  <a:cubicBezTo>
                    <a:pt x="5767" y="8750"/>
                    <a:pt x="6171" y="8593"/>
                    <a:pt x="6483" y="8326"/>
                  </a:cubicBezTo>
                  <a:cubicBezTo>
                    <a:pt x="6529" y="8296"/>
                    <a:pt x="6570" y="8253"/>
                    <a:pt x="6613" y="8209"/>
                  </a:cubicBezTo>
                  <a:lnTo>
                    <a:pt x="6618" y="8209"/>
                  </a:lnTo>
                  <a:cubicBezTo>
                    <a:pt x="6659" y="8168"/>
                    <a:pt x="6697" y="8125"/>
                    <a:pt x="6735" y="8079"/>
                  </a:cubicBezTo>
                  <a:cubicBezTo>
                    <a:pt x="6769" y="8032"/>
                    <a:pt x="6802" y="7988"/>
                    <a:pt x="6837" y="7938"/>
                  </a:cubicBezTo>
                  <a:cubicBezTo>
                    <a:pt x="6854" y="7918"/>
                    <a:pt x="6862" y="7891"/>
                    <a:pt x="6876" y="7874"/>
                  </a:cubicBezTo>
                  <a:cubicBezTo>
                    <a:pt x="6903" y="7827"/>
                    <a:pt x="6929" y="7783"/>
                    <a:pt x="6956" y="7733"/>
                  </a:cubicBezTo>
                  <a:cubicBezTo>
                    <a:pt x="6999" y="7648"/>
                    <a:pt x="7036" y="7559"/>
                    <a:pt x="7067" y="7466"/>
                  </a:cubicBezTo>
                  <a:cubicBezTo>
                    <a:pt x="7083" y="7409"/>
                    <a:pt x="7097" y="7347"/>
                    <a:pt x="7107" y="7290"/>
                  </a:cubicBezTo>
                  <a:cubicBezTo>
                    <a:pt x="7118" y="7238"/>
                    <a:pt x="7130" y="7180"/>
                    <a:pt x="7134" y="7126"/>
                  </a:cubicBezTo>
                  <a:cubicBezTo>
                    <a:pt x="7138" y="7119"/>
                    <a:pt x="7138" y="7111"/>
                    <a:pt x="7138" y="7099"/>
                  </a:cubicBezTo>
                  <a:cubicBezTo>
                    <a:pt x="7141" y="7042"/>
                    <a:pt x="7145" y="6989"/>
                    <a:pt x="7145" y="6932"/>
                  </a:cubicBezTo>
                  <a:lnTo>
                    <a:pt x="7145" y="4731"/>
                  </a:lnTo>
                  <a:cubicBezTo>
                    <a:pt x="7145" y="4255"/>
                    <a:pt x="7531" y="3870"/>
                    <a:pt x="8010" y="3870"/>
                  </a:cubicBezTo>
                  <a:lnTo>
                    <a:pt x="11733" y="3870"/>
                  </a:lnTo>
                  <a:cubicBezTo>
                    <a:pt x="12798" y="3870"/>
                    <a:pt x="13667" y="3004"/>
                    <a:pt x="13667" y="1934"/>
                  </a:cubicBezTo>
                  <a:cubicBezTo>
                    <a:pt x="13670" y="1670"/>
                    <a:pt x="13617" y="1419"/>
                    <a:pt x="13523" y="1191"/>
                  </a:cubicBezTo>
                  <a:lnTo>
                    <a:pt x="13466" y="1134"/>
                  </a:lnTo>
                  <a:cubicBezTo>
                    <a:pt x="12898" y="561"/>
                    <a:pt x="12151" y="169"/>
                    <a:pt x="11320" y="48"/>
                  </a:cubicBezTo>
                  <a:cubicBezTo>
                    <a:pt x="11133" y="18"/>
                    <a:pt x="10938" y="1"/>
                    <a:pt x="10741" y="1"/>
                  </a:cubicBezTo>
                  <a:close/>
                </a:path>
              </a:pathLst>
            </a:custGeom>
            <a:solidFill>
              <a:schemeClr val="accent4"/>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 name="Picture 2" descr="A green rectangle with white dots&#10;&#10;Description automatically generated">
            <a:extLst>
              <a:ext uri="{FF2B5EF4-FFF2-40B4-BE49-F238E27FC236}">
                <a16:creationId xmlns:a16="http://schemas.microsoft.com/office/drawing/2014/main" id="{7867E967-A6AF-FD80-8408-795C376E906A}"/>
              </a:ext>
            </a:extLst>
          </p:cNvPr>
          <p:cNvPicPr>
            <a:picLocks noChangeAspect="1"/>
          </p:cNvPicPr>
          <p:nvPr/>
        </p:nvPicPr>
        <p:blipFill>
          <a:blip r:embed="rId3"/>
          <a:stretch>
            <a:fillRect/>
          </a:stretch>
        </p:blipFill>
        <p:spPr>
          <a:xfrm>
            <a:off x="-3463" y="4632291"/>
            <a:ext cx="9168244" cy="511532"/>
          </a:xfrm>
          <a:prstGeom prst="rect">
            <a:avLst/>
          </a:prstGeom>
        </p:spPr>
      </p:pic>
    </p:spTree>
    <p:extLst>
      <p:ext uri="{BB962C8B-B14F-4D97-AF65-F5344CB8AC3E}">
        <p14:creationId xmlns:p14="http://schemas.microsoft.com/office/powerpoint/2010/main" val="517909370"/>
      </p:ext>
    </p:extLst>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767"/>
        <p:cNvGrpSpPr/>
        <p:nvPr/>
      </p:nvGrpSpPr>
      <p:grpSpPr>
        <a:xfrm>
          <a:off x="0" y="0"/>
          <a:ext cx="0" cy="0"/>
          <a:chOff x="0" y="0"/>
          <a:chExt cx="0" cy="0"/>
        </a:xfrm>
      </p:grpSpPr>
      <p:sp>
        <p:nvSpPr>
          <p:cNvPr id="3768" name="Google Shape;3768;p115"/>
          <p:cNvSpPr txBox="1">
            <a:spLocks noGrp="1"/>
          </p:cNvSpPr>
          <p:nvPr>
            <p:ph type="title"/>
          </p:nvPr>
        </p:nvSpPr>
        <p:spPr>
          <a:xfrm>
            <a:off x="720000" y="369375"/>
            <a:ext cx="7704000" cy="564300"/>
          </a:xfrm>
          <a:prstGeom prst="rect">
            <a:avLst/>
          </a:prstGeom>
        </p:spPr>
        <p:txBody>
          <a:bodyPr spcFirstLastPara="1" wrap="square" lIns="91425" tIns="91425" rIns="91425" bIns="91425" anchor="ctr" anchorCtr="0">
            <a:noAutofit/>
          </a:bodyPr>
          <a:lstStyle/>
          <a:p>
            <a:r>
              <a:rPr lang="en"/>
              <a:t>THE IMPACT OF ART</a:t>
            </a:r>
          </a:p>
        </p:txBody>
      </p:sp>
      <p:grpSp>
        <p:nvGrpSpPr>
          <p:cNvPr id="3772" name="Google Shape;3772;p115"/>
          <p:cNvGrpSpPr/>
          <p:nvPr/>
        </p:nvGrpSpPr>
        <p:grpSpPr>
          <a:xfrm rot="16200000">
            <a:off x="6424116" y="1510339"/>
            <a:ext cx="1614607" cy="3092103"/>
            <a:chOff x="5359038" y="1445672"/>
            <a:chExt cx="1458744" cy="2711103"/>
          </a:xfrm>
        </p:grpSpPr>
        <p:sp>
          <p:nvSpPr>
            <p:cNvPr id="3773" name="Google Shape;3773;p115"/>
            <p:cNvSpPr/>
            <p:nvPr/>
          </p:nvSpPr>
          <p:spPr>
            <a:xfrm>
              <a:off x="5359038" y="1445672"/>
              <a:ext cx="1458744" cy="2711103"/>
            </a:xfrm>
            <a:custGeom>
              <a:avLst/>
              <a:gdLst/>
              <a:ahLst/>
              <a:cxnLst/>
              <a:rect l="l" t="t" r="r" b="b"/>
              <a:pathLst>
                <a:path w="7584" h="14095" extrusionOk="0">
                  <a:moveTo>
                    <a:pt x="505" y="0"/>
                  </a:moveTo>
                  <a:cubicBezTo>
                    <a:pt x="226" y="0"/>
                    <a:pt x="0" y="270"/>
                    <a:pt x="0" y="603"/>
                  </a:cubicBezTo>
                  <a:lnTo>
                    <a:pt x="0" y="13493"/>
                  </a:lnTo>
                  <a:cubicBezTo>
                    <a:pt x="0" y="13824"/>
                    <a:pt x="226" y="14094"/>
                    <a:pt x="505" y="14094"/>
                  </a:cubicBezTo>
                  <a:lnTo>
                    <a:pt x="7078" y="14094"/>
                  </a:lnTo>
                  <a:cubicBezTo>
                    <a:pt x="7357" y="14094"/>
                    <a:pt x="7583" y="13824"/>
                    <a:pt x="7583" y="13493"/>
                  </a:cubicBezTo>
                  <a:lnTo>
                    <a:pt x="7583" y="603"/>
                  </a:lnTo>
                  <a:cubicBezTo>
                    <a:pt x="7583" y="270"/>
                    <a:pt x="7357" y="0"/>
                    <a:pt x="7078" y="0"/>
                  </a:cubicBez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4" name="Google Shape;3774;p115"/>
            <p:cNvSpPr/>
            <p:nvPr/>
          </p:nvSpPr>
          <p:spPr>
            <a:xfrm>
              <a:off x="5959156" y="3820926"/>
              <a:ext cx="258512" cy="258512"/>
            </a:xfrm>
            <a:custGeom>
              <a:avLst/>
              <a:gdLst/>
              <a:ahLst/>
              <a:cxnLst/>
              <a:rect l="l" t="t" r="r" b="b"/>
              <a:pathLst>
                <a:path w="1344" h="1344" extrusionOk="0">
                  <a:moveTo>
                    <a:pt x="672" y="0"/>
                  </a:moveTo>
                  <a:cubicBezTo>
                    <a:pt x="300" y="0"/>
                    <a:pt x="1" y="301"/>
                    <a:pt x="1" y="672"/>
                  </a:cubicBezTo>
                  <a:cubicBezTo>
                    <a:pt x="1" y="1043"/>
                    <a:pt x="300" y="1344"/>
                    <a:pt x="672" y="1344"/>
                  </a:cubicBezTo>
                  <a:cubicBezTo>
                    <a:pt x="1043" y="1344"/>
                    <a:pt x="1344" y="1043"/>
                    <a:pt x="1344" y="672"/>
                  </a:cubicBezTo>
                  <a:cubicBezTo>
                    <a:pt x="1344" y="301"/>
                    <a:pt x="1043" y="0"/>
                    <a:pt x="672" y="0"/>
                  </a:cubicBezTo>
                  <a:close/>
                </a:path>
              </a:pathLst>
            </a:custGeom>
            <a:solidFill>
              <a:schemeClr val="lt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5" name="Google Shape;3775;p115"/>
            <p:cNvSpPr/>
            <p:nvPr/>
          </p:nvSpPr>
          <p:spPr>
            <a:xfrm>
              <a:off x="5946067" y="1516648"/>
              <a:ext cx="232160" cy="24428"/>
            </a:xfrm>
            <a:custGeom>
              <a:avLst/>
              <a:gdLst/>
              <a:ahLst/>
              <a:cxnLst/>
              <a:rect l="l" t="t" r="r" b="b"/>
              <a:pathLst>
                <a:path w="1207" h="127" extrusionOk="0">
                  <a:moveTo>
                    <a:pt x="63" y="0"/>
                  </a:moveTo>
                  <a:cubicBezTo>
                    <a:pt x="27" y="0"/>
                    <a:pt x="0" y="28"/>
                    <a:pt x="0" y="63"/>
                  </a:cubicBezTo>
                  <a:cubicBezTo>
                    <a:pt x="0" y="97"/>
                    <a:pt x="27" y="126"/>
                    <a:pt x="63" y="126"/>
                  </a:cubicBezTo>
                  <a:lnTo>
                    <a:pt x="1144" y="126"/>
                  </a:lnTo>
                  <a:cubicBezTo>
                    <a:pt x="1179" y="126"/>
                    <a:pt x="1206" y="97"/>
                    <a:pt x="1206" y="63"/>
                  </a:cubicBezTo>
                  <a:cubicBezTo>
                    <a:pt x="1206" y="28"/>
                    <a:pt x="1179" y="0"/>
                    <a:pt x="1144" y="0"/>
                  </a:cubicBezTo>
                  <a:close/>
                </a:path>
              </a:pathLst>
            </a:custGeom>
            <a:solidFill>
              <a:schemeClr val="lt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6" name="Google Shape;3776;p115"/>
            <p:cNvSpPr/>
            <p:nvPr/>
          </p:nvSpPr>
          <p:spPr>
            <a:xfrm>
              <a:off x="6187653" y="1507031"/>
              <a:ext cx="43085" cy="43278"/>
            </a:xfrm>
            <a:custGeom>
              <a:avLst/>
              <a:gdLst/>
              <a:ahLst/>
              <a:cxnLst/>
              <a:rect l="l" t="t" r="r" b="b"/>
              <a:pathLst>
                <a:path w="224" h="225" extrusionOk="0">
                  <a:moveTo>
                    <a:pt x="111" y="1"/>
                  </a:moveTo>
                  <a:cubicBezTo>
                    <a:pt x="50" y="1"/>
                    <a:pt x="0" y="52"/>
                    <a:pt x="0" y="113"/>
                  </a:cubicBezTo>
                  <a:cubicBezTo>
                    <a:pt x="0" y="175"/>
                    <a:pt x="50" y="224"/>
                    <a:pt x="111" y="224"/>
                  </a:cubicBezTo>
                  <a:cubicBezTo>
                    <a:pt x="174" y="224"/>
                    <a:pt x="224" y="175"/>
                    <a:pt x="224" y="113"/>
                  </a:cubicBezTo>
                  <a:cubicBezTo>
                    <a:pt x="224" y="52"/>
                    <a:pt x="174" y="1"/>
                    <a:pt x="111" y="1"/>
                  </a:cubicBezTo>
                  <a:close/>
                </a:path>
              </a:pathLst>
            </a:custGeom>
            <a:solidFill>
              <a:schemeClr val="lt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 name="Picture 3">
            <a:extLst>
              <a:ext uri="{FF2B5EF4-FFF2-40B4-BE49-F238E27FC236}">
                <a16:creationId xmlns:a16="http://schemas.microsoft.com/office/drawing/2014/main" id="{91380859-DE6C-7469-5991-16D4B745181F}"/>
              </a:ext>
            </a:extLst>
          </p:cNvPr>
          <p:cNvPicPr>
            <a:picLocks noChangeAspect="1"/>
          </p:cNvPicPr>
          <p:nvPr/>
        </p:nvPicPr>
        <p:blipFill>
          <a:blip r:embed="rId3"/>
          <a:stretch>
            <a:fillRect/>
          </a:stretch>
        </p:blipFill>
        <p:spPr>
          <a:xfrm>
            <a:off x="5876059" y="2361923"/>
            <a:ext cx="2483427" cy="1398131"/>
          </a:xfrm>
          <a:prstGeom prst="rect">
            <a:avLst/>
          </a:prstGeom>
        </p:spPr>
      </p:pic>
      <p:sp>
        <p:nvSpPr>
          <p:cNvPr id="4" name="Google Shape;3753;p114">
            <a:extLst>
              <a:ext uri="{FF2B5EF4-FFF2-40B4-BE49-F238E27FC236}">
                <a16:creationId xmlns:a16="http://schemas.microsoft.com/office/drawing/2014/main" id="{365C7E86-7E8B-CAC8-F096-CD7A24266DA8}"/>
              </a:ext>
            </a:extLst>
          </p:cNvPr>
          <p:cNvSpPr txBox="1">
            <a:spLocks noGrp="1"/>
          </p:cNvSpPr>
          <p:nvPr/>
        </p:nvSpPr>
        <p:spPr>
          <a:xfrm>
            <a:off x="470128" y="2533995"/>
            <a:ext cx="5062049" cy="200421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hlink"/>
              </a:buClr>
              <a:buSzPts val="1400"/>
              <a:buFont typeface="Abel"/>
              <a:buNone/>
              <a:defRPr sz="1400" b="0" i="0" u="none" strike="noStrike" cap="none">
                <a:solidFill>
                  <a:schemeClr val="hlink"/>
                </a:solidFill>
                <a:latin typeface="Abel"/>
                <a:ea typeface="Abel"/>
                <a:cs typeface="Abel"/>
                <a:sym typeface="Abel"/>
              </a:defRPr>
            </a:lvl1pPr>
            <a:lvl2pPr marL="914400" marR="0" lvl="1" indent="-317500" algn="ctr" rtl="0">
              <a:lnSpc>
                <a:spcPct val="100000"/>
              </a:lnSpc>
              <a:spcBef>
                <a:spcPts val="1600"/>
              </a:spcBef>
              <a:spcAft>
                <a:spcPts val="0"/>
              </a:spcAft>
              <a:buClr>
                <a:schemeClr val="hlink"/>
              </a:buClr>
              <a:buSzPts val="1400"/>
              <a:buFont typeface="Abel"/>
              <a:buNone/>
              <a:defRPr sz="1400" b="0" i="0" u="none" strike="noStrike" cap="none">
                <a:solidFill>
                  <a:schemeClr val="hlink"/>
                </a:solidFill>
                <a:latin typeface="Abel"/>
                <a:ea typeface="Abel"/>
                <a:cs typeface="Abel"/>
                <a:sym typeface="Abel"/>
              </a:defRPr>
            </a:lvl2pPr>
            <a:lvl3pPr marL="1371600" marR="0" lvl="2" indent="-317500" algn="ctr" rtl="0">
              <a:lnSpc>
                <a:spcPct val="100000"/>
              </a:lnSpc>
              <a:spcBef>
                <a:spcPts val="1600"/>
              </a:spcBef>
              <a:spcAft>
                <a:spcPts val="0"/>
              </a:spcAft>
              <a:buClr>
                <a:schemeClr val="hlink"/>
              </a:buClr>
              <a:buSzPts val="1400"/>
              <a:buFont typeface="Abel"/>
              <a:buNone/>
              <a:defRPr sz="1400" b="0" i="0" u="none" strike="noStrike" cap="none">
                <a:solidFill>
                  <a:schemeClr val="hlink"/>
                </a:solidFill>
                <a:latin typeface="Abel"/>
                <a:ea typeface="Abel"/>
                <a:cs typeface="Abel"/>
                <a:sym typeface="Abel"/>
              </a:defRPr>
            </a:lvl3pPr>
            <a:lvl4pPr marL="1828800" marR="0" lvl="3" indent="-317500" algn="ctr" rtl="0">
              <a:lnSpc>
                <a:spcPct val="100000"/>
              </a:lnSpc>
              <a:spcBef>
                <a:spcPts val="1600"/>
              </a:spcBef>
              <a:spcAft>
                <a:spcPts val="0"/>
              </a:spcAft>
              <a:buClr>
                <a:schemeClr val="hlink"/>
              </a:buClr>
              <a:buSzPts val="1400"/>
              <a:buFont typeface="Abel"/>
              <a:buNone/>
              <a:defRPr sz="1400" b="0" i="0" u="none" strike="noStrike" cap="none">
                <a:solidFill>
                  <a:schemeClr val="hlink"/>
                </a:solidFill>
                <a:latin typeface="Abel"/>
                <a:ea typeface="Abel"/>
                <a:cs typeface="Abel"/>
                <a:sym typeface="Abel"/>
              </a:defRPr>
            </a:lvl4pPr>
            <a:lvl5pPr marL="2286000" marR="0" lvl="4" indent="-317500" algn="ctr" rtl="0">
              <a:lnSpc>
                <a:spcPct val="100000"/>
              </a:lnSpc>
              <a:spcBef>
                <a:spcPts val="1600"/>
              </a:spcBef>
              <a:spcAft>
                <a:spcPts val="0"/>
              </a:spcAft>
              <a:buClr>
                <a:schemeClr val="hlink"/>
              </a:buClr>
              <a:buSzPts val="1400"/>
              <a:buFont typeface="Abel"/>
              <a:buNone/>
              <a:defRPr sz="1400" b="0" i="0" u="none" strike="noStrike" cap="none">
                <a:solidFill>
                  <a:schemeClr val="hlink"/>
                </a:solidFill>
                <a:latin typeface="Abel"/>
                <a:ea typeface="Abel"/>
                <a:cs typeface="Abel"/>
                <a:sym typeface="Abel"/>
              </a:defRPr>
            </a:lvl5pPr>
            <a:lvl6pPr marL="2743200" marR="0" lvl="5" indent="-317500" algn="ctr" rtl="0">
              <a:lnSpc>
                <a:spcPct val="100000"/>
              </a:lnSpc>
              <a:spcBef>
                <a:spcPts val="1600"/>
              </a:spcBef>
              <a:spcAft>
                <a:spcPts val="0"/>
              </a:spcAft>
              <a:buClr>
                <a:schemeClr val="hlink"/>
              </a:buClr>
              <a:buSzPts val="1400"/>
              <a:buFont typeface="Abel"/>
              <a:buNone/>
              <a:defRPr sz="1400" b="0" i="0" u="none" strike="noStrike" cap="none">
                <a:solidFill>
                  <a:schemeClr val="hlink"/>
                </a:solidFill>
                <a:latin typeface="Abel"/>
                <a:ea typeface="Abel"/>
                <a:cs typeface="Abel"/>
                <a:sym typeface="Abel"/>
              </a:defRPr>
            </a:lvl6pPr>
            <a:lvl7pPr marL="3200400" marR="0" lvl="6" indent="-317500" algn="ctr" rtl="0">
              <a:lnSpc>
                <a:spcPct val="100000"/>
              </a:lnSpc>
              <a:spcBef>
                <a:spcPts val="1600"/>
              </a:spcBef>
              <a:spcAft>
                <a:spcPts val="0"/>
              </a:spcAft>
              <a:buClr>
                <a:schemeClr val="hlink"/>
              </a:buClr>
              <a:buSzPts val="1400"/>
              <a:buFont typeface="Abel"/>
              <a:buNone/>
              <a:defRPr sz="1400" b="0" i="0" u="none" strike="noStrike" cap="none">
                <a:solidFill>
                  <a:schemeClr val="hlink"/>
                </a:solidFill>
                <a:latin typeface="Abel"/>
                <a:ea typeface="Abel"/>
                <a:cs typeface="Abel"/>
                <a:sym typeface="Abel"/>
              </a:defRPr>
            </a:lvl7pPr>
            <a:lvl8pPr marL="3657600" marR="0" lvl="7" indent="-317500" algn="ctr" rtl="0">
              <a:lnSpc>
                <a:spcPct val="100000"/>
              </a:lnSpc>
              <a:spcBef>
                <a:spcPts val="1600"/>
              </a:spcBef>
              <a:spcAft>
                <a:spcPts val="0"/>
              </a:spcAft>
              <a:buClr>
                <a:schemeClr val="hlink"/>
              </a:buClr>
              <a:buSzPts val="1400"/>
              <a:buFont typeface="Abel"/>
              <a:buNone/>
              <a:defRPr sz="1400" b="0" i="0" u="none" strike="noStrike" cap="none">
                <a:solidFill>
                  <a:schemeClr val="hlink"/>
                </a:solidFill>
                <a:latin typeface="Abel"/>
                <a:ea typeface="Abel"/>
                <a:cs typeface="Abel"/>
                <a:sym typeface="Abel"/>
              </a:defRPr>
            </a:lvl8pPr>
            <a:lvl9pPr marL="4114800" marR="0" lvl="8" indent="-317500" algn="ctr" rtl="0">
              <a:lnSpc>
                <a:spcPct val="100000"/>
              </a:lnSpc>
              <a:spcBef>
                <a:spcPts val="1600"/>
              </a:spcBef>
              <a:spcAft>
                <a:spcPts val="1600"/>
              </a:spcAft>
              <a:buClr>
                <a:schemeClr val="hlink"/>
              </a:buClr>
              <a:buSzPts val="1400"/>
              <a:buFont typeface="Abel"/>
              <a:buNone/>
              <a:defRPr sz="1400" b="0" i="0" u="none" strike="noStrike" cap="none">
                <a:solidFill>
                  <a:schemeClr val="hlink"/>
                </a:solidFill>
                <a:latin typeface="Abel"/>
                <a:ea typeface="Abel"/>
                <a:cs typeface="Abel"/>
                <a:sym typeface="Abel"/>
              </a:defRPr>
            </a:lvl9pPr>
          </a:lstStyle>
          <a:p>
            <a:pPr marL="0" indent="0">
              <a:spcAft>
                <a:spcPts val="1600"/>
              </a:spcAft>
            </a:pPr>
            <a:r>
              <a:rPr lang="en" sz="1100">
                <a:solidFill>
                  <a:srgbClr val="FFFFFF"/>
                </a:solidFill>
              </a:rPr>
              <a:t>Art therapy offers an opportunity for the creative process, with therapeutic techniques, to provide a space that encourages one to explore their own unique identity.</a:t>
            </a:r>
          </a:p>
          <a:p>
            <a:pPr marL="0" indent="0">
              <a:spcAft>
                <a:spcPts val="1600"/>
              </a:spcAft>
            </a:pPr>
            <a:r>
              <a:rPr lang="en" sz="1100">
                <a:solidFill>
                  <a:srgbClr val="FFFFFF"/>
                </a:solidFill>
              </a:rPr>
              <a:t>Although coming out is only a small part of what being in the LGBTQ+ community entails, the positive finds of this research that connect creativity and mental health, are promising for other areas in which art therapy could help. </a:t>
            </a:r>
          </a:p>
          <a:p>
            <a:pPr marL="0" indent="0">
              <a:spcAft>
                <a:spcPts val="1600"/>
              </a:spcAft>
            </a:pPr>
            <a:r>
              <a:rPr lang="en" sz="1100">
                <a:solidFill>
                  <a:srgbClr val="FFFFFF"/>
                </a:solidFill>
              </a:rPr>
              <a:t>Creative activities overall have seemed to reduce stress and aid communication, which is why they are being used as therapy and could be hugely beneficial for the LGBTQ community</a:t>
            </a:r>
          </a:p>
        </p:txBody>
      </p:sp>
      <p:sp>
        <p:nvSpPr>
          <p:cNvPr id="5" name="Google Shape;3754;p114">
            <a:extLst>
              <a:ext uri="{FF2B5EF4-FFF2-40B4-BE49-F238E27FC236}">
                <a16:creationId xmlns:a16="http://schemas.microsoft.com/office/drawing/2014/main" id="{6D713569-7E17-91DF-E43C-3C67B87313E4}"/>
              </a:ext>
            </a:extLst>
          </p:cNvPr>
          <p:cNvSpPr/>
          <p:nvPr/>
        </p:nvSpPr>
        <p:spPr>
          <a:xfrm>
            <a:off x="2360907" y="1467018"/>
            <a:ext cx="830223" cy="734973"/>
          </a:xfrm>
          <a:prstGeom prst="rect">
            <a:avLst/>
          </a:prstGeom>
          <a:noFill/>
          <a:ln w="9525" cap="flat" cmpd="sng">
            <a:solidFill>
              <a:schemeClr val="hlink"/>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cxnSp>
        <p:nvCxnSpPr>
          <p:cNvPr id="6" name="Google Shape;3755;p114">
            <a:extLst>
              <a:ext uri="{FF2B5EF4-FFF2-40B4-BE49-F238E27FC236}">
                <a16:creationId xmlns:a16="http://schemas.microsoft.com/office/drawing/2014/main" id="{53413904-B20F-262B-CDA1-1D6D7BB0D469}"/>
              </a:ext>
            </a:extLst>
          </p:cNvPr>
          <p:cNvCxnSpPr>
            <a:cxnSpLocks/>
          </p:cNvCxnSpPr>
          <p:nvPr/>
        </p:nvCxnSpPr>
        <p:spPr>
          <a:xfrm flipH="1">
            <a:off x="2780346" y="2201991"/>
            <a:ext cx="1" cy="357982"/>
          </a:xfrm>
          <a:prstGeom prst="straightConnector1">
            <a:avLst/>
          </a:prstGeom>
          <a:noFill/>
          <a:ln w="9525" cap="flat" cmpd="sng">
            <a:solidFill>
              <a:schemeClr val="hlink"/>
            </a:solidFill>
            <a:prstDash val="solid"/>
            <a:round/>
            <a:headEnd type="none" w="med" len="med"/>
            <a:tailEnd type="diamond" w="med" len="med"/>
          </a:ln>
        </p:spPr>
      </p:cxnSp>
      <p:grpSp>
        <p:nvGrpSpPr>
          <p:cNvPr id="7" name="Google Shape;3760;p114">
            <a:extLst>
              <a:ext uri="{FF2B5EF4-FFF2-40B4-BE49-F238E27FC236}">
                <a16:creationId xmlns:a16="http://schemas.microsoft.com/office/drawing/2014/main" id="{2D8144F2-BEB0-156B-8AE1-30A8B3B34274}"/>
              </a:ext>
            </a:extLst>
          </p:cNvPr>
          <p:cNvGrpSpPr/>
          <p:nvPr/>
        </p:nvGrpSpPr>
        <p:grpSpPr>
          <a:xfrm>
            <a:off x="2519567" y="1574669"/>
            <a:ext cx="521543" cy="528334"/>
            <a:chOff x="5697454" y="1661260"/>
            <a:chExt cx="382998" cy="450403"/>
          </a:xfrm>
        </p:grpSpPr>
        <p:sp>
          <p:nvSpPr>
            <p:cNvPr id="8" name="Google Shape;3761;p114">
              <a:extLst>
                <a:ext uri="{FF2B5EF4-FFF2-40B4-BE49-F238E27FC236}">
                  <a16:creationId xmlns:a16="http://schemas.microsoft.com/office/drawing/2014/main" id="{B207DD7E-88BD-644C-913D-B014B17B12A4}"/>
                </a:ext>
              </a:extLst>
            </p:cNvPr>
            <p:cNvSpPr/>
            <p:nvPr/>
          </p:nvSpPr>
          <p:spPr>
            <a:xfrm>
              <a:off x="5840107" y="2004192"/>
              <a:ext cx="97657" cy="107471"/>
            </a:xfrm>
            <a:custGeom>
              <a:avLst/>
              <a:gdLst/>
              <a:ahLst/>
              <a:cxnLst/>
              <a:rect l="l" t="t" r="r" b="b"/>
              <a:pathLst>
                <a:path w="4647" h="5114" extrusionOk="0">
                  <a:moveTo>
                    <a:pt x="0" y="0"/>
                  </a:moveTo>
                  <a:lnTo>
                    <a:pt x="0" y="5113"/>
                  </a:lnTo>
                  <a:lnTo>
                    <a:pt x="4646" y="5113"/>
                  </a:lnTo>
                  <a:lnTo>
                    <a:pt x="4646" y="0"/>
                  </a:ln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9" name="Google Shape;3762;p114">
              <a:extLst>
                <a:ext uri="{FF2B5EF4-FFF2-40B4-BE49-F238E27FC236}">
                  <a16:creationId xmlns:a16="http://schemas.microsoft.com/office/drawing/2014/main" id="{D6AEF2D7-A137-2B05-2350-679AFB356145}"/>
                </a:ext>
              </a:extLst>
            </p:cNvPr>
            <p:cNvSpPr/>
            <p:nvPr/>
          </p:nvSpPr>
          <p:spPr>
            <a:xfrm>
              <a:off x="5840107" y="1661260"/>
              <a:ext cx="97657" cy="35053"/>
            </a:xfrm>
            <a:custGeom>
              <a:avLst/>
              <a:gdLst/>
              <a:ahLst/>
              <a:cxnLst/>
              <a:rect l="l" t="t" r="r" b="b"/>
              <a:pathLst>
                <a:path w="4647" h="1668" extrusionOk="0">
                  <a:moveTo>
                    <a:pt x="0" y="0"/>
                  </a:moveTo>
                  <a:lnTo>
                    <a:pt x="0" y="1668"/>
                  </a:lnTo>
                  <a:lnTo>
                    <a:pt x="4646" y="1668"/>
                  </a:lnTo>
                  <a:lnTo>
                    <a:pt x="4646" y="0"/>
                  </a:lnTo>
                  <a:close/>
                </a:path>
              </a:pathLst>
            </a:custGeom>
            <a:solidFill>
              <a:schemeClr val="dk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0" name="Google Shape;3763;p114">
              <a:extLst>
                <a:ext uri="{FF2B5EF4-FFF2-40B4-BE49-F238E27FC236}">
                  <a16:creationId xmlns:a16="http://schemas.microsoft.com/office/drawing/2014/main" id="{403A5354-8BAB-A1E1-CBB2-E18046256205}"/>
                </a:ext>
              </a:extLst>
            </p:cNvPr>
            <p:cNvSpPr/>
            <p:nvPr/>
          </p:nvSpPr>
          <p:spPr>
            <a:xfrm>
              <a:off x="5697454" y="1722668"/>
              <a:ext cx="382998" cy="255143"/>
            </a:xfrm>
            <a:custGeom>
              <a:avLst/>
              <a:gdLst/>
              <a:ahLst/>
              <a:cxnLst/>
              <a:rect l="l" t="t" r="r" b="b"/>
              <a:pathLst>
                <a:path w="18225" h="12141" extrusionOk="0">
                  <a:moveTo>
                    <a:pt x="9113" y="5208"/>
                  </a:moveTo>
                  <a:cubicBezTo>
                    <a:pt x="10743" y="5208"/>
                    <a:pt x="12068" y="6533"/>
                    <a:pt x="12068" y="8163"/>
                  </a:cubicBezTo>
                  <a:lnTo>
                    <a:pt x="12068" y="9620"/>
                  </a:lnTo>
                  <a:lnTo>
                    <a:pt x="10812" y="9620"/>
                  </a:lnTo>
                  <a:lnTo>
                    <a:pt x="10812" y="8163"/>
                  </a:lnTo>
                  <a:cubicBezTo>
                    <a:pt x="10812" y="7228"/>
                    <a:pt x="10049" y="6463"/>
                    <a:pt x="9113" y="6463"/>
                  </a:cubicBezTo>
                  <a:cubicBezTo>
                    <a:pt x="8176" y="6463"/>
                    <a:pt x="7413" y="7224"/>
                    <a:pt x="7413" y="8163"/>
                  </a:cubicBezTo>
                  <a:lnTo>
                    <a:pt x="7413" y="9620"/>
                  </a:lnTo>
                  <a:lnTo>
                    <a:pt x="6157" y="9620"/>
                  </a:lnTo>
                  <a:lnTo>
                    <a:pt x="6157" y="8163"/>
                  </a:lnTo>
                  <a:cubicBezTo>
                    <a:pt x="6157" y="6533"/>
                    <a:pt x="7482" y="5208"/>
                    <a:pt x="9113" y="5208"/>
                  </a:cubicBezTo>
                  <a:close/>
                  <a:moveTo>
                    <a:pt x="9114" y="2216"/>
                  </a:moveTo>
                  <a:cubicBezTo>
                    <a:pt x="12393" y="2216"/>
                    <a:pt x="15063" y="4885"/>
                    <a:pt x="15063" y="8165"/>
                  </a:cubicBezTo>
                  <a:lnTo>
                    <a:pt x="15063" y="9621"/>
                  </a:lnTo>
                  <a:lnTo>
                    <a:pt x="13807" y="9621"/>
                  </a:lnTo>
                  <a:lnTo>
                    <a:pt x="13807" y="8165"/>
                  </a:lnTo>
                  <a:cubicBezTo>
                    <a:pt x="13804" y="5577"/>
                    <a:pt x="11699" y="3474"/>
                    <a:pt x="9113" y="3474"/>
                  </a:cubicBezTo>
                  <a:cubicBezTo>
                    <a:pt x="6525" y="3474"/>
                    <a:pt x="4421" y="5577"/>
                    <a:pt x="4421" y="8165"/>
                  </a:cubicBezTo>
                  <a:lnTo>
                    <a:pt x="4421" y="9621"/>
                  </a:lnTo>
                  <a:lnTo>
                    <a:pt x="3165" y="9621"/>
                  </a:lnTo>
                  <a:lnTo>
                    <a:pt x="3165" y="8165"/>
                  </a:lnTo>
                  <a:cubicBezTo>
                    <a:pt x="3165" y="4886"/>
                    <a:pt x="5834" y="2216"/>
                    <a:pt x="9114" y="2216"/>
                  </a:cubicBezTo>
                  <a:close/>
                  <a:moveTo>
                    <a:pt x="1" y="0"/>
                  </a:moveTo>
                  <a:lnTo>
                    <a:pt x="1" y="12140"/>
                  </a:lnTo>
                  <a:lnTo>
                    <a:pt x="18225" y="12140"/>
                  </a:lnTo>
                  <a:lnTo>
                    <a:pt x="18225" y="0"/>
                  </a:lnTo>
                  <a:close/>
                </a:path>
              </a:pathLst>
            </a:custGeom>
            <a:solidFill>
              <a:schemeClr val="accent5"/>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grpSp>
      <p:pic>
        <p:nvPicPr>
          <p:cNvPr id="11" name="Picture 2" descr="A green rectangle with white dots&#10;&#10;Description automatically generated">
            <a:extLst>
              <a:ext uri="{FF2B5EF4-FFF2-40B4-BE49-F238E27FC236}">
                <a16:creationId xmlns:a16="http://schemas.microsoft.com/office/drawing/2014/main" id="{AA48F547-323E-0E18-16B7-B388A4219E15}"/>
              </a:ext>
            </a:extLst>
          </p:cNvPr>
          <p:cNvPicPr>
            <a:picLocks noChangeAspect="1"/>
          </p:cNvPicPr>
          <p:nvPr/>
        </p:nvPicPr>
        <p:blipFill>
          <a:blip r:embed="rId4"/>
          <a:stretch>
            <a:fillRect/>
          </a:stretch>
        </p:blipFill>
        <p:spPr>
          <a:xfrm>
            <a:off x="221673" y="4459109"/>
            <a:ext cx="8700654" cy="485555"/>
          </a:xfrm>
          <a:prstGeom prst="rect">
            <a:avLst/>
          </a:prstGeom>
        </p:spPr>
      </p:pic>
    </p:spTree>
    <p:extLst>
      <p:ext uri="{BB962C8B-B14F-4D97-AF65-F5344CB8AC3E}">
        <p14:creationId xmlns:p14="http://schemas.microsoft.com/office/powerpoint/2010/main" val="17192345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728"/>
        <p:cNvGrpSpPr/>
        <p:nvPr/>
      </p:nvGrpSpPr>
      <p:grpSpPr>
        <a:xfrm>
          <a:off x="0" y="0"/>
          <a:ext cx="0" cy="0"/>
          <a:chOff x="0" y="0"/>
          <a:chExt cx="0" cy="0"/>
        </a:xfrm>
      </p:grpSpPr>
      <p:sp>
        <p:nvSpPr>
          <p:cNvPr id="3729" name="Google Shape;3729;p113"/>
          <p:cNvSpPr txBox="1">
            <a:spLocks noGrp="1"/>
          </p:cNvSpPr>
          <p:nvPr>
            <p:ph type="title"/>
          </p:nvPr>
        </p:nvSpPr>
        <p:spPr>
          <a:xfrm>
            <a:off x="720000" y="369375"/>
            <a:ext cx="7704000" cy="564300"/>
          </a:xfrm>
          <a:prstGeom prst="rect">
            <a:avLst/>
          </a:prstGeom>
        </p:spPr>
        <p:txBody>
          <a:bodyPr spcFirstLastPara="1" wrap="square" lIns="91425" tIns="91425" rIns="91425" bIns="91425" anchor="ctr" anchorCtr="0">
            <a:noAutofit/>
          </a:bodyPr>
          <a:lstStyle/>
          <a:p>
            <a:r>
              <a:rPr lang="en"/>
              <a:t>RESEARCH </a:t>
            </a:r>
            <a:endParaRPr/>
          </a:p>
        </p:txBody>
      </p:sp>
      <p:sp>
        <p:nvSpPr>
          <p:cNvPr id="3730" name="Google Shape;3730;p113"/>
          <p:cNvSpPr txBox="1">
            <a:spLocks noGrp="1"/>
          </p:cNvSpPr>
          <p:nvPr>
            <p:ph type="subTitle" idx="1"/>
          </p:nvPr>
        </p:nvSpPr>
        <p:spPr>
          <a:xfrm>
            <a:off x="1161375" y="3252700"/>
            <a:ext cx="2490300" cy="1034400"/>
          </a:xfrm>
          <a:prstGeom prst="rect">
            <a:avLst/>
          </a:prstGeom>
        </p:spPr>
        <p:txBody>
          <a:bodyPr spcFirstLastPara="1" wrap="square" lIns="91425" tIns="91425" rIns="91425" bIns="91425" anchor="t" anchorCtr="0">
            <a:noAutofit/>
          </a:bodyPr>
          <a:lstStyle/>
          <a:p>
            <a:pPr marL="0" indent="0">
              <a:spcAft>
                <a:spcPts val="1600"/>
              </a:spcAft>
            </a:pPr>
            <a:r>
              <a:rPr lang="en" b="1">
                <a:highlight>
                  <a:srgbClr val="7B4E94"/>
                </a:highlight>
              </a:rPr>
              <a:t>Choose one of the LGBTQAI+ icons on the following slide, these people have created art pieces.</a:t>
            </a:r>
          </a:p>
        </p:txBody>
      </p:sp>
      <p:grpSp>
        <p:nvGrpSpPr>
          <p:cNvPr id="3731" name="Google Shape;3731;p113"/>
          <p:cNvGrpSpPr/>
          <p:nvPr/>
        </p:nvGrpSpPr>
        <p:grpSpPr>
          <a:xfrm>
            <a:off x="6072574" y="2047229"/>
            <a:ext cx="2351423" cy="2023342"/>
            <a:chOff x="6072574" y="2047229"/>
            <a:chExt cx="2351423" cy="2023342"/>
          </a:xfrm>
        </p:grpSpPr>
        <p:sp>
          <p:nvSpPr>
            <p:cNvPr id="3732" name="Google Shape;3732;p113"/>
            <p:cNvSpPr/>
            <p:nvPr/>
          </p:nvSpPr>
          <p:spPr>
            <a:xfrm>
              <a:off x="6831902" y="3700931"/>
              <a:ext cx="832922" cy="369640"/>
            </a:xfrm>
            <a:custGeom>
              <a:avLst/>
              <a:gdLst/>
              <a:ahLst/>
              <a:cxnLst/>
              <a:rect l="l" t="t" r="r" b="b"/>
              <a:pathLst>
                <a:path w="15557" h="6904" extrusionOk="0">
                  <a:moveTo>
                    <a:pt x="2528" y="1"/>
                  </a:moveTo>
                  <a:lnTo>
                    <a:pt x="2305" y="3234"/>
                  </a:lnTo>
                  <a:cubicBezTo>
                    <a:pt x="2305" y="3234"/>
                    <a:pt x="2423" y="3831"/>
                    <a:pt x="1589" y="4641"/>
                  </a:cubicBezTo>
                  <a:cubicBezTo>
                    <a:pt x="757" y="5452"/>
                    <a:pt x="97" y="6199"/>
                    <a:pt x="97" y="6199"/>
                  </a:cubicBezTo>
                  <a:cubicBezTo>
                    <a:pt x="97" y="6199"/>
                    <a:pt x="0" y="6381"/>
                    <a:pt x="0" y="6636"/>
                  </a:cubicBezTo>
                  <a:cubicBezTo>
                    <a:pt x="0" y="6893"/>
                    <a:pt x="139" y="6903"/>
                    <a:pt x="714" y="6903"/>
                  </a:cubicBezTo>
                  <a:lnTo>
                    <a:pt x="14841" y="6903"/>
                  </a:lnTo>
                  <a:cubicBezTo>
                    <a:pt x="15417" y="6903"/>
                    <a:pt x="15555" y="6893"/>
                    <a:pt x="15555" y="6636"/>
                  </a:cubicBezTo>
                  <a:cubicBezTo>
                    <a:pt x="15556" y="6381"/>
                    <a:pt x="15460" y="6199"/>
                    <a:pt x="15460" y="6199"/>
                  </a:cubicBezTo>
                  <a:cubicBezTo>
                    <a:pt x="15460" y="6199"/>
                    <a:pt x="14798" y="5452"/>
                    <a:pt x="13966" y="4641"/>
                  </a:cubicBezTo>
                  <a:cubicBezTo>
                    <a:pt x="13134" y="3831"/>
                    <a:pt x="13252" y="3234"/>
                    <a:pt x="13252" y="3234"/>
                  </a:cubicBezTo>
                  <a:lnTo>
                    <a:pt x="13027" y="1"/>
                  </a:lnTo>
                  <a:close/>
                </a:path>
              </a:pathLst>
            </a:custGeom>
            <a:solidFill>
              <a:schemeClr val="accent4"/>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3" name="Google Shape;3733;p113"/>
            <p:cNvSpPr/>
            <p:nvPr/>
          </p:nvSpPr>
          <p:spPr>
            <a:xfrm>
              <a:off x="6072574" y="2047229"/>
              <a:ext cx="2351423" cy="1681691"/>
            </a:xfrm>
            <a:custGeom>
              <a:avLst/>
              <a:gdLst/>
              <a:ahLst/>
              <a:cxnLst/>
              <a:rect l="l" t="t" r="r" b="b"/>
              <a:pathLst>
                <a:path w="43919" h="31410" extrusionOk="0">
                  <a:moveTo>
                    <a:pt x="1897" y="0"/>
                  </a:moveTo>
                  <a:cubicBezTo>
                    <a:pt x="850" y="0"/>
                    <a:pt x="1" y="741"/>
                    <a:pt x="1" y="1653"/>
                  </a:cubicBezTo>
                  <a:lnTo>
                    <a:pt x="1" y="29757"/>
                  </a:lnTo>
                  <a:cubicBezTo>
                    <a:pt x="1" y="30669"/>
                    <a:pt x="850" y="31410"/>
                    <a:pt x="1897" y="31410"/>
                  </a:cubicBezTo>
                  <a:lnTo>
                    <a:pt x="42023" y="31410"/>
                  </a:lnTo>
                  <a:cubicBezTo>
                    <a:pt x="43070" y="31410"/>
                    <a:pt x="43918" y="30669"/>
                    <a:pt x="43918" y="29757"/>
                  </a:cubicBezTo>
                  <a:lnTo>
                    <a:pt x="43918" y="1653"/>
                  </a:lnTo>
                  <a:cubicBezTo>
                    <a:pt x="43918" y="741"/>
                    <a:pt x="43070" y="0"/>
                    <a:pt x="42023" y="0"/>
                  </a:cubicBezTo>
                  <a:close/>
                </a:path>
              </a:pathLst>
            </a:custGeom>
            <a:solidFill>
              <a:schemeClr val="accent5"/>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4" name="Google Shape;3734;p113"/>
            <p:cNvSpPr/>
            <p:nvPr/>
          </p:nvSpPr>
          <p:spPr>
            <a:xfrm>
              <a:off x="7192612" y="3534736"/>
              <a:ext cx="109757" cy="109650"/>
            </a:xfrm>
            <a:custGeom>
              <a:avLst/>
              <a:gdLst/>
              <a:ahLst/>
              <a:cxnLst/>
              <a:rect l="l" t="t" r="r" b="b"/>
              <a:pathLst>
                <a:path w="2050" h="2048" extrusionOk="0">
                  <a:moveTo>
                    <a:pt x="1024" y="0"/>
                  </a:moveTo>
                  <a:cubicBezTo>
                    <a:pt x="459" y="0"/>
                    <a:pt x="1" y="457"/>
                    <a:pt x="1" y="1024"/>
                  </a:cubicBezTo>
                  <a:cubicBezTo>
                    <a:pt x="1" y="1589"/>
                    <a:pt x="459" y="2048"/>
                    <a:pt x="1024" y="2048"/>
                  </a:cubicBezTo>
                  <a:cubicBezTo>
                    <a:pt x="1591" y="2048"/>
                    <a:pt x="2049" y="1589"/>
                    <a:pt x="2049" y="1024"/>
                  </a:cubicBezTo>
                  <a:cubicBezTo>
                    <a:pt x="2049" y="457"/>
                    <a:pt x="1591" y="0"/>
                    <a:pt x="1024" y="0"/>
                  </a:cubicBezTo>
                  <a:close/>
                </a:path>
              </a:pathLst>
            </a:custGeom>
            <a:solidFill>
              <a:schemeClr val="accent6"/>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735" name="Google Shape;3735;p113"/>
          <p:cNvPicPr preferRelativeResize="0"/>
          <p:nvPr/>
        </p:nvPicPr>
        <p:blipFill rotWithShape="1">
          <a:blip r:embed="rId3">
            <a:alphaModFix/>
          </a:blip>
          <a:srcRect l="7264" t="6716" r="7264" b="6725"/>
          <a:stretch/>
        </p:blipFill>
        <p:spPr>
          <a:xfrm>
            <a:off x="6184038" y="2123950"/>
            <a:ext cx="2128502" cy="1347350"/>
          </a:xfrm>
          <a:prstGeom prst="rect">
            <a:avLst/>
          </a:prstGeom>
          <a:noFill/>
          <a:ln w="9525" cap="flat" cmpd="sng">
            <a:solidFill>
              <a:srgbClr val="000000"/>
            </a:solidFill>
            <a:prstDash val="solid"/>
            <a:round/>
            <a:headEnd type="none" w="sm" len="sm"/>
            <a:tailEnd type="none" w="sm" len="sm"/>
          </a:ln>
        </p:spPr>
      </p:pic>
      <p:grpSp>
        <p:nvGrpSpPr>
          <p:cNvPr id="3736" name="Google Shape;3736;p113"/>
          <p:cNvGrpSpPr/>
          <p:nvPr/>
        </p:nvGrpSpPr>
        <p:grpSpPr>
          <a:xfrm>
            <a:off x="4423613" y="2655979"/>
            <a:ext cx="2128500" cy="1414596"/>
            <a:chOff x="4758913" y="3188904"/>
            <a:chExt cx="2128500" cy="1414596"/>
          </a:xfrm>
        </p:grpSpPr>
        <p:sp>
          <p:nvSpPr>
            <p:cNvPr id="3737" name="Google Shape;3737;p113"/>
            <p:cNvSpPr/>
            <p:nvPr/>
          </p:nvSpPr>
          <p:spPr>
            <a:xfrm>
              <a:off x="4761421" y="4240694"/>
              <a:ext cx="2123352" cy="291390"/>
            </a:xfrm>
            <a:custGeom>
              <a:avLst/>
              <a:gdLst/>
              <a:ahLst/>
              <a:cxnLst/>
              <a:rect l="l" t="t" r="r" b="b"/>
              <a:pathLst>
                <a:path w="32172" h="4415" extrusionOk="0">
                  <a:moveTo>
                    <a:pt x="3474" y="0"/>
                  </a:moveTo>
                  <a:lnTo>
                    <a:pt x="0" y="4414"/>
                  </a:lnTo>
                  <a:lnTo>
                    <a:pt x="32172" y="4414"/>
                  </a:lnTo>
                  <a:lnTo>
                    <a:pt x="28698" y="0"/>
                  </a:lnTo>
                  <a:close/>
                </a:path>
              </a:pathLst>
            </a:custGeom>
            <a:solidFill>
              <a:schemeClr val="accen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8" name="Google Shape;3738;p113"/>
            <p:cNvSpPr/>
            <p:nvPr/>
          </p:nvSpPr>
          <p:spPr>
            <a:xfrm>
              <a:off x="4956385" y="3188904"/>
              <a:ext cx="1733424" cy="1119756"/>
            </a:xfrm>
            <a:custGeom>
              <a:avLst/>
              <a:gdLst/>
              <a:ahLst/>
              <a:cxnLst/>
              <a:rect l="l" t="t" r="r" b="b"/>
              <a:pathLst>
                <a:path w="26264" h="16966" extrusionOk="0">
                  <a:moveTo>
                    <a:pt x="25185" y="1337"/>
                  </a:moveTo>
                  <a:lnTo>
                    <a:pt x="25185" y="15626"/>
                  </a:lnTo>
                  <a:lnTo>
                    <a:pt x="1079" y="15626"/>
                  </a:lnTo>
                  <a:lnTo>
                    <a:pt x="1079" y="1337"/>
                  </a:lnTo>
                  <a:close/>
                  <a:moveTo>
                    <a:pt x="1491" y="1"/>
                  </a:moveTo>
                  <a:cubicBezTo>
                    <a:pt x="668" y="1"/>
                    <a:pt x="0" y="617"/>
                    <a:pt x="0" y="1375"/>
                  </a:cubicBezTo>
                  <a:lnTo>
                    <a:pt x="0" y="15589"/>
                  </a:lnTo>
                  <a:cubicBezTo>
                    <a:pt x="0" y="16349"/>
                    <a:pt x="668" y="16966"/>
                    <a:pt x="1491" y="16966"/>
                  </a:cubicBezTo>
                  <a:lnTo>
                    <a:pt x="24773" y="16966"/>
                  </a:lnTo>
                  <a:cubicBezTo>
                    <a:pt x="25598" y="16966"/>
                    <a:pt x="26262" y="16349"/>
                    <a:pt x="26262" y="15589"/>
                  </a:cubicBezTo>
                  <a:lnTo>
                    <a:pt x="26262" y="1375"/>
                  </a:lnTo>
                  <a:cubicBezTo>
                    <a:pt x="26264" y="617"/>
                    <a:pt x="25598" y="1"/>
                    <a:pt x="24773" y="1"/>
                  </a:cubicBezTo>
                  <a:close/>
                </a:path>
              </a:pathLst>
            </a:custGeom>
            <a:solidFill>
              <a:schemeClr val="accen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9" name="Google Shape;3739;p113"/>
            <p:cNvSpPr/>
            <p:nvPr/>
          </p:nvSpPr>
          <p:spPr>
            <a:xfrm>
              <a:off x="4758913" y="4532022"/>
              <a:ext cx="2128500" cy="71478"/>
            </a:xfrm>
            <a:custGeom>
              <a:avLst/>
              <a:gdLst/>
              <a:ahLst/>
              <a:cxnLst/>
              <a:rect l="l" t="t" r="r" b="b"/>
              <a:pathLst>
                <a:path w="32250" h="1083" extrusionOk="0">
                  <a:moveTo>
                    <a:pt x="38" y="0"/>
                  </a:moveTo>
                  <a:cubicBezTo>
                    <a:pt x="38" y="0"/>
                    <a:pt x="0" y="1082"/>
                    <a:pt x="2433" y="1082"/>
                  </a:cubicBezTo>
                  <a:lnTo>
                    <a:pt x="29815" y="1082"/>
                  </a:lnTo>
                  <a:cubicBezTo>
                    <a:pt x="32249" y="1082"/>
                    <a:pt x="32210" y="0"/>
                    <a:pt x="32210" y="0"/>
                  </a:cubicBezTo>
                  <a:close/>
                </a:path>
              </a:pathLst>
            </a:custGeom>
            <a:solidFill>
              <a:schemeClr val="l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740" name="Google Shape;3740;p113"/>
          <p:cNvPicPr preferRelativeResize="0"/>
          <p:nvPr/>
        </p:nvPicPr>
        <p:blipFill rotWithShape="1">
          <a:blip r:embed="rId4">
            <a:alphaModFix/>
          </a:blip>
          <a:srcRect l="3925" t="5052" r="3934" b="5052"/>
          <a:stretch/>
        </p:blipFill>
        <p:spPr>
          <a:xfrm>
            <a:off x="4689000" y="2741075"/>
            <a:ext cx="1597722" cy="974224"/>
          </a:xfrm>
          <a:prstGeom prst="rect">
            <a:avLst/>
          </a:prstGeom>
          <a:noFill/>
          <a:ln w="9525" cap="flat" cmpd="sng">
            <a:solidFill>
              <a:srgbClr val="000000"/>
            </a:solidFill>
            <a:prstDash val="solid"/>
            <a:round/>
            <a:headEnd type="none" w="sm" len="sm"/>
            <a:tailEnd type="none" w="sm" len="sm"/>
          </a:ln>
        </p:spPr>
      </p:pic>
      <p:sp>
        <p:nvSpPr>
          <p:cNvPr id="3741" name="Google Shape;3741;p113"/>
          <p:cNvSpPr/>
          <p:nvPr/>
        </p:nvSpPr>
        <p:spPr>
          <a:xfrm>
            <a:off x="1978478" y="1830700"/>
            <a:ext cx="856200" cy="856200"/>
          </a:xfrm>
          <a:prstGeom prst="rect">
            <a:avLst/>
          </a:prstGeom>
          <a:noFill/>
          <a:ln w="9525" cap="flat" cmpd="sng">
            <a:solidFill>
              <a:schemeClr val="hlink"/>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742" name="Google Shape;3742;p113"/>
          <p:cNvCxnSpPr>
            <a:stCxn id="3741" idx="2"/>
            <a:endCxn id="3730" idx="0"/>
          </p:cNvCxnSpPr>
          <p:nvPr/>
        </p:nvCxnSpPr>
        <p:spPr>
          <a:xfrm>
            <a:off x="2406578" y="2686900"/>
            <a:ext cx="0" cy="565800"/>
          </a:xfrm>
          <a:prstGeom prst="straightConnector1">
            <a:avLst/>
          </a:prstGeom>
          <a:noFill/>
          <a:ln w="9525" cap="flat" cmpd="sng">
            <a:solidFill>
              <a:schemeClr val="hlink"/>
            </a:solidFill>
            <a:prstDash val="solid"/>
            <a:round/>
            <a:headEnd type="none" w="med" len="med"/>
            <a:tailEnd type="diamond" w="med" len="med"/>
          </a:ln>
        </p:spPr>
      </p:cxnSp>
      <p:grpSp>
        <p:nvGrpSpPr>
          <p:cNvPr id="3743" name="Google Shape;3743;p113"/>
          <p:cNvGrpSpPr/>
          <p:nvPr/>
        </p:nvGrpSpPr>
        <p:grpSpPr>
          <a:xfrm>
            <a:off x="2180522" y="2049383"/>
            <a:ext cx="452012" cy="418836"/>
            <a:chOff x="2180522" y="2049383"/>
            <a:chExt cx="452012" cy="418836"/>
          </a:xfrm>
        </p:grpSpPr>
        <p:sp>
          <p:nvSpPr>
            <p:cNvPr id="3744" name="Google Shape;3744;p113"/>
            <p:cNvSpPr/>
            <p:nvPr/>
          </p:nvSpPr>
          <p:spPr>
            <a:xfrm>
              <a:off x="2268619" y="2153389"/>
              <a:ext cx="333802" cy="48713"/>
            </a:xfrm>
            <a:custGeom>
              <a:avLst/>
              <a:gdLst/>
              <a:ahLst/>
              <a:cxnLst/>
              <a:rect l="l" t="t" r="r" b="b"/>
              <a:pathLst>
                <a:path w="15884" h="2318" extrusionOk="0">
                  <a:moveTo>
                    <a:pt x="0" y="1"/>
                  </a:moveTo>
                  <a:cubicBezTo>
                    <a:pt x="169" y="680"/>
                    <a:pt x="518" y="1327"/>
                    <a:pt x="1048" y="1855"/>
                  </a:cubicBezTo>
                  <a:lnTo>
                    <a:pt x="1511" y="2318"/>
                  </a:lnTo>
                  <a:lnTo>
                    <a:pt x="14374" y="2318"/>
                  </a:lnTo>
                  <a:lnTo>
                    <a:pt x="14837" y="1855"/>
                  </a:lnTo>
                  <a:cubicBezTo>
                    <a:pt x="15365" y="1324"/>
                    <a:pt x="15715" y="683"/>
                    <a:pt x="15883" y="1"/>
                  </a:cubicBezTo>
                  <a:close/>
                </a:path>
              </a:pathLst>
            </a:custGeom>
            <a:solidFill>
              <a:schemeClr val="lt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5" name="Google Shape;3745;p113"/>
            <p:cNvSpPr/>
            <p:nvPr/>
          </p:nvSpPr>
          <p:spPr>
            <a:xfrm>
              <a:off x="2326748" y="2228520"/>
              <a:ext cx="217526" cy="52664"/>
            </a:xfrm>
            <a:custGeom>
              <a:avLst/>
              <a:gdLst/>
              <a:ahLst/>
              <a:cxnLst/>
              <a:rect l="l" t="t" r="r" b="b"/>
              <a:pathLst>
                <a:path w="10351" h="2506" extrusionOk="0">
                  <a:moveTo>
                    <a:pt x="1" y="0"/>
                  </a:moveTo>
                  <a:lnTo>
                    <a:pt x="2316" y="2316"/>
                  </a:lnTo>
                  <a:lnTo>
                    <a:pt x="6945" y="2316"/>
                  </a:lnTo>
                  <a:cubicBezTo>
                    <a:pt x="7267" y="2316"/>
                    <a:pt x="7571" y="2384"/>
                    <a:pt x="7846" y="2506"/>
                  </a:cubicBezTo>
                  <a:lnTo>
                    <a:pt x="10351" y="1"/>
                  </a:lnTo>
                  <a:lnTo>
                    <a:pt x="1" y="0"/>
                  </a:lnTo>
                  <a:close/>
                </a:path>
              </a:pathLst>
            </a:custGeom>
            <a:solidFill>
              <a:schemeClr val="accent4"/>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6" name="Google Shape;3746;p113"/>
            <p:cNvSpPr/>
            <p:nvPr/>
          </p:nvSpPr>
          <p:spPr>
            <a:xfrm>
              <a:off x="2266328" y="2049383"/>
              <a:ext cx="338342" cy="77671"/>
            </a:xfrm>
            <a:custGeom>
              <a:avLst/>
              <a:gdLst/>
              <a:ahLst/>
              <a:cxnLst/>
              <a:rect l="l" t="t" r="r" b="b"/>
              <a:pathLst>
                <a:path w="16100" h="3696" extrusionOk="0">
                  <a:moveTo>
                    <a:pt x="3974" y="0"/>
                  </a:moveTo>
                  <a:cubicBezTo>
                    <a:pt x="2953" y="0"/>
                    <a:pt x="1932" y="389"/>
                    <a:pt x="1156" y="1167"/>
                  </a:cubicBezTo>
                  <a:cubicBezTo>
                    <a:pt x="453" y="1870"/>
                    <a:pt x="67" y="2773"/>
                    <a:pt x="1" y="3695"/>
                  </a:cubicBezTo>
                  <a:lnTo>
                    <a:pt x="16099" y="3695"/>
                  </a:lnTo>
                  <a:cubicBezTo>
                    <a:pt x="16033" y="2773"/>
                    <a:pt x="15647" y="1870"/>
                    <a:pt x="14944" y="1167"/>
                  </a:cubicBezTo>
                  <a:cubicBezTo>
                    <a:pt x="14166" y="389"/>
                    <a:pt x="13145" y="0"/>
                    <a:pt x="12125" y="0"/>
                  </a:cubicBezTo>
                  <a:cubicBezTo>
                    <a:pt x="11104" y="0"/>
                    <a:pt x="10084" y="389"/>
                    <a:pt x="9307" y="1167"/>
                  </a:cubicBezTo>
                  <a:lnTo>
                    <a:pt x="8050" y="2422"/>
                  </a:lnTo>
                  <a:lnTo>
                    <a:pt x="6793" y="1167"/>
                  </a:lnTo>
                  <a:cubicBezTo>
                    <a:pt x="6016" y="389"/>
                    <a:pt x="4995" y="0"/>
                    <a:pt x="3974" y="0"/>
                  </a:cubicBezTo>
                  <a:close/>
                </a:path>
              </a:pathLst>
            </a:custGeom>
            <a:solidFill>
              <a:schemeClr val="dk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7" name="Google Shape;3747;p113"/>
            <p:cNvSpPr/>
            <p:nvPr/>
          </p:nvSpPr>
          <p:spPr>
            <a:xfrm>
              <a:off x="2180522" y="2303566"/>
              <a:ext cx="452012" cy="164653"/>
            </a:xfrm>
            <a:custGeom>
              <a:avLst/>
              <a:gdLst/>
              <a:ahLst/>
              <a:cxnLst/>
              <a:rect l="l" t="t" r="r" b="b"/>
              <a:pathLst>
                <a:path w="21509" h="7835" extrusionOk="0">
                  <a:moveTo>
                    <a:pt x="7426" y="1"/>
                  </a:moveTo>
                  <a:cubicBezTo>
                    <a:pt x="5892" y="1"/>
                    <a:pt x="4646" y="1246"/>
                    <a:pt x="4646" y="2780"/>
                  </a:cubicBezTo>
                  <a:lnTo>
                    <a:pt x="4646" y="3553"/>
                  </a:lnTo>
                  <a:lnTo>
                    <a:pt x="3390" y="3553"/>
                  </a:lnTo>
                  <a:lnTo>
                    <a:pt x="3390" y="2780"/>
                  </a:lnTo>
                  <a:cubicBezTo>
                    <a:pt x="3390" y="1949"/>
                    <a:pt x="3643" y="1173"/>
                    <a:pt x="4078" y="530"/>
                  </a:cubicBezTo>
                  <a:lnTo>
                    <a:pt x="0" y="530"/>
                  </a:lnTo>
                  <a:lnTo>
                    <a:pt x="0" y="7835"/>
                  </a:lnTo>
                  <a:lnTo>
                    <a:pt x="14403" y="7835"/>
                  </a:lnTo>
                  <a:lnTo>
                    <a:pt x="20193" y="4851"/>
                  </a:lnTo>
                  <a:cubicBezTo>
                    <a:pt x="20736" y="4570"/>
                    <a:pt x="21137" y="4098"/>
                    <a:pt x="21324" y="3515"/>
                  </a:cubicBezTo>
                  <a:cubicBezTo>
                    <a:pt x="21508" y="2934"/>
                    <a:pt x="21459" y="2315"/>
                    <a:pt x="21178" y="1772"/>
                  </a:cubicBezTo>
                  <a:cubicBezTo>
                    <a:pt x="20772" y="986"/>
                    <a:pt x="19972" y="535"/>
                    <a:pt x="19144" y="535"/>
                  </a:cubicBezTo>
                  <a:cubicBezTo>
                    <a:pt x="18791" y="535"/>
                    <a:pt x="18433" y="617"/>
                    <a:pt x="18098" y="790"/>
                  </a:cubicBezTo>
                  <a:lnTo>
                    <a:pt x="15981" y="1881"/>
                  </a:lnTo>
                  <a:cubicBezTo>
                    <a:pt x="15633" y="2685"/>
                    <a:pt x="14832" y="3253"/>
                    <a:pt x="13903" y="3253"/>
                  </a:cubicBezTo>
                  <a:lnTo>
                    <a:pt x="10060" y="3253"/>
                  </a:lnTo>
                  <a:lnTo>
                    <a:pt x="10060" y="1999"/>
                  </a:lnTo>
                  <a:lnTo>
                    <a:pt x="13903" y="1999"/>
                  </a:lnTo>
                  <a:cubicBezTo>
                    <a:pt x="14453" y="1999"/>
                    <a:pt x="14901" y="1551"/>
                    <a:pt x="14901" y="999"/>
                  </a:cubicBezTo>
                  <a:cubicBezTo>
                    <a:pt x="14901" y="448"/>
                    <a:pt x="14453" y="1"/>
                    <a:pt x="13903" y="1"/>
                  </a:cubicBez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 name="Picture 2" descr="A green rectangle with white dots&#10;&#10;Description automatically generated">
            <a:extLst>
              <a:ext uri="{FF2B5EF4-FFF2-40B4-BE49-F238E27FC236}">
                <a16:creationId xmlns:a16="http://schemas.microsoft.com/office/drawing/2014/main" id="{31C67330-2D71-F873-7290-E7CE93F8976E}"/>
              </a:ext>
            </a:extLst>
          </p:cNvPr>
          <p:cNvPicPr>
            <a:picLocks noChangeAspect="1"/>
          </p:cNvPicPr>
          <p:nvPr/>
        </p:nvPicPr>
        <p:blipFill>
          <a:blip r:embed="rId5"/>
          <a:stretch>
            <a:fillRect/>
          </a:stretch>
        </p:blipFill>
        <p:spPr>
          <a:xfrm>
            <a:off x="221673" y="4459109"/>
            <a:ext cx="8700654" cy="485555"/>
          </a:xfrm>
          <a:prstGeom prst="rect">
            <a:avLst/>
          </a:prstGeom>
        </p:spPr>
      </p:pic>
    </p:spTree>
    <p:extLst>
      <p:ext uri="{BB962C8B-B14F-4D97-AF65-F5344CB8AC3E}">
        <p14:creationId xmlns:p14="http://schemas.microsoft.com/office/powerpoint/2010/main" val="24593861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22"/>
        <p:cNvGrpSpPr/>
        <p:nvPr/>
      </p:nvGrpSpPr>
      <p:grpSpPr>
        <a:xfrm>
          <a:off x="0" y="0"/>
          <a:ext cx="0" cy="0"/>
          <a:chOff x="0" y="0"/>
          <a:chExt cx="0" cy="0"/>
        </a:xfrm>
      </p:grpSpPr>
      <p:sp>
        <p:nvSpPr>
          <p:cNvPr id="1023" name="Google Shape;1023;p56"/>
          <p:cNvSpPr txBox="1">
            <a:spLocks noGrp="1"/>
          </p:cNvSpPr>
          <p:nvPr>
            <p:ph type="ctrTitle"/>
          </p:nvPr>
        </p:nvSpPr>
        <p:spPr>
          <a:xfrm>
            <a:off x="2288275" y="1138125"/>
            <a:ext cx="4567500" cy="2177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LGBTQAI+</a:t>
            </a:r>
            <a:endParaRPr/>
          </a:p>
          <a:p>
            <a:pPr marL="0" lvl="0" indent="0" algn="ctr" rtl="0">
              <a:spcBef>
                <a:spcPts val="0"/>
              </a:spcBef>
              <a:spcAft>
                <a:spcPts val="0"/>
              </a:spcAft>
              <a:buNone/>
            </a:pPr>
            <a:r>
              <a:rPr lang="en"/>
              <a:t>History Month</a:t>
            </a:r>
            <a:endParaRPr/>
          </a:p>
          <a:p>
            <a:r>
              <a:rPr lang="en"/>
              <a:t>Celebration </a:t>
            </a:r>
            <a:endParaRPr>
              <a:solidFill>
                <a:schemeClr val="dk1"/>
              </a:solidFill>
            </a:endParaRPr>
          </a:p>
        </p:txBody>
      </p:sp>
      <p:sp>
        <p:nvSpPr>
          <p:cNvPr id="1024" name="Google Shape;1024;p56"/>
          <p:cNvSpPr txBox="1">
            <a:spLocks noGrp="1"/>
          </p:cNvSpPr>
          <p:nvPr>
            <p:ph type="subTitle" idx="1"/>
          </p:nvPr>
        </p:nvSpPr>
        <p:spPr>
          <a:xfrm>
            <a:off x="3715500" y="3431775"/>
            <a:ext cx="1712700" cy="726000"/>
          </a:xfrm>
          <a:prstGeom prst="rect">
            <a:avLst/>
          </a:prstGeom>
        </p:spPr>
        <p:txBody>
          <a:bodyPr spcFirstLastPara="1" wrap="square" lIns="91425" tIns="91425" rIns="91425" bIns="91425" anchor="ctr" anchorCtr="0">
            <a:noAutofit/>
          </a:bodyPr>
          <a:lstStyle/>
          <a:p>
            <a:pPr marL="0" indent="0"/>
            <a:r>
              <a:rPr lang="en" sz="1000" b="0">
                <a:latin typeface="Arial"/>
                <a:cs typeface="Arial"/>
              </a:rPr>
              <a:t>February 2024 is LGBTQAI+ History Month in the UK.</a:t>
            </a:r>
            <a:endParaRPr lang="en-US"/>
          </a:p>
        </p:txBody>
      </p:sp>
      <p:grpSp>
        <p:nvGrpSpPr>
          <p:cNvPr id="1025" name="Google Shape;1025;p56"/>
          <p:cNvGrpSpPr/>
          <p:nvPr/>
        </p:nvGrpSpPr>
        <p:grpSpPr>
          <a:xfrm>
            <a:off x="905700" y="540000"/>
            <a:ext cx="1382575" cy="4063502"/>
            <a:chOff x="1099650" y="540000"/>
            <a:chExt cx="1382575" cy="4063502"/>
          </a:xfrm>
        </p:grpSpPr>
        <p:sp>
          <p:nvSpPr>
            <p:cNvPr id="1026" name="Google Shape;1026;p56"/>
            <p:cNvSpPr/>
            <p:nvPr/>
          </p:nvSpPr>
          <p:spPr>
            <a:xfrm>
              <a:off x="2268146" y="2201164"/>
              <a:ext cx="214080" cy="199296"/>
            </a:xfrm>
            <a:custGeom>
              <a:avLst/>
              <a:gdLst/>
              <a:ahLst/>
              <a:cxnLst/>
              <a:rect l="l" t="t" r="r" b="b"/>
              <a:pathLst>
                <a:path w="6169" h="5743" extrusionOk="0">
                  <a:moveTo>
                    <a:pt x="1144" y="1"/>
                  </a:moveTo>
                  <a:cubicBezTo>
                    <a:pt x="526" y="1"/>
                    <a:pt x="8" y="519"/>
                    <a:pt x="5" y="1144"/>
                  </a:cubicBezTo>
                  <a:lnTo>
                    <a:pt x="1" y="1139"/>
                  </a:lnTo>
                  <a:lnTo>
                    <a:pt x="1" y="4094"/>
                  </a:lnTo>
                  <a:cubicBezTo>
                    <a:pt x="1" y="5006"/>
                    <a:pt x="738" y="5742"/>
                    <a:pt x="1649" y="5742"/>
                  </a:cubicBezTo>
                  <a:lnTo>
                    <a:pt x="4791" y="5742"/>
                  </a:lnTo>
                  <a:cubicBezTo>
                    <a:pt x="5102" y="5742"/>
                    <a:pt x="5351" y="5491"/>
                    <a:pt x="5351" y="5182"/>
                  </a:cubicBezTo>
                  <a:lnTo>
                    <a:pt x="5351" y="5156"/>
                  </a:lnTo>
                  <a:cubicBezTo>
                    <a:pt x="5351" y="4845"/>
                    <a:pt x="5099" y="4594"/>
                    <a:pt x="4791" y="4594"/>
                  </a:cubicBezTo>
                  <a:lnTo>
                    <a:pt x="5299" y="4594"/>
                  </a:lnTo>
                  <a:cubicBezTo>
                    <a:pt x="5610" y="4594"/>
                    <a:pt x="5859" y="4343"/>
                    <a:pt x="5859" y="4033"/>
                  </a:cubicBezTo>
                  <a:lnTo>
                    <a:pt x="5859" y="4004"/>
                  </a:lnTo>
                  <a:cubicBezTo>
                    <a:pt x="5859" y="3696"/>
                    <a:pt x="5608" y="3445"/>
                    <a:pt x="5299" y="3445"/>
                  </a:cubicBezTo>
                  <a:lnTo>
                    <a:pt x="5610" y="3445"/>
                  </a:lnTo>
                  <a:cubicBezTo>
                    <a:pt x="5919" y="3445"/>
                    <a:pt x="6169" y="3194"/>
                    <a:pt x="6169" y="2884"/>
                  </a:cubicBezTo>
                  <a:lnTo>
                    <a:pt x="6169" y="2856"/>
                  </a:lnTo>
                  <a:cubicBezTo>
                    <a:pt x="6169" y="2546"/>
                    <a:pt x="5918" y="2297"/>
                    <a:pt x="5610" y="2297"/>
                  </a:cubicBezTo>
                  <a:lnTo>
                    <a:pt x="4791" y="2297"/>
                  </a:lnTo>
                  <a:cubicBezTo>
                    <a:pt x="5099" y="2297"/>
                    <a:pt x="5351" y="2045"/>
                    <a:pt x="5351" y="1736"/>
                  </a:cubicBezTo>
                  <a:lnTo>
                    <a:pt x="5351" y="1707"/>
                  </a:lnTo>
                  <a:cubicBezTo>
                    <a:pt x="5351" y="1399"/>
                    <a:pt x="5097" y="1148"/>
                    <a:pt x="4791" y="1148"/>
                  </a:cubicBezTo>
                  <a:lnTo>
                    <a:pt x="3097" y="1148"/>
                  </a:lnTo>
                  <a:lnTo>
                    <a:pt x="3097" y="1121"/>
                  </a:lnTo>
                  <a:cubicBezTo>
                    <a:pt x="3097" y="502"/>
                    <a:pt x="2595" y="1"/>
                    <a:pt x="1977" y="1"/>
                  </a:cubicBezTo>
                  <a:close/>
                </a:path>
              </a:pathLst>
            </a:custGeom>
            <a:solidFill>
              <a:srgbClr val="AA9885"/>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56"/>
            <p:cNvSpPr/>
            <p:nvPr/>
          </p:nvSpPr>
          <p:spPr>
            <a:xfrm>
              <a:off x="2375653" y="2320505"/>
              <a:ext cx="76484" cy="14159"/>
            </a:xfrm>
            <a:custGeom>
              <a:avLst/>
              <a:gdLst/>
              <a:ahLst/>
              <a:cxnLst/>
              <a:rect l="l" t="t" r="r" b="b"/>
              <a:pathLst>
                <a:path w="2204" h="408" extrusionOk="0">
                  <a:moveTo>
                    <a:pt x="203" y="0"/>
                  </a:moveTo>
                  <a:cubicBezTo>
                    <a:pt x="92" y="0"/>
                    <a:pt x="0" y="92"/>
                    <a:pt x="0" y="203"/>
                  </a:cubicBezTo>
                  <a:cubicBezTo>
                    <a:pt x="0" y="316"/>
                    <a:pt x="92" y="407"/>
                    <a:pt x="203" y="407"/>
                  </a:cubicBezTo>
                  <a:lnTo>
                    <a:pt x="1798" y="407"/>
                  </a:lnTo>
                  <a:cubicBezTo>
                    <a:pt x="2021" y="407"/>
                    <a:pt x="2203" y="226"/>
                    <a:pt x="2203" y="2"/>
                  </a:cubicBezTo>
                  <a:lnTo>
                    <a:pt x="2203" y="0"/>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56"/>
            <p:cNvSpPr/>
            <p:nvPr/>
          </p:nvSpPr>
          <p:spPr>
            <a:xfrm>
              <a:off x="2375653" y="2360378"/>
              <a:ext cx="58751" cy="14124"/>
            </a:xfrm>
            <a:custGeom>
              <a:avLst/>
              <a:gdLst/>
              <a:ahLst/>
              <a:cxnLst/>
              <a:rect l="l" t="t" r="r" b="b"/>
              <a:pathLst>
                <a:path w="1693" h="407" extrusionOk="0">
                  <a:moveTo>
                    <a:pt x="203" y="0"/>
                  </a:moveTo>
                  <a:cubicBezTo>
                    <a:pt x="92" y="0"/>
                    <a:pt x="0" y="91"/>
                    <a:pt x="0" y="204"/>
                  </a:cubicBezTo>
                  <a:cubicBezTo>
                    <a:pt x="0" y="315"/>
                    <a:pt x="92" y="407"/>
                    <a:pt x="203" y="407"/>
                  </a:cubicBezTo>
                  <a:lnTo>
                    <a:pt x="1287" y="407"/>
                  </a:lnTo>
                  <a:cubicBezTo>
                    <a:pt x="1511" y="407"/>
                    <a:pt x="1693" y="225"/>
                    <a:pt x="1693" y="1"/>
                  </a:cubicBezTo>
                  <a:lnTo>
                    <a:pt x="1693" y="0"/>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56"/>
            <p:cNvSpPr/>
            <p:nvPr/>
          </p:nvSpPr>
          <p:spPr>
            <a:xfrm>
              <a:off x="2375653" y="2280702"/>
              <a:ext cx="58751" cy="14124"/>
            </a:xfrm>
            <a:custGeom>
              <a:avLst/>
              <a:gdLst/>
              <a:ahLst/>
              <a:cxnLst/>
              <a:rect l="l" t="t" r="r" b="b"/>
              <a:pathLst>
                <a:path w="1693" h="407" extrusionOk="0">
                  <a:moveTo>
                    <a:pt x="203" y="0"/>
                  </a:moveTo>
                  <a:cubicBezTo>
                    <a:pt x="92" y="0"/>
                    <a:pt x="0" y="92"/>
                    <a:pt x="0" y="204"/>
                  </a:cubicBezTo>
                  <a:cubicBezTo>
                    <a:pt x="0" y="317"/>
                    <a:pt x="92" y="407"/>
                    <a:pt x="203" y="407"/>
                  </a:cubicBezTo>
                  <a:lnTo>
                    <a:pt x="1287" y="407"/>
                  </a:lnTo>
                  <a:cubicBezTo>
                    <a:pt x="1511" y="407"/>
                    <a:pt x="1693" y="226"/>
                    <a:pt x="1693" y="3"/>
                  </a:cubicBezTo>
                  <a:lnTo>
                    <a:pt x="1693" y="0"/>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56"/>
            <p:cNvSpPr/>
            <p:nvPr/>
          </p:nvSpPr>
          <p:spPr>
            <a:xfrm>
              <a:off x="2316764" y="2226879"/>
              <a:ext cx="58786" cy="14124"/>
            </a:xfrm>
            <a:custGeom>
              <a:avLst/>
              <a:gdLst/>
              <a:ahLst/>
              <a:cxnLst/>
              <a:rect l="l" t="t" r="r" b="b"/>
              <a:pathLst>
                <a:path w="1694" h="407" extrusionOk="0">
                  <a:moveTo>
                    <a:pt x="205" y="0"/>
                  </a:moveTo>
                  <a:cubicBezTo>
                    <a:pt x="92" y="0"/>
                    <a:pt x="1" y="92"/>
                    <a:pt x="1" y="203"/>
                  </a:cubicBezTo>
                  <a:cubicBezTo>
                    <a:pt x="1" y="316"/>
                    <a:pt x="92" y="407"/>
                    <a:pt x="205" y="407"/>
                  </a:cubicBezTo>
                  <a:lnTo>
                    <a:pt x="1693" y="407"/>
                  </a:lnTo>
                  <a:lnTo>
                    <a:pt x="1693" y="406"/>
                  </a:lnTo>
                  <a:cubicBezTo>
                    <a:pt x="1693" y="180"/>
                    <a:pt x="1512" y="0"/>
                    <a:pt x="1289"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56"/>
            <p:cNvSpPr/>
            <p:nvPr/>
          </p:nvSpPr>
          <p:spPr>
            <a:xfrm>
              <a:off x="1099650" y="1212773"/>
              <a:ext cx="1309256" cy="254335"/>
            </a:xfrm>
            <a:custGeom>
              <a:avLst/>
              <a:gdLst/>
              <a:ahLst/>
              <a:cxnLst/>
              <a:rect l="l" t="t" r="r" b="b"/>
              <a:pathLst>
                <a:path w="37728" h="7329" extrusionOk="0">
                  <a:moveTo>
                    <a:pt x="26434" y="0"/>
                  </a:moveTo>
                  <a:cubicBezTo>
                    <a:pt x="23851" y="0"/>
                    <a:pt x="21271" y="436"/>
                    <a:pt x="18865" y="1295"/>
                  </a:cubicBezTo>
                  <a:cubicBezTo>
                    <a:pt x="18400" y="1463"/>
                    <a:pt x="17937" y="1623"/>
                    <a:pt x="17481" y="1822"/>
                  </a:cubicBezTo>
                  <a:cubicBezTo>
                    <a:pt x="15031" y="2899"/>
                    <a:pt x="12276" y="3453"/>
                    <a:pt x="9526" y="3453"/>
                  </a:cubicBezTo>
                  <a:cubicBezTo>
                    <a:pt x="8367" y="3453"/>
                    <a:pt x="7209" y="3354"/>
                    <a:pt x="6075" y="3156"/>
                  </a:cubicBezTo>
                  <a:lnTo>
                    <a:pt x="0" y="2088"/>
                  </a:lnTo>
                  <a:lnTo>
                    <a:pt x="0" y="5331"/>
                  </a:lnTo>
                  <a:cubicBezTo>
                    <a:pt x="0" y="5697"/>
                    <a:pt x="261" y="6012"/>
                    <a:pt x="624" y="6075"/>
                  </a:cubicBezTo>
                  <a:lnTo>
                    <a:pt x="6075" y="7031"/>
                  </a:lnTo>
                  <a:cubicBezTo>
                    <a:pt x="7209" y="7230"/>
                    <a:pt x="8368" y="7328"/>
                    <a:pt x="9528" y="7328"/>
                  </a:cubicBezTo>
                  <a:cubicBezTo>
                    <a:pt x="12277" y="7328"/>
                    <a:pt x="15032" y="6775"/>
                    <a:pt x="17481" y="5700"/>
                  </a:cubicBezTo>
                  <a:cubicBezTo>
                    <a:pt x="17935" y="5503"/>
                    <a:pt x="18400" y="5339"/>
                    <a:pt x="18865" y="5175"/>
                  </a:cubicBezTo>
                  <a:cubicBezTo>
                    <a:pt x="21270" y="4312"/>
                    <a:pt x="23847" y="3876"/>
                    <a:pt x="26428" y="3876"/>
                  </a:cubicBezTo>
                  <a:cubicBezTo>
                    <a:pt x="27431" y="3876"/>
                    <a:pt x="28435" y="3942"/>
                    <a:pt x="29429" y="4074"/>
                  </a:cubicBezTo>
                  <a:cubicBezTo>
                    <a:pt x="30841" y="4261"/>
                    <a:pt x="32233" y="4581"/>
                    <a:pt x="33580" y="5039"/>
                  </a:cubicBezTo>
                  <a:lnTo>
                    <a:pt x="33784" y="5106"/>
                  </a:lnTo>
                  <a:lnTo>
                    <a:pt x="37728" y="6494"/>
                  </a:lnTo>
                  <a:lnTo>
                    <a:pt x="37728" y="2615"/>
                  </a:lnTo>
                  <a:lnTo>
                    <a:pt x="33784" y="1231"/>
                  </a:lnTo>
                  <a:lnTo>
                    <a:pt x="33580" y="1164"/>
                  </a:lnTo>
                  <a:cubicBezTo>
                    <a:pt x="32235" y="707"/>
                    <a:pt x="30841" y="386"/>
                    <a:pt x="29429" y="198"/>
                  </a:cubicBezTo>
                  <a:cubicBezTo>
                    <a:pt x="28437" y="66"/>
                    <a:pt x="27436" y="0"/>
                    <a:pt x="26434" y="0"/>
                  </a:cubicBezTo>
                  <a:close/>
                </a:path>
              </a:pathLst>
            </a:custGeom>
            <a:solidFill>
              <a:schemeClr val="accen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56"/>
            <p:cNvSpPr/>
            <p:nvPr/>
          </p:nvSpPr>
          <p:spPr>
            <a:xfrm>
              <a:off x="1099650" y="1078337"/>
              <a:ext cx="1309325" cy="254265"/>
            </a:xfrm>
            <a:custGeom>
              <a:avLst/>
              <a:gdLst/>
              <a:ahLst/>
              <a:cxnLst/>
              <a:rect l="l" t="t" r="r" b="b"/>
              <a:pathLst>
                <a:path w="37730" h="7327" extrusionOk="0">
                  <a:moveTo>
                    <a:pt x="26436" y="1"/>
                  </a:moveTo>
                  <a:cubicBezTo>
                    <a:pt x="23853" y="1"/>
                    <a:pt x="21273" y="437"/>
                    <a:pt x="18867" y="1295"/>
                  </a:cubicBezTo>
                  <a:cubicBezTo>
                    <a:pt x="18402" y="1459"/>
                    <a:pt x="17938" y="1623"/>
                    <a:pt x="17483" y="1822"/>
                  </a:cubicBezTo>
                  <a:cubicBezTo>
                    <a:pt x="15033" y="2896"/>
                    <a:pt x="12279" y="3449"/>
                    <a:pt x="9530" y="3449"/>
                  </a:cubicBezTo>
                  <a:cubicBezTo>
                    <a:pt x="8371" y="3449"/>
                    <a:pt x="7212" y="3351"/>
                    <a:pt x="6078" y="3152"/>
                  </a:cubicBezTo>
                  <a:lnTo>
                    <a:pt x="0" y="2087"/>
                  </a:lnTo>
                  <a:lnTo>
                    <a:pt x="0" y="5962"/>
                  </a:lnTo>
                  <a:lnTo>
                    <a:pt x="6078" y="7030"/>
                  </a:lnTo>
                  <a:cubicBezTo>
                    <a:pt x="7211" y="7228"/>
                    <a:pt x="8368" y="7327"/>
                    <a:pt x="9526" y="7327"/>
                  </a:cubicBezTo>
                  <a:cubicBezTo>
                    <a:pt x="12276" y="7327"/>
                    <a:pt x="15032" y="6773"/>
                    <a:pt x="17483" y="5696"/>
                  </a:cubicBezTo>
                  <a:cubicBezTo>
                    <a:pt x="17937" y="5497"/>
                    <a:pt x="18402" y="5337"/>
                    <a:pt x="18867" y="5169"/>
                  </a:cubicBezTo>
                  <a:cubicBezTo>
                    <a:pt x="21272" y="4310"/>
                    <a:pt x="23850" y="3874"/>
                    <a:pt x="26432" y="3874"/>
                  </a:cubicBezTo>
                  <a:cubicBezTo>
                    <a:pt x="27434" y="3874"/>
                    <a:pt x="28437" y="3940"/>
                    <a:pt x="29431" y="4072"/>
                  </a:cubicBezTo>
                  <a:cubicBezTo>
                    <a:pt x="30842" y="4260"/>
                    <a:pt x="32235" y="4578"/>
                    <a:pt x="33581" y="5038"/>
                  </a:cubicBezTo>
                  <a:lnTo>
                    <a:pt x="33787" y="5105"/>
                  </a:lnTo>
                  <a:lnTo>
                    <a:pt x="37729" y="6489"/>
                  </a:lnTo>
                  <a:lnTo>
                    <a:pt x="37729" y="2614"/>
                  </a:lnTo>
                  <a:lnTo>
                    <a:pt x="33787" y="1225"/>
                  </a:lnTo>
                  <a:lnTo>
                    <a:pt x="33581" y="1158"/>
                  </a:lnTo>
                  <a:cubicBezTo>
                    <a:pt x="32236" y="702"/>
                    <a:pt x="30842" y="384"/>
                    <a:pt x="29431" y="198"/>
                  </a:cubicBezTo>
                  <a:cubicBezTo>
                    <a:pt x="28439" y="66"/>
                    <a:pt x="27437" y="1"/>
                    <a:pt x="26436" y="1"/>
                  </a:cubicBezTo>
                  <a:close/>
                </a:path>
              </a:pathLst>
            </a:custGeom>
            <a:solidFill>
              <a:srgbClr val="3D85C6"/>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56"/>
            <p:cNvSpPr/>
            <p:nvPr/>
          </p:nvSpPr>
          <p:spPr>
            <a:xfrm>
              <a:off x="1099650" y="943657"/>
              <a:ext cx="1309325" cy="254335"/>
            </a:xfrm>
            <a:custGeom>
              <a:avLst/>
              <a:gdLst/>
              <a:ahLst/>
              <a:cxnLst/>
              <a:rect l="l" t="t" r="r" b="b"/>
              <a:pathLst>
                <a:path w="37730" h="7329" extrusionOk="0">
                  <a:moveTo>
                    <a:pt x="26436" y="1"/>
                  </a:moveTo>
                  <a:cubicBezTo>
                    <a:pt x="23853" y="1"/>
                    <a:pt x="21273" y="437"/>
                    <a:pt x="18867" y="1295"/>
                  </a:cubicBezTo>
                  <a:cubicBezTo>
                    <a:pt x="18402" y="1464"/>
                    <a:pt x="17938" y="1628"/>
                    <a:pt x="17483" y="1825"/>
                  </a:cubicBezTo>
                  <a:cubicBezTo>
                    <a:pt x="15033" y="2900"/>
                    <a:pt x="12278" y="3453"/>
                    <a:pt x="9530" y="3453"/>
                  </a:cubicBezTo>
                  <a:cubicBezTo>
                    <a:pt x="8370" y="3453"/>
                    <a:pt x="7212" y="3355"/>
                    <a:pt x="6078" y="3156"/>
                  </a:cubicBezTo>
                  <a:lnTo>
                    <a:pt x="0" y="2089"/>
                  </a:lnTo>
                  <a:lnTo>
                    <a:pt x="0" y="5968"/>
                  </a:lnTo>
                  <a:lnTo>
                    <a:pt x="6078" y="7031"/>
                  </a:lnTo>
                  <a:cubicBezTo>
                    <a:pt x="7212" y="7230"/>
                    <a:pt x="8371" y="7328"/>
                    <a:pt x="9530" y="7328"/>
                  </a:cubicBezTo>
                  <a:cubicBezTo>
                    <a:pt x="12279" y="7328"/>
                    <a:pt x="15033" y="6776"/>
                    <a:pt x="17483" y="5701"/>
                  </a:cubicBezTo>
                  <a:cubicBezTo>
                    <a:pt x="17937" y="5503"/>
                    <a:pt x="18402" y="5339"/>
                    <a:pt x="18867" y="5175"/>
                  </a:cubicBezTo>
                  <a:cubicBezTo>
                    <a:pt x="21272" y="4316"/>
                    <a:pt x="23850" y="3880"/>
                    <a:pt x="26432" y="3880"/>
                  </a:cubicBezTo>
                  <a:cubicBezTo>
                    <a:pt x="27434" y="3880"/>
                    <a:pt x="28437" y="3946"/>
                    <a:pt x="29431" y="4078"/>
                  </a:cubicBezTo>
                  <a:cubicBezTo>
                    <a:pt x="30842" y="4265"/>
                    <a:pt x="32235" y="4581"/>
                    <a:pt x="33581" y="5038"/>
                  </a:cubicBezTo>
                  <a:lnTo>
                    <a:pt x="33787" y="5105"/>
                  </a:lnTo>
                  <a:lnTo>
                    <a:pt x="37729" y="6493"/>
                  </a:lnTo>
                  <a:lnTo>
                    <a:pt x="37729" y="2615"/>
                  </a:lnTo>
                  <a:lnTo>
                    <a:pt x="33787" y="1231"/>
                  </a:lnTo>
                  <a:cubicBezTo>
                    <a:pt x="33718" y="1208"/>
                    <a:pt x="33649" y="1185"/>
                    <a:pt x="33581" y="1164"/>
                  </a:cubicBezTo>
                  <a:cubicBezTo>
                    <a:pt x="32236" y="707"/>
                    <a:pt x="30842" y="386"/>
                    <a:pt x="29431" y="198"/>
                  </a:cubicBezTo>
                  <a:cubicBezTo>
                    <a:pt x="28439" y="66"/>
                    <a:pt x="27437" y="1"/>
                    <a:pt x="26436" y="1"/>
                  </a:cubicBezTo>
                  <a:close/>
                </a:path>
              </a:pathLst>
            </a:custGeom>
            <a:solidFill>
              <a:schemeClr val="accent5"/>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56"/>
            <p:cNvSpPr/>
            <p:nvPr/>
          </p:nvSpPr>
          <p:spPr>
            <a:xfrm>
              <a:off x="1099650" y="809151"/>
              <a:ext cx="1309256" cy="254369"/>
            </a:xfrm>
            <a:custGeom>
              <a:avLst/>
              <a:gdLst/>
              <a:ahLst/>
              <a:cxnLst/>
              <a:rect l="l" t="t" r="r" b="b"/>
              <a:pathLst>
                <a:path w="37728" h="7330" extrusionOk="0">
                  <a:moveTo>
                    <a:pt x="26444" y="0"/>
                  </a:moveTo>
                  <a:cubicBezTo>
                    <a:pt x="23858" y="0"/>
                    <a:pt x="21274" y="437"/>
                    <a:pt x="18865" y="1296"/>
                  </a:cubicBezTo>
                  <a:cubicBezTo>
                    <a:pt x="18400" y="1463"/>
                    <a:pt x="17937" y="1624"/>
                    <a:pt x="17481" y="1823"/>
                  </a:cubicBezTo>
                  <a:cubicBezTo>
                    <a:pt x="15034" y="2898"/>
                    <a:pt x="12282" y="3452"/>
                    <a:pt x="9535" y="3452"/>
                  </a:cubicBezTo>
                  <a:cubicBezTo>
                    <a:pt x="8373" y="3452"/>
                    <a:pt x="7212" y="3353"/>
                    <a:pt x="6075" y="3152"/>
                  </a:cubicBezTo>
                  <a:lnTo>
                    <a:pt x="0" y="2089"/>
                  </a:lnTo>
                  <a:lnTo>
                    <a:pt x="0" y="5965"/>
                  </a:lnTo>
                  <a:lnTo>
                    <a:pt x="6078" y="7032"/>
                  </a:lnTo>
                  <a:cubicBezTo>
                    <a:pt x="7212" y="7231"/>
                    <a:pt x="8370" y="7329"/>
                    <a:pt x="9530" y="7329"/>
                  </a:cubicBezTo>
                  <a:cubicBezTo>
                    <a:pt x="12278" y="7329"/>
                    <a:pt x="15033" y="6776"/>
                    <a:pt x="17483" y="5701"/>
                  </a:cubicBezTo>
                  <a:cubicBezTo>
                    <a:pt x="17937" y="5504"/>
                    <a:pt x="18402" y="5340"/>
                    <a:pt x="18867" y="5171"/>
                  </a:cubicBezTo>
                  <a:cubicBezTo>
                    <a:pt x="21272" y="4312"/>
                    <a:pt x="23850" y="3876"/>
                    <a:pt x="26432" y="3876"/>
                  </a:cubicBezTo>
                  <a:cubicBezTo>
                    <a:pt x="27434" y="3876"/>
                    <a:pt x="28437" y="3942"/>
                    <a:pt x="29431" y="4074"/>
                  </a:cubicBezTo>
                  <a:cubicBezTo>
                    <a:pt x="30842" y="4262"/>
                    <a:pt x="32235" y="4581"/>
                    <a:pt x="33581" y="5040"/>
                  </a:cubicBezTo>
                  <a:cubicBezTo>
                    <a:pt x="33649" y="5063"/>
                    <a:pt x="33718" y="5086"/>
                    <a:pt x="33787" y="5107"/>
                  </a:cubicBezTo>
                  <a:lnTo>
                    <a:pt x="37728" y="6491"/>
                  </a:lnTo>
                  <a:lnTo>
                    <a:pt x="37728" y="2616"/>
                  </a:lnTo>
                  <a:lnTo>
                    <a:pt x="33784" y="1228"/>
                  </a:lnTo>
                  <a:cubicBezTo>
                    <a:pt x="33717" y="1205"/>
                    <a:pt x="33647" y="1178"/>
                    <a:pt x="33580" y="1161"/>
                  </a:cubicBezTo>
                  <a:cubicBezTo>
                    <a:pt x="32235" y="698"/>
                    <a:pt x="30839" y="383"/>
                    <a:pt x="29429" y="196"/>
                  </a:cubicBezTo>
                  <a:cubicBezTo>
                    <a:pt x="28440" y="65"/>
                    <a:pt x="27442" y="0"/>
                    <a:pt x="26444" y="0"/>
                  </a:cubicBezTo>
                  <a:close/>
                </a:path>
              </a:pathLst>
            </a:custGeom>
            <a:solidFill>
              <a:schemeClr val="lt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56"/>
            <p:cNvSpPr/>
            <p:nvPr/>
          </p:nvSpPr>
          <p:spPr>
            <a:xfrm>
              <a:off x="1099650" y="540069"/>
              <a:ext cx="1309221" cy="254335"/>
            </a:xfrm>
            <a:custGeom>
              <a:avLst/>
              <a:gdLst/>
              <a:ahLst/>
              <a:cxnLst/>
              <a:rect l="l" t="t" r="r" b="b"/>
              <a:pathLst>
                <a:path w="37727" h="7329" extrusionOk="0">
                  <a:moveTo>
                    <a:pt x="26433" y="1"/>
                  </a:moveTo>
                  <a:cubicBezTo>
                    <a:pt x="23850" y="1"/>
                    <a:pt x="21270" y="437"/>
                    <a:pt x="18864" y="1295"/>
                  </a:cubicBezTo>
                  <a:cubicBezTo>
                    <a:pt x="18399" y="1459"/>
                    <a:pt x="17935" y="1624"/>
                    <a:pt x="17480" y="1822"/>
                  </a:cubicBezTo>
                  <a:cubicBezTo>
                    <a:pt x="15030" y="2896"/>
                    <a:pt x="12276" y="3451"/>
                    <a:pt x="9528" y="3451"/>
                  </a:cubicBezTo>
                  <a:cubicBezTo>
                    <a:pt x="8368" y="3451"/>
                    <a:pt x="7209" y="3352"/>
                    <a:pt x="6074" y="3152"/>
                  </a:cubicBezTo>
                  <a:lnTo>
                    <a:pt x="885" y="2240"/>
                  </a:lnTo>
                  <a:cubicBezTo>
                    <a:pt x="842" y="2233"/>
                    <a:pt x="799" y="2229"/>
                    <a:pt x="758" y="2229"/>
                  </a:cubicBezTo>
                  <a:cubicBezTo>
                    <a:pt x="349" y="2229"/>
                    <a:pt x="0" y="2564"/>
                    <a:pt x="0" y="2988"/>
                  </a:cubicBezTo>
                  <a:lnTo>
                    <a:pt x="0" y="5964"/>
                  </a:lnTo>
                  <a:lnTo>
                    <a:pt x="6078" y="7031"/>
                  </a:lnTo>
                  <a:cubicBezTo>
                    <a:pt x="7211" y="7230"/>
                    <a:pt x="8369" y="7328"/>
                    <a:pt x="9527" y="7328"/>
                  </a:cubicBezTo>
                  <a:cubicBezTo>
                    <a:pt x="12276" y="7328"/>
                    <a:pt x="15033" y="6775"/>
                    <a:pt x="17483" y="5700"/>
                  </a:cubicBezTo>
                  <a:cubicBezTo>
                    <a:pt x="17822" y="5553"/>
                    <a:pt x="18171" y="5422"/>
                    <a:pt x="18520" y="5298"/>
                  </a:cubicBezTo>
                  <a:cubicBezTo>
                    <a:pt x="18634" y="5261"/>
                    <a:pt x="18751" y="5218"/>
                    <a:pt x="18865" y="5176"/>
                  </a:cubicBezTo>
                  <a:cubicBezTo>
                    <a:pt x="19166" y="5069"/>
                    <a:pt x="19472" y="4965"/>
                    <a:pt x="19777" y="4871"/>
                  </a:cubicBezTo>
                  <a:cubicBezTo>
                    <a:pt x="20082" y="4777"/>
                    <a:pt x="20391" y="4687"/>
                    <a:pt x="20703" y="4608"/>
                  </a:cubicBezTo>
                  <a:cubicBezTo>
                    <a:pt x="21168" y="4491"/>
                    <a:pt x="21635" y="4384"/>
                    <a:pt x="22109" y="4290"/>
                  </a:cubicBezTo>
                  <a:lnTo>
                    <a:pt x="22111" y="4290"/>
                  </a:lnTo>
                  <a:cubicBezTo>
                    <a:pt x="22584" y="4199"/>
                    <a:pt x="23060" y="4122"/>
                    <a:pt x="23537" y="4062"/>
                  </a:cubicBezTo>
                  <a:lnTo>
                    <a:pt x="23540" y="4062"/>
                  </a:lnTo>
                  <a:cubicBezTo>
                    <a:pt x="23859" y="4021"/>
                    <a:pt x="24180" y="3985"/>
                    <a:pt x="24500" y="3958"/>
                  </a:cubicBezTo>
                  <a:cubicBezTo>
                    <a:pt x="25140" y="3904"/>
                    <a:pt x="25782" y="3877"/>
                    <a:pt x="26425" y="3877"/>
                  </a:cubicBezTo>
                  <a:cubicBezTo>
                    <a:pt x="27429" y="3877"/>
                    <a:pt x="28433" y="3943"/>
                    <a:pt x="29428" y="4076"/>
                  </a:cubicBezTo>
                  <a:cubicBezTo>
                    <a:pt x="30838" y="4263"/>
                    <a:pt x="32232" y="4578"/>
                    <a:pt x="33577" y="5041"/>
                  </a:cubicBezTo>
                  <a:cubicBezTo>
                    <a:pt x="33646" y="5061"/>
                    <a:pt x="33716" y="5086"/>
                    <a:pt x="33783" y="5108"/>
                  </a:cubicBezTo>
                  <a:lnTo>
                    <a:pt x="37726" y="6492"/>
                  </a:lnTo>
                  <a:lnTo>
                    <a:pt x="37726" y="2615"/>
                  </a:lnTo>
                  <a:lnTo>
                    <a:pt x="33783" y="1231"/>
                  </a:lnTo>
                  <a:lnTo>
                    <a:pt x="33577" y="1163"/>
                  </a:lnTo>
                  <a:cubicBezTo>
                    <a:pt x="32233" y="706"/>
                    <a:pt x="30838" y="385"/>
                    <a:pt x="29428" y="198"/>
                  </a:cubicBezTo>
                  <a:cubicBezTo>
                    <a:pt x="28436" y="66"/>
                    <a:pt x="27434" y="1"/>
                    <a:pt x="26433" y="1"/>
                  </a:cubicBezTo>
                  <a:close/>
                </a:path>
              </a:pathLst>
            </a:custGeom>
            <a:solidFill>
              <a:schemeClr val="l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56"/>
            <p:cNvSpPr/>
            <p:nvPr/>
          </p:nvSpPr>
          <p:spPr>
            <a:xfrm>
              <a:off x="1099650" y="674541"/>
              <a:ext cx="1309325" cy="254439"/>
            </a:xfrm>
            <a:custGeom>
              <a:avLst/>
              <a:gdLst/>
              <a:ahLst/>
              <a:cxnLst/>
              <a:rect l="l" t="t" r="r" b="b"/>
              <a:pathLst>
                <a:path w="37730" h="7332" extrusionOk="0">
                  <a:moveTo>
                    <a:pt x="26432" y="1"/>
                  </a:moveTo>
                  <a:cubicBezTo>
                    <a:pt x="25788" y="1"/>
                    <a:pt x="25144" y="28"/>
                    <a:pt x="24503" y="81"/>
                  </a:cubicBezTo>
                  <a:cubicBezTo>
                    <a:pt x="24185" y="107"/>
                    <a:pt x="23863" y="141"/>
                    <a:pt x="23544" y="184"/>
                  </a:cubicBezTo>
                  <a:lnTo>
                    <a:pt x="23540" y="184"/>
                  </a:lnTo>
                  <a:cubicBezTo>
                    <a:pt x="23064" y="245"/>
                    <a:pt x="22588" y="321"/>
                    <a:pt x="22116" y="412"/>
                  </a:cubicBezTo>
                  <a:lnTo>
                    <a:pt x="22111" y="412"/>
                  </a:lnTo>
                  <a:cubicBezTo>
                    <a:pt x="21639" y="504"/>
                    <a:pt x="21170" y="611"/>
                    <a:pt x="20706" y="732"/>
                  </a:cubicBezTo>
                  <a:cubicBezTo>
                    <a:pt x="20393" y="812"/>
                    <a:pt x="20085" y="900"/>
                    <a:pt x="19780" y="995"/>
                  </a:cubicBezTo>
                  <a:cubicBezTo>
                    <a:pt x="19476" y="1084"/>
                    <a:pt x="19171" y="1189"/>
                    <a:pt x="18870" y="1296"/>
                  </a:cubicBezTo>
                  <a:cubicBezTo>
                    <a:pt x="18756" y="1338"/>
                    <a:pt x="18637" y="1380"/>
                    <a:pt x="18523" y="1423"/>
                  </a:cubicBezTo>
                  <a:cubicBezTo>
                    <a:pt x="18172" y="1548"/>
                    <a:pt x="17825" y="1677"/>
                    <a:pt x="17487" y="1825"/>
                  </a:cubicBezTo>
                  <a:cubicBezTo>
                    <a:pt x="15037" y="2900"/>
                    <a:pt x="12281" y="3453"/>
                    <a:pt x="9531" y="3453"/>
                  </a:cubicBezTo>
                  <a:cubicBezTo>
                    <a:pt x="8372" y="3453"/>
                    <a:pt x="7214" y="3355"/>
                    <a:pt x="6081" y="3156"/>
                  </a:cubicBezTo>
                  <a:lnTo>
                    <a:pt x="0" y="2089"/>
                  </a:lnTo>
                  <a:lnTo>
                    <a:pt x="0" y="5968"/>
                  </a:lnTo>
                  <a:lnTo>
                    <a:pt x="6078" y="7031"/>
                  </a:lnTo>
                  <a:cubicBezTo>
                    <a:pt x="7214" y="7232"/>
                    <a:pt x="8375" y="7331"/>
                    <a:pt x="9537" y="7331"/>
                  </a:cubicBezTo>
                  <a:cubicBezTo>
                    <a:pt x="12283" y="7331"/>
                    <a:pt x="15035" y="6777"/>
                    <a:pt x="17483" y="5702"/>
                  </a:cubicBezTo>
                  <a:cubicBezTo>
                    <a:pt x="17937" y="5503"/>
                    <a:pt x="18402" y="5342"/>
                    <a:pt x="18867" y="5175"/>
                  </a:cubicBezTo>
                  <a:cubicBezTo>
                    <a:pt x="21275" y="4315"/>
                    <a:pt x="23856" y="3879"/>
                    <a:pt x="26441" y="3879"/>
                  </a:cubicBezTo>
                  <a:cubicBezTo>
                    <a:pt x="27441" y="3879"/>
                    <a:pt x="28440" y="3944"/>
                    <a:pt x="29431" y="4075"/>
                  </a:cubicBezTo>
                  <a:cubicBezTo>
                    <a:pt x="30842" y="4262"/>
                    <a:pt x="32235" y="4577"/>
                    <a:pt x="33581" y="5040"/>
                  </a:cubicBezTo>
                  <a:cubicBezTo>
                    <a:pt x="33649" y="5058"/>
                    <a:pt x="33718" y="5085"/>
                    <a:pt x="33787" y="5107"/>
                  </a:cubicBezTo>
                  <a:lnTo>
                    <a:pt x="37729" y="6495"/>
                  </a:lnTo>
                  <a:lnTo>
                    <a:pt x="37729" y="2615"/>
                  </a:lnTo>
                  <a:lnTo>
                    <a:pt x="33787" y="1231"/>
                  </a:lnTo>
                  <a:cubicBezTo>
                    <a:pt x="33718" y="1209"/>
                    <a:pt x="33649" y="1181"/>
                    <a:pt x="33581" y="1164"/>
                  </a:cubicBezTo>
                  <a:cubicBezTo>
                    <a:pt x="32236" y="702"/>
                    <a:pt x="30842" y="387"/>
                    <a:pt x="29431" y="198"/>
                  </a:cubicBezTo>
                  <a:cubicBezTo>
                    <a:pt x="28438" y="66"/>
                    <a:pt x="27435" y="1"/>
                    <a:pt x="26432" y="1"/>
                  </a:cubicBez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56"/>
            <p:cNvSpPr/>
            <p:nvPr/>
          </p:nvSpPr>
          <p:spPr>
            <a:xfrm>
              <a:off x="2264953" y="580393"/>
              <a:ext cx="143946" cy="857776"/>
            </a:xfrm>
            <a:custGeom>
              <a:avLst/>
              <a:gdLst/>
              <a:ahLst/>
              <a:cxnLst/>
              <a:rect l="l" t="t" r="r" b="b"/>
              <a:pathLst>
                <a:path w="4148" h="24718" extrusionOk="0">
                  <a:moveTo>
                    <a:pt x="0" y="1"/>
                  </a:moveTo>
                  <a:lnTo>
                    <a:pt x="0" y="23261"/>
                  </a:lnTo>
                  <a:lnTo>
                    <a:pt x="204" y="23329"/>
                  </a:lnTo>
                  <a:lnTo>
                    <a:pt x="4148" y="24717"/>
                  </a:lnTo>
                  <a:lnTo>
                    <a:pt x="4148" y="1453"/>
                  </a:lnTo>
                  <a:lnTo>
                    <a:pt x="204" y="69"/>
                  </a:lnTo>
                  <a:lnTo>
                    <a:pt x="0" y="1"/>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56"/>
            <p:cNvSpPr/>
            <p:nvPr/>
          </p:nvSpPr>
          <p:spPr>
            <a:xfrm>
              <a:off x="2375168" y="540000"/>
              <a:ext cx="53338" cy="2293662"/>
            </a:xfrm>
            <a:custGeom>
              <a:avLst/>
              <a:gdLst/>
              <a:ahLst/>
              <a:cxnLst/>
              <a:rect l="l" t="t" r="r" b="b"/>
              <a:pathLst>
                <a:path w="1537" h="66095" extrusionOk="0">
                  <a:moveTo>
                    <a:pt x="769" y="0"/>
                  </a:moveTo>
                  <a:cubicBezTo>
                    <a:pt x="344" y="0"/>
                    <a:pt x="0" y="344"/>
                    <a:pt x="0" y="769"/>
                  </a:cubicBezTo>
                  <a:lnTo>
                    <a:pt x="0" y="65325"/>
                  </a:lnTo>
                  <a:cubicBezTo>
                    <a:pt x="2" y="65749"/>
                    <a:pt x="344" y="66094"/>
                    <a:pt x="769" y="66094"/>
                  </a:cubicBezTo>
                  <a:cubicBezTo>
                    <a:pt x="1193" y="66094"/>
                    <a:pt x="1537" y="65749"/>
                    <a:pt x="1537" y="65325"/>
                  </a:cubicBezTo>
                  <a:lnTo>
                    <a:pt x="1537" y="769"/>
                  </a:lnTo>
                  <a:cubicBezTo>
                    <a:pt x="1537" y="344"/>
                    <a:pt x="1193" y="0"/>
                    <a:pt x="769" y="0"/>
                  </a:cubicBezTo>
                  <a:close/>
                </a:path>
              </a:pathLst>
            </a:custGeom>
            <a:solidFill>
              <a:schemeClr val="accent5"/>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56"/>
            <p:cNvSpPr/>
            <p:nvPr/>
          </p:nvSpPr>
          <p:spPr>
            <a:xfrm>
              <a:off x="2265022" y="2280702"/>
              <a:ext cx="214149" cy="199262"/>
            </a:xfrm>
            <a:custGeom>
              <a:avLst/>
              <a:gdLst/>
              <a:ahLst/>
              <a:cxnLst/>
              <a:rect l="l" t="t" r="r" b="b"/>
              <a:pathLst>
                <a:path w="6171" h="5742" extrusionOk="0">
                  <a:moveTo>
                    <a:pt x="1144" y="0"/>
                  </a:moveTo>
                  <a:cubicBezTo>
                    <a:pt x="526" y="0"/>
                    <a:pt x="7" y="520"/>
                    <a:pt x="7" y="1145"/>
                  </a:cubicBezTo>
                  <a:lnTo>
                    <a:pt x="1" y="1139"/>
                  </a:lnTo>
                  <a:lnTo>
                    <a:pt x="1" y="4094"/>
                  </a:lnTo>
                  <a:cubicBezTo>
                    <a:pt x="1" y="5006"/>
                    <a:pt x="740" y="5742"/>
                    <a:pt x="1649" y="5742"/>
                  </a:cubicBezTo>
                  <a:lnTo>
                    <a:pt x="4792" y="5742"/>
                  </a:lnTo>
                  <a:cubicBezTo>
                    <a:pt x="5102" y="5742"/>
                    <a:pt x="5351" y="5491"/>
                    <a:pt x="5351" y="5182"/>
                  </a:cubicBezTo>
                  <a:lnTo>
                    <a:pt x="5351" y="5155"/>
                  </a:lnTo>
                  <a:cubicBezTo>
                    <a:pt x="5351" y="4844"/>
                    <a:pt x="5100" y="4593"/>
                    <a:pt x="4792" y="4593"/>
                  </a:cubicBezTo>
                  <a:lnTo>
                    <a:pt x="5300" y="4593"/>
                  </a:lnTo>
                  <a:cubicBezTo>
                    <a:pt x="5610" y="4593"/>
                    <a:pt x="5859" y="4342"/>
                    <a:pt x="5859" y="4034"/>
                  </a:cubicBezTo>
                  <a:lnTo>
                    <a:pt x="5859" y="4005"/>
                  </a:lnTo>
                  <a:cubicBezTo>
                    <a:pt x="5859" y="3696"/>
                    <a:pt x="5608" y="3445"/>
                    <a:pt x="5300" y="3445"/>
                  </a:cubicBezTo>
                  <a:lnTo>
                    <a:pt x="5610" y="3445"/>
                  </a:lnTo>
                  <a:cubicBezTo>
                    <a:pt x="5921" y="3445"/>
                    <a:pt x="6170" y="3193"/>
                    <a:pt x="6170" y="2885"/>
                  </a:cubicBezTo>
                  <a:lnTo>
                    <a:pt x="6170" y="2857"/>
                  </a:lnTo>
                  <a:cubicBezTo>
                    <a:pt x="6170" y="2546"/>
                    <a:pt x="5919" y="2296"/>
                    <a:pt x="5610" y="2296"/>
                  </a:cubicBezTo>
                  <a:lnTo>
                    <a:pt x="4792" y="2296"/>
                  </a:lnTo>
                  <a:cubicBezTo>
                    <a:pt x="5100" y="2296"/>
                    <a:pt x="5351" y="2045"/>
                    <a:pt x="5351" y="1737"/>
                  </a:cubicBezTo>
                  <a:lnTo>
                    <a:pt x="5351" y="1708"/>
                  </a:lnTo>
                  <a:cubicBezTo>
                    <a:pt x="5351" y="1399"/>
                    <a:pt x="5099" y="1147"/>
                    <a:pt x="4792" y="1147"/>
                  </a:cubicBezTo>
                  <a:lnTo>
                    <a:pt x="3097" y="1147"/>
                  </a:lnTo>
                  <a:lnTo>
                    <a:pt x="3097" y="1120"/>
                  </a:lnTo>
                  <a:cubicBezTo>
                    <a:pt x="3097" y="503"/>
                    <a:pt x="2596" y="0"/>
                    <a:pt x="1977" y="0"/>
                  </a:cubicBezTo>
                  <a:close/>
                </a:path>
              </a:pathLst>
            </a:custGeom>
            <a:solidFill>
              <a:srgbClr val="C7B29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56"/>
            <p:cNvSpPr/>
            <p:nvPr/>
          </p:nvSpPr>
          <p:spPr>
            <a:xfrm>
              <a:off x="2372495" y="2400008"/>
              <a:ext cx="76484" cy="14159"/>
            </a:xfrm>
            <a:custGeom>
              <a:avLst/>
              <a:gdLst/>
              <a:ahLst/>
              <a:cxnLst/>
              <a:rect l="l" t="t" r="r" b="b"/>
              <a:pathLst>
                <a:path w="2204" h="408" extrusionOk="0">
                  <a:moveTo>
                    <a:pt x="204" y="1"/>
                  </a:moveTo>
                  <a:cubicBezTo>
                    <a:pt x="91" y="1"/>
                    <a:pt x="0" y="92"/>
                    <a:pt x="0" y="205"/>
                  </a:cubicBezTo>
                  <a:cubicBezTo>
                    <a:pt x="0" y="318"/>
                    <a:pt x="91" y="408"/>
                    <a:pt x="204" y="408"/>
                  </a:cubicBezTo>
                  <a:lnTo>
                    <a:pt x="1798" y="408"/>
                  </a:lnTo>
                  <a:cubicBezTo>
                    <a:pt x="2020" y="408"/>
                    <a:pt x="2203" y="226"/>
                    <a:pt x="2203" y="4"/>
                  </a:cubicBezTo>
                  <a:lnTo>
                    <a:pt x="2203" y="1"/>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56"/>
            <p:cNvSpPr/>
            <p:nvPr/>
          </p:nvSpPr>
          <p:spPr>
            <a:xfrm>
              <a:off x="2372495" y="2439881"/>
              <a:ext cx="58751" cy="14159"/>
            </a:xfrm>
            <a:custGeom>
              <a:avLst/>
              <a:gdLst/>
              <a:ahLst/>
              <a:cxnLst/>
              <a:rect l="l" t="t" r="r" b="b"/>
              <a:pathLst>
                <a:path w="1693" h="408" extrusionOk="0">
                  <a:moveTo>
                    <a:pt x="204" y="0"/>
                  </a:moveTo>
                  <a:cubicBezTo>
                    <a:pt x="91" y="0"/>
                    <a:pt x="0" y="92"/>
                    <a:pt x="0" y="205"/>
                  </a:cubicBezTo>
                  <a:cubicBezTo>
                    <a:pt x="0" y="317"/>
                    <a:pt x="91" y="407"/>
                    <a:pt x="204" y="407"/>
                  </a:cubicBezTo>
                  <a:lnTo>
                    <a:pt x="1289" y="407"/>
                  </a:lnTo>
                  <a:cubicBezTo>
                    <a:pt x="1511" y="407"/>
                    <a:pt x="1692" y="226"/>
                    <a:pt x="1692" y="3"/>
                  </a:cubicBezTo>
                  <a:lnTo>
                    <a:pt x="1692" y="0"/>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56"/>
            <p:cNvSpPr/>
            <p:nvPr/>
          </p:nvSpPr>
          <p:spPr>
            <a:xfrm>
              <a:off x="2372495" y="2360274"/>
              <a:ext cx="58751" cy="14124"/>
            </a:xfrm>
            <a:custGeom>
              <a:avLst/>
              <a:gdLst/>
              <a:ahLst/>
              <a:cxnLst/>
              <a:rect l="l" t="t" r="r" b="b"/>
              <a:pathLst>
                <a:path w="1693" h="407" extrusionOk="0">
                  <a:moveTo>
                    <a:pt x="204" y="0"/>
                  </a:moveTo>
                  <a:cubicBezTo>
                    <a:pt x="91" y="0"/>
                    <a:pt x="0" y="90"/>
                    <a:pt x="0" y="203"/>
                  </a:cubicBezTo>
                  <a:cubicBezTo>
                    <a:pt x="0" y="315"/>
                    <a:pt x="91" y="407"/>
                    <a:pt x="204" y="407"/>
                  </a:cubicBezTo>
                  <a:lnTo>
                    <a:pt x="1289" y="407"/>
                  </a:lnTo>
                  <a:cubicBezTo>
                    <a:pt x="1511" y="407"/>
                    <a:pt x="1692" y="224"/>
                    <a:pt x="1692" y="2"/>
                  </a:cubicBezTo>
                  <a:lnTo>
                    <a:pt x="1692" y="0"/>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56"/>
            <p:cNvSpPr/>
            <p:nvPr/>
          </p:nvSpPr>
          <p:spPr>
            <a:xfrm>
              <a:off x="2313606" y="2306451"/>
              <a:ext cx="58821" cy="14124"/>
            </a:xfrm>
            <a:custGeom>
              <a:avLst/>
              <a:gdLst/>
              <a:ahLst/>
              <a:cxnLst/>
              <a:rect l="l" t="t" r="r" b="b"/>
              <a:pathLst>
                <a:path w="1695" h="407" extrusionOk="0">
                  <a:moveTo>
                    <a:pt x="205" y="0"/>
                  </a:moveTo>
                  <a:cubicBezTo>
                    <a:pt x="92" y="0"/>
                    <a:pt x="1" y="92"/>
                    <a:pt x="1" y="204"/>
                  </a:cubicBezTo>
                  <a:cubicBezTo>
                    <a:pt x="1" y="317"/>
                    <a:pt x="92" y="407"/>
                    <a:pt x="205" y="407"/>
                  </a:cubicBezTo>
                  <a:lnTo>
                    <a:pt x="1694" y="407"/>
                  </a:lnTo>
                  <a:lnTo>
                    <a:pt x="1694" y="405"/>
                  </a:lnTo>
                  <a:cubicBezTo>
                    <a:pt x="1694" y="181"/>
                    <a:pt x="1512" y="0"/>
                    <a:pt x="1289"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56"/>
            <p:cNvSpPr/>
            <p:nvPr/>
          </p:nvSpPr>
          <p:spPr>
            <a:xfrm>
              <a:off x="1269032" y="890840"/>
              <a:ext cx="563846" cy="600804"/>
            </a:xfrm>
            <a:custGeom>
              <a:avLst/>
              <a:gdLst/>
              <a:ahLst/>
              <a:cxnLst/>
              <a:rect l="l" t="t" r="r" b="b"/>
              <a:pathLst>
                <a:path w="16248" h="17313" extrusionOk="0">
                  <a:moveTo>
                    <a:pt x="3669" y="1"/>
                  </a:moveTo>
                  <a:cubicBezTo>
                    <a:pt x="2941" y="1"/>
                    <a:pt x="2257" y="215"/>
                    <a:pt x="1691" y="584"/>
                  </a:cubicBezTo>
                  <a:cubicBezTo>
                    <a:pt x="1458" y="728"/>
                    <a:pt x="1244" y="904"/>
                    <a:pt x="1053" y="1098"/>
                  </a:cubicBezTo>
                  <a:cubicBezTo>
                    <a:pt x="896" y="1259"/>
                    <a:pt x="756" y="1426"/>
                    <a:pt x="631" y="1609"/>
                  </a:cubicBezTo>
                  <a:cubicBezTo>
                    <a:pt x="521" y="1773"/>
                    <a:pt x="421" y="1947"/>
                    <a:pt x="343" y="2127"/>
                  </a:cubicBezTo>
                  <a:cubicBezTo>
                    <a:pt x="266" y="2295"/>
                    <a:pt x="201" y="2466"/>
                    <a:pt x="147" y="2640"/>
                  </a:cubicBezTo>
                  <a:cubicBezTo>
                    <a:pt x="129" y="2702"/>
                    <a:pt x="114" y="2762"/>
                    <a:pt x="97" y="2824"/>
                  </a:cubicBezTo>
                  <a:cubicBezTo>
                    <a:pt x="94" y="2836"/>
                    <a:pt x="94" y="2844"/>
                    <a:pt x="90" y="2854"/>
                  </a:cubicBezTo>
                  <a:cubicBezTo>
                    <a:pt x="90" y="2862"/>
                    <a:pt x="87" y="2872"/>
                    <a:pt x="87" y="2874"/>
                  </a:cubicBezTo>
                  <a:cubicBezTo>
                    <a:pt x="87" y="2882"/>
                    <a:pt x="84" y="2890"/>
                    <a:pt x="84" y="2894"/>
                  </a:cubicBezTo>
                  <a:cubicBezTo>
                    <a:pt x="80" y="2917"/>
                    <a:pt x="73" y="2936"/>
                    <a:pt x="73" y="2959"/>
                  </a:cubicBezTo>
                  <a:cubicBezTo>
                    <a:pt x="66" y="2986"/>
                    <a:pt x="62" y="3011"/>
                    <a:pt x="57" y="3036"/>
                  </a:cubicBezTo>
                  <a:cubicBezTo>
                    <a:pt x="50" y="3073"/>
                    <a:pt x="42" y="3116"/>
                    <a:pt x="37" y="3153"/>
                  </a:cubicBezTo>
                  <a:cubicBezTo>
                    <a:pt x="10" y="3321"/>
                    <a:pt x="0" y="3495"/>
                    <a:pt x="0" y="3672"/>
                  </a:cubicBezTo>
                  <a:lnTo>
                    <a:pt x="0" y="3675"/>
                  </a:lnTo>
                  <a:lnTo>
                    <a:pt x="8106" y="3675"/>
                  </a:lnTo>
                  <a:lnTo>
                    <a:pt x="8106" y="10950"/>
                  </a:lnTo>
                  <a:cubicBezTo>
                    <a:pt x="8106" y="11350"/>
                    <a:pt x="7782" y="11675"/>
                    <a:pt x="7383" y="11675"/>
                  </a:cubicBezTo>
                  <a:cubicBezTo>
                    <a:pt x="6983" y="11675"/>
                    <a:pt x="6658" y="11350"/>
                    <a:pt x="6658" y="10950"/>
                  </a:cubicBezTo>
                  <a:lnTo>
                    <a:pt x="6658" y="9025"/>
                  </a:lnTo>
                  <a:cubicBezTo>
                    <a:pt x="6658" y="8637"/>
                    <a:pt x="6342" y="8318"/>
                    <a:pt x="5950" y="8318"/>
                  </a:cubicBezTo>
                  <a:lnTo>
                    <a:pt x="3952" y="8318"/>
                  </a:lnTo>
                  <a:lnTo>
                    <a:pt x="3952" y="8322"/>
                  </a:lnTo>
                  <a:lnTo>
                    <a:pt x="3460" y="8322"/>
                  </a:lnTo>
                  <a:cubicBezTo>
                    <a:pt x="2954" y="8322"/>
                    <a:pt x="2494" y="8566"/>
                    <a:pt x="2209" y="8938"/>
                  </a:cubicBezTo>
                  <a:cubicBezTo>
                    <a:pt x="2166" y="8991"/>
                    <a:pt x="2129" y="9045"/>
                    <a:pt x="2099" y="9102"/>
                  </a:cubicBezTo>
                  <a:lnTo>
                    <a:pt x="2095" y="9102"/>
                  </a:lnTo>
                  <a:lnTo>
                    <a:pt x="2095" y="9107"/>
                  </a:lnTo>
                  <a:cubicBezTo>
                    <a:pt x="1962" y="9331"/>
                    <a:pt x="1881" y="9602"/>
                    <a:pt x="1878" y="9894"/>
                  </a:cubicBezTo>
                  <a:lnTo>
                    <a:pt x="1878" y="9901"/>
                  </a:lnTo>
                  <a:cubicBezTo>
                    <a:pt x="1878" y="10344"/>
                    <a:pt x="2052" y="10736"/>
                    <a:pt x="2343" y="11021"/>
                  </a:cubicBezTo>
                  <a:cubicBezTo>
                    <a:pt x="2628" y="11311"/>
                    <a:pt x="3021" y="11484"/>
                    <a:pt x="3460" y="11484"/>
                  </a:cubicBezTo>
                  <a:lnTo>
                    <a:pt x="3952" y="11484"/>
                  </a:lnTo>
                  <a:lnTo>
                    <a:pt x="3952" y="11504"/>
                  </a:lnTo>
                  <a:cubicBezTo>
                    <a:pt x="3972" y="11499"/>
                    <a:pt x="3980" y="11499"/>
                    <a:pt x="3990" y="11499"/>
                  </a:cubicBezTo>
                  <a:cubicBezTo>
                    <a:pt x="4539" y="11499"/>
                    <a:pt x="4993" y="11872"/>
                    <a:pt x="5114" y="12388"/>
                  </a:cubicBezTo>
                  <a:cubicBezTo>
                    <a:pt x="5137" y="12468"/>
                    <a:pt x="5144" y="12562"/>
                    <a:pt x="5144" y="12655"/>
                  </a:cubicBezTo>
                  <a:cubicBezTo>
                    <a:pt x="5144" y="13289"/>
                    <a:pt x="4625" y="13805"/>
                    <a:pt x="3990" y="13805"/>
                  </a:cubicBezTo>
                  <a:cubicBezTo>
                    <a:pt x="3980" y="13805"/>
                    <a:pt x="3970" y="13805"/>
                    <a:pt x="3952" y="13798"/>
                  </a:cubicBezTo>
                  <a:lnTo>
                    <a:pt x="3952" y="16687"/>
                  </a:lnTo>
                  <a:cubicBezTo>
                    <a:pt x="3952" y="16779"/>
                    <a:pt x="3933" y="16866"/>
                    <a:pt x="3911" y="16956"/>
                  </a:cubicBezTo>
                  <a:cubicBezTo>
                    <a:pt x="3888" y="17035"/>
                    <a:pt x="3858" y="17115"/>
                    <a:pt x="3811" y="17187"/>
                  </a:cubicBezTo>
                  <a:cubicBezTo>
                    <a:pt x="5068" y="16669"/>
                    <a:pt x="6444" y="16386"/>
                    <a:pt x="7889" y="16386"/>
                  </a:cubicBezTo>
                  <a:cubicBezTo>
                    <a:pt x="9447" y="16386"/>
                    <a:pt x="10925" y="16717"/>
                    <a:pt x="12264" y="17312"/>
                  </a:cubicBezTo>
                  <a:cubicBezTo>
                    <a:pt x="12169" y="17114"/>
                    <a:pt x="12120" y="16847"/>
                    <a:pt x="12120" y="16682"/>
                  </a:cubicBezTo>
                  <a:lnTo>
                    <a:pt x="12120" y="14815"/>
                  </a:lnTo>
                  <a:cubicBezTo>
                    <a:pt x="12165" y="14815"/>
                    <a:pt x="12209" y="14815"/>
                    <a:pt x="12252" y="14808"/>
                  </a:cubicBezTo>
                  <a:cubicBezTo>
                    <a:pt x="12284" y="14808"/>
                    <a:pt x="12309" y="14808"/>
                    <a:pt x="12341" y="14801"/>
                  </a:cubicBezTo>
                  <a:cubicBezTo>
                    <a:pt x="12739" y="14754"/>
                    <a:pt x="13098" y="14566"/>
                    <a:pt x="13365" y="14297"/>
                  </a:cubicBezTo>
                  <a:cubicBezTo>
                    <a:pt x="13613" y="14053"/>
                    <a:pt x="13785" y="13741"/>
                    <a:pt x="13853" y="13387"/>
                  </a:cubicBezTo>
                  <a:cubicBezTo>
                    <a:pt x="13856" y="13353"/>
                    <a:pt x="13869" y="13319"/>
                    <a:pt x="13869" y="13287"/>
                  </a:cubicBezTo>
                  <a:lnTo>
                    <a:pt x="13869" y="13283"/>
                  </a:lnTo>
                  <a:cubicBezTo>
                    <a:pt x="13879" y="13206"/>
                    <a:pt x="13884" y="13126"/>
                    <a:pt x="13884" y="13048"/>
                  </a:cubicBezTo>
                  <a:lnTo>
                    <a:pt x="13884" y="11489"/>
                  </a:lnTo>
                  <a:lnTo>
                    <a:pt x="14665" y="11489"/>
                  </a:lnTo>
                  <a:cubicBezTo>
                    <a:pt x="15538" y="11489"/>
                    <a:pt x="16247" y="10785"/>
                    <a:pt x="16247" y="9907"/>
                  </a:cubicBezTo>
                  <a:cubicBezTo>
                    <a:pt x="16247" y="9468"/>
                    <a:pt x="16073" y="9075"/>
                    <a:pt x="15782" y="8787"/>
                  </a:cubicBezTo>
                  <a:cubicBezTo>
                    <a:pt x="15497" y="8502"/>
                    <a:pt x="15104" y="8322"/>
                    <a:pt x="14665" y="8322"/>
                  </a:cubicBezTo>
                  <a:lnTo>
                    <a:pt x="13884" y="8322"/>
                  </a:lnTo>
                  <a:lnTo>
                    <a:pt x="13884" y="3672"/>
                  </a:lnTo>
                  <a:cubicBezTo>
                    <a:pt x="13884" y="3496"/>
                    <a:pt x="13873" y="3325"/>
                    <a:pt x="13847" y="3153"/>
                  </a:cubicBezTo>
                  <a:cubicBezTo>
                    <a:pt x="13823" y="2979"/>
                    <a:pt x="13786" y="2810"/>
                    <a:pt x="13736" y="2643"/>
                  </a:cubicBezTo>
                  <a:cubicBezTo>
                    <a:pt x="13690" y="2465"/>
                    <a:pt x="13626" y="2291"/>
                    <a:pt x="13545" y="2130"/>
                  </a:cubicBezTo>
                  <a:cubicBezTo>
                    <a:pt x="13465" y="1946"/>
                    <a:pt x="13367" y="1774"/>
                    <a:pt x="13252" y="1610"/>
                  </a:cubicBezTo>
                  <a:cubicBezTo>
                    <a:pt x="13131" y="1426"/>
                    <a:pt x="12991" y="1252"/>
                    <a:pt x="12834" y="1099"/>
                  </a:cubicBezTo>
                  <a:cubicBezTo>
                    <a:pt x="12827" y="1092"/>
                    <a:pt x="12823" y="1089"/>
                    <a:pt x="12814" y="1077"/>
                  </a:cubicBezTo>
                  <a:cubicBezTo>
                    <a:pt x="12627" y="890"/>
                    <a:pt x="12422" y="726"/>
                    <a:pt x="12201" y="584"/>
                  </a:cubicBezTo>
                  <a:cubicBezTo>
                    <a:pt x="11630" y="215"/>
                    <a:pt x="10954" y="1"/>
                    <a:pt x="10219" y="1"/>
                  </a:cubicBezTo>
                  <a:close/>
                </a:path>
              </a:pathLst>
            </a:custGeom>
            <a:solidFill>
              <a:srgbClr val="C7B29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56"/>
            <p:cNvSpPr/>
            <p:nvPr/>
          </p:nvSpPr>
          <p:spPr>
            <a:xfrm>
              <a:off x="1341803" y="1119459"/>
              <a:ext cx="189927" cy="87277"/>
            </a:xfrm>
            <a:custGeom>
              <a:avLst/>
              <a:gdLst/>
              <a:ahLst/>
              <a:cxnLst/>
              <a:rect l="l" t="t" r="r" b="b"/>
              <a:pathLst>
                <a:path w="5473" h="2515" extrusionOk="0">
                  <a:moveTo>
                    <a:pt x="4702" y="0"/>
                  </a:moveTo>
                  <a:cubicBezTo>
                    <a:pt x="4702" y="953"/>
                    <a:pt x="3927" y="1728"/>
                    <a:pt x="2971" y="1728"/>
                  </a:cubicBezTo>
                  <a:lnTo>
                    <a:pt x="1851" y="1728"/>
                  </a:lnTo>
                  <a:lnTo>
                    <a:pt x="1851" y="1735"/>
                  </a:lnTo>
                  <a:lnTo>
                    <a:pt x="1363" y="1735"/>
                  </a:lnTo>
                  <a:cubicBezTo>
                    <a:pt x="783" y="1735"/>
                    <a:pt x="275" y="2048"/>
                    <a:pt x="1" y="2514"/>
                  </a:cubicBezTo>
                  <a:lnTo>
                    <a:pt x="4702" y="2514"/>
                  </a:lnTo>
                  <a:cubicBezTo>
                    <a:pt x="5472" y="2514"/>
                    <a:pt x="4702" y="1891"/>
                    <a:pt x="4702" y="1120"/>
                  </a:cubicBezTo>
                  <a:lnTo>
                    <a:pt x="4702" y="0"/>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56"/>
            <p:cNvSpPr/>
            <p:nvPr/>
          </p:nvSpPr>
          <p:spPr>
            <a:xfrm>
              <a:off x="1575557" y="1184665"/>
              <a:ext cx="71973" cy="71973"/>
            </a:xfrm>
            <a:custGeom>
              <a:avLst/>
              <a:gdLst/>
              <a:ahLst/>
              <a:cxnLst/>
              <a:rect l="l" t="t" r="r" b="b"/>
              <a:pathLst>
                <a:path w="2074" h="2074" extrusionOk="0">
                  <a:moveTo>
                    <a:pt x="1036" y="0"/>
                  </a:moveTo>
                  <a:cubicBezTo>
                    <a:pt x="464" y="0"/>
                    <a:pt x="1" y="464"/>
                    <a:pt x="1" y="1036"/>
                  </a:cubicBezTo>
                  <a:cubicBezTo>
                    <a:pt x="1" y="1610"/>
                    <a:pt x="464" y="2074"/>
                    <a:pt x="1036" y="2074"/>
                  </a:cubicBezTo>
                  <a:cubicBezTo>
                    <a:pt x="1610" y="2074"/>
                    <a:pt x="2074" y="1610"/>
                    <a:pt x="2074" y="1036"/>
                  </a:cubicBezTo>
                  <a:cubicBezTo>
                    <a:pt x="2074" y="464"/>
                    <a:pt x="1610" y="0"/>
                    <a:pt x="1036"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56"/>
            <p:cNvSpPr/>
            <p:nvPr/>
          </p:nvSpPr>
          <p:spPr>
            <a:xfrm>
              <a:off x="1658982" y="1272218"/>
              <a:ext cx="91788" cy="69405"/>
            </a:xfrm>
            <a:custGeom>
              <a:avLst/>
              <a:gdLst/>
              <a:ahLst/>
              <a:cxnLst/>
              <a:rect l="l" t="t" r="r" b="b"/>
              <a:pathLst>
                <a:path w="2645" h="2000" extrusionOk="0">
                  <a:moveTo>
                    <a:pt x="283" y="0"/>
                  </a:moveTo>
                  <a:cubicBezTo>
                    <a:pt x="249" y="0"/>
                    <a:pt x="216" y="3"/>
                    <a:pt x="188" y="19"/>
                  </a:cubicBezTo>
                  <a:cubicBezTo>
                    <a:pt x="58" y="73"/>
                    <a:pt x="1" y="228"/>
                    <a:pt x="66" y="350"/>
                  </a:cubicBezTo>
                  <a:cubicBezTo>
                    <a:pt x="791" y="1742"/>
                    <a:pt x="2082" y="1970"/>
                    <a:pt x="2645" y="1999"/>
                  </a:cubicBezTo>
                  <a:lnTo>
                    <a:pt x="2645" y="1520"/>
                  </a:lnTo>
                  <a:cubicBezTo>
                    <a:pt x="2177" y="1494"/>
                    <a:pt x="1114" y="1307"/>
                    <a:pt x="502" y="130"/>
                  </a:cubicBezTo>
                  <a:cubicBezTo>
                    <a:pt x="457" y="47"/>
                    <a:pt x="372" y="0"/>
                    <a:pt x="283"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56"/>
            <p:cNvSpPr/>
            <p:nvPr/>
          </p:nvSpPr>
          <p:spPr>
            <a:xfrm>
              <a:off x="1641665" y="1133132"/>
              <a:ext cx="79399" cy="46363"/>
            </a:xfrm>
            <a:custGeom>
              <a:avLst/>
              <a:gdLst/>
              <a:ahLst/>
              <a:cxnLst/>
              <a:rect l="l" t="t" r="r" b="b"/>
              <a:pathLst>
                <a:path w="2288" h="1336" extrusionOk="0">
                  <a:moveTo>
                    <a:pt x="192" y="0"/>
                  </a:moveTo>
                  <a:cubicBezTo>
                    <a:pt x="86" y="0"/>
                    <a:pt x="0" y="86"/>
                    <a:pt x="0" y="193"/>
                  </a:cubicBezTo>
                  <a:cubicBezTo>
                    <a:pt x="0" y="822"/>
                    <a:pt x="514" y="1336"/>
                    <a:pt x="1143" y="1336"/>
                  </a:cubicBezTo>
                  <a:cubicBezTo>
                    <a:pt x="1774" y="1336"/>
                    <a:pt x="2288" y="822"/>
                    <a:pt x="2288" y="193"/>
                  </a:cubicBezTo>
                  <a:cubicBezTo>
                    <a:pt x="2283" y="86"/>
                    <a:pt x="2198" y="0"/>
                    <a:pt x="2092" y="0"/>
                  </a:cubicBezTo>
                  <a:cubicBezTo>
                    <a:pt x="1988" y="0"/>
                    <a:pt x="1902" y="86"/>
                    <a:pt x="1902" y="193"/>
                  </a:cubicBezTo>
                  <a:cubicBezTo>
                    <a:pt x="1902" y="612"/>
                    <a:pt x="1561" y="952"/>
                    <a:pt x="1142" y="952"/>
                  </a:cubicBezTo>
                  <a:cubicBezTo>
                    <a:pt x="722" y="952"/>
                    <a:pt x="381" y="612"/>
                    <a:pt x="381" y="193"/>
                  </a:cubicBezTo>
                  <a:cubicBezTo>
                    <a:pt x="381" y="87"/>
                    <a:pt x="296" y="0"/>
                    <a:pt x="192"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56"/>
            <p:cNvSpPr/>
            <p:nvPr/>
          </p:nvSpPr>
          <p:spPr>
            <a:xfrm>
              <a:off x="1641353" y="1064629"/>
              <a:ext cx="79816" cy="29914"/>
            </a:xfrm>
            <a:custGeom>
              <a:avLst/>
              <a:gdLst/>
              <a:ahLst/>
              <a:cxnLst/>
              <a:rect l="l" t="t" r="r" b="b"/>
              <a:pathLst>
                <a:path w="2300" h="862" extrusionOk="0">
                  <a:moveTo>
                    <a:pt x="1151" y="1"/>
                  </a:moveTo>
                  <a:cubicBezTo>
                    <a:pt x="696" y="1"/>
                    <a:pt x="270" y="218"/>
                    <a:pt x="39" y="563"/>
                  </a:cubicBezTo>
                  <a:cubicBezTo>
                    <a:pt x="11" y="606"/>
                    <a:pt x="1" y="657"/>
                    <a:pt x="11" y="707"/>
                  </a:cubicBezTo>
                  <a:cubicBezTo>
                    <a:pt x="22" y="757"/>
                    <a:pt x="51" y="800"/>
                    <a:pt x="94" y="828"/>
                  </a:cubicBezTo>
                  <a:cubicBezTo>
                    <a:pt x="126" y="851"/>
                    <a:pt x="162" y="861"/>
                    <a:pt x="199" y="861"/>
                  </a:cubicBezTo>
                  <a:cubicBezTo>
                    <a:pt x="261" y="861"/>
                    <a:pt x="322" y="831"/>
                    <a:pt x="359" y="776"/>
                  </a:cubicBezTo>
                  <a:cubicBezTo>
                    <a:pt x="517" y="535"/>
                    <a:pt x="821" y="385"/>
                    <a:pt x="1151" y="385"/>
                  </a:cubicBezTo>
                  <a:cubicBezTo>
                    <a:pt x="1479" y="385"/>
                    <a:pt x="1784" y="535"/>
                    <a:pt x="1943" y="776"/>
                  </a:cubicBezTo>
                  <a:cubicBezTo>
                    <a:pt x="1978" y="828"/>
                    <a:pt x="2038" y="861"/>
                    <a:pt x="2103" y="861"/>
                  </a:cubicBezTo>
                  <a:cubicBezTo>
                    <a:pt x="2141" y="861"/>
                    <a:pt x="2178" y="850"/>
                    <a:pt x="2210" y="828"/>
                  </a:cubicBezTo>
                  <a:cubicBezTo>
                    <a:pt x="2252" y="800"/>
                    <a:pt x="2281" y="757"/>
                    <a:pt x="2292" y="707"/>
                  </a:cubicBezTo>
                  <a:cubicBezTo>
                    <a:pt x="2299" y="657"/>
                    <a:pt x="2289" y="606"/>
                    <a:pt x="2262" y="563"/>
                  </a:cubicBezTo>
                  <a:cubicBezTo>
                    <a:pt x="2033" y="218"/>
                    <a:pt x="1606" y="1"/>
                    <a:pt x="1151"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56"/>
            <p:cNvSpPr/>
            <p:nvPr/>
          </p:nvSpPr>
          <p:spPr>
            <a:xfrm>
              <a:off x="1268963" y="1018302"/>
              <a:ext cx="281368" cy="351432"/>
            </a:xfrm>
            <a:custGeom>
              <a:avLst/>
              <a:gdLst/>
              <a:ahLst/>
              <a:cxnLst/>
              <a:rect l="l" t="t" r="r" b="b"/>
              <a:pathLst>
                <a:path w="8108" h="10127" extrusionOk="0">
                  <a:moveTo>
                    <a:pt x="1" y="0"/>
                  </a:moveTo>
                  <a:lnTo>
                    <a:pt x="1" y="6896"/>
                  </a:lnTo>
                  <a:cubicBezTo>
                    <a:pt x="1" y="8680"/>
                    <a:pt x="1446" y="10124"/>
                    <a:pt x="3228" y="10124"/>
                  </a:cubicBezTo>
                  <a:lnTo>
                    <a:pt x="3939" y="10124"/>
                  </a:lnTo>
                  <a:cubicBezTo>
                    <a:pt x="3940" y="10125"/>
                    <a:pt x="3942" y="10126"/>
                    <a:pt x="3945" y="10126"/>
                  </a:cubicBezTo>
                  <a:cubicBezTo>
                    <a:pt x="3948" y="10126"/>
                    <a:pt x="3951" y="10125"/>
                    <a:pt x="3954" y="10124"/>
                  </a:cubicBezTo>
                  <a:cubicBezTo>
                    <a:pt x="3970" y="10126"/>
                    <a:pt x="3979" y="10126"/>
                    <a:pt x="3992" y="10126"/>
                  </a:cubicBezTo>
                  <a:cubicBezTo>
                    <a:pt x="4627" y="10126"/>
                    <a:pt x="5146" y="9611"/>
                    <a:pt x="5146" y="8976"/>
                  </a:cubicBezTo>
                  <a:cubicBezTo>
                    <a:pt x="5146" y="8885"/>
                    <a:pt x="5137" y="8791"/>
                    <a:pt x="5117" y="8712"/>
                  </a:cubicBezTo>
                  <a:cubicBezTo>
                    <a:pt x="4995" y="8197"/>
                    <a:pt x="4539" y="7822"/>
                    <a:pt x="3992" y="7822"/>
                  </a:cubicBezTo>
                  <a:cubicBezTo>
                    <a:pt x="3979" y="7822"/>
                    <a:pt x="3970" y="7822"/>
                    <a:pt x="3954" y="7826"/>
                  </a:cubicBezTo>
                  <a:lnTo>
                    <a:pt x="3954" y="7811"/>
                  </a:lnTo>
                  <a:lnTo>
                    <a:pt x="3464" y="7811"/>
                  </a:lnTo>
                  <a:cubicBezTo>
                    <a:pt x="3023" y="7811"/>
                    <a:pt x="2630" y="7637"/>
                    <a:pt x="2345" y="7348"/>
                  </a:cubicBezTo>
                  <a:cubicBezTo>
                    <a:pt x="2057" y="7063"/>
                    <a:pt x="1880" y="6666"/>
                    <a:pt x="1880" y="6227"/>
                  </a:cubicBezTo>
                  <a:lnTo>
                    <a:pt x="1880" y="6217"/>
                  </a:lnTo>
                  <a:cubicBezTo>
                    <a:pt x="1883" y="5925"/>
                    <a:pt x="1961" y="5658"/>
                    <a:pt x="2100" y="5429"/>
                  </a:cubicBezTo>
                  <a:cubicBezTo>
                    <a:pt x="2372" y="4959"/>
                    <a:pt x="2882" y="4646"/>
                    <a:pt x="3464" y="4646"/>
                  </a:cubicBezTo>
                  <a:lnTo>
                    <a:pt x="3954" y="4646"/>
                  </a:lnTo>
                  <a:lnTo>
                    <a:pt x="3954" y="4643"/>
                  </a:lnTo>
                  <a:lnTo>
                    <a:pt x="5949" y="4643"/>
                  </a:lnTo>
                  <a:cubicBezTo>
                    <a:pt x="6342" y="4643"/>
                    <a:pt x="6660" y="4960"/>
                    <a:pt x="6660" y="5352"/>
                  </a:cubicBezTo>
                  <a:lnTo>
                    <a:pt x="6660" y="7277"/>
                  </a:lnTo>
                  <a:cubicBezTo>
                    <a:pt x="6660" y="7677"/>
                    <a:pt x="6984" y="8002"/>
                    <a:pt x="7383" y="8002"/>
                  </a:cubicBezTo>
                  <a:cubicBezTo>
                    <a:pt x="7783" y="8002"/>
                    <a:pt x="8108" y="7677"/>
                    <a:pt x="8108" y="7277"/>
                  </a:cubicBezTo>
                  <a:lnTo>
                    <a:pt x="8108" y="0"/>
                  </a:lnTo>
                  <a:close/>
                </a:path>
              </a:pathLst>
            </a:custGeom>
            <a:solidFill>
              <a:schemeClr val="accen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56"/>
            <p:cNvSpPr/>
            <p:nvPr/>
          </p:nvSpPr>
          <p:spPr>
            <a:xfrm>
              <a:off x="1099650" y="988874"/>
              <a:ext cx="172680" cy="29462"/>
            </a:xfrm>
            <a:custGeom>
              <a:avLst/>
              <a:gdLst/>
              <a:ahLst/>
              <a:cxnLst/>
              <a:rect l="l" t="t" r="r" b="b"/>
              <a:pathLst>
                <a:path w="4976" h="849" extrusionOk="0">
                  <a:moveTo>
                    <a:pt x="4975" y="1"/>
                  </a:moveTo>
                  <a:cubicBezTo>
                    <a:pt x="4975" y="2"/>
                    <a:pt x="4975" y="3"/>
                    <a:pt x="4975" y="4"/>
                  </a:cubicBezTo>
                  <a:lnTo>
                    <a:pt x="4975" y="4"/>
                  </a:lnTo>
                  <a:lnTo>
                    <a:pt x="4975" y="1"/>
                  </a:lnTo>
                  <a:close/>
                  <a:moveTo>
                    <a:pt x="418" y="4"/>
                  </a:moveTo>
                  <a:cubicBezTo>
                    <a:pt x="187" y="4"/>
                    <a:pt x="0" y="194"/>
                    <a:pt x="0" y="426"/>
                  </a:cubicBezTo>
                  <a:cubicBezTo>
                    <a:pt x="0" y="657"/>
                    <a:pt x="187" y="848"/>
                    <a:pt x="418" y="848"/>
                  </a:cubicBezTo>
                  <a:lnTo>
                    <a:pt x="4877" y="848"/>
                  </a:lnTo>
                  <a:cubicBezTo>
                    <a:pt x="4877" y="674"/>
                    <a:pt x="4890" y="499"/>
                    <a:pt x="4915" y="332"/>
                  </a:cubicBezTo>
                  <a:cubicBezTo>
                    <a:pt x="4931" y="222"/>
                    <a:pt x="4951" y="114"/>
                    <a:pt x="4975" y="4"/>
                  </a:cubicBezTo>
                  <a:close/>
                </a:path>
              </a:pathLst>
            </a:custGeom>
            <a:solidFill>
              <a:schemeClr val="dk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56"/>
            <p:cNvSpPr/>
            <p:nvPr/>
          </p:nvSpPr>
          <p:spPr>
            <a:xfrm>
              <a:off x="1209864" y="988874"/>
              <a:ext cx="62465" cy="29462"/>
            </a:xfrm>
            <a:custGeom>
              <a:avLst/>
              <a:gdLst/>
              <a:ahLst/>
              <a:cxnLst/>
              <a:rect l="l" t="t" r="r" b="b"/>
              <a:pathLst>
                <a:path w="1800" h="849" extrusionOk="0">
                  <a:moveTo>
                    <a:pt x="0" y="1"/>
                  </a:moveTo>
                  <a:lnTo>
                    <a:pt x="0" y="848"/>
                  </a:lnTo>
                  <a:lnTo>
                    <a:pt x="1701" y="848"/>
                  </a:lnTo>
                  <a:cubicBezTo>
                    <a:pt x="1701" y="674"/>
                    <a:pt x="1714" y="499"/>
                    <a:pt x="1739" y="332"/>
                  </a:cubicBezTo>
                  <a:cubicBezTo>
                    <a:pt x="1755" y="221"/>
                    <a:pt x="1775" y="112"/>
                    <a:pt x="1799"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56"/>
            <p:cNvSpPr/>
            <p:nvPr/>
          </p:nvSpPr>
          <p:spPr>
            <a:xfrm>
              <a:off x="1268963" y="890840"/>
              <a:ext cx="481879" cy="127428"/>
            </a:xfrm>
            <a:custGeom>
              <a:avLst/>
              <a:gdLst/>
              <a:ahLst/>
              <a:cxnLst/>
              <a:rect l="l" t="t" r="r" b="b"/>
              <a:pathLst>
                <a:path w="13886" h="3672" extrusionOk="0">
                  <a:moveTo>
                    <a:pt x="3671" y="1"/>
                  </a:moveTo>
                  <a:cubicBezTo>
                    <a:pt x="2941" y="1"/>
                    <a:pt x="2262" y="212"/>
                    <a:pt x="1692" y="583"/>
                  </a:cubicBezTo>
                  <a:cubicBezTo>
                    <a:pt x="1459" y="726"/>
                    <a:pt x="1246" y="900"/>
                    <a:pt x="1055" y="1097"/>
                  </a:cubicBezTo>
                  <a:cubicBezTo>
                    <a:pt x="903" y="1255"/>
                    <a:pt x="760" y="1426"/>
                    <a:pt x="633" y="1610"/>
                  </a:cubicBezTo>
                  <a:cubicBezTo>
                    <a:pt x="523" y="1773"/>
                    <a:pt x="426" y="1948"/>
                    <a:pt x="345" y="2127"/>
                  </a:cubicBezTo>
                  <a:cubicBezTo>
                    <a:pt x="266" y="2295"/>
                    <a:pt x="202" y="2466"/>
                    <a:pt x="148" y="2640"/>
                  </a:cubicBezTo>
                  <a:cubicBezTo>
                    <a:pt x="98" y="2809"/>
                    <a:pt x="62" y="2980"/>
                    <a:pt x="38" y="3154"/>
                  </a:cubicBezTo>
                  <a:cubicBezTo>
                    <a:pt x="12" y="3322"/>
                    <a:pt x="1" y="3496"/>
                    <a:pt x="1" y="3672"/>
                  </a:cubicBezTo>
                  <a:lnTo>
                    <a:pt x="13885" y="3672"/>
                  </a:lnTo>
                  <a:cubicBezTo>
                    <a:pt x="13885" y="3496"/>
                    <a:pt x="13872" y="3325"/>
                    <a:pt x="13847" y="3153"/>
                  </a:cubicBezTo>
                  <a:cubicBezTo>
                    <a:pt x="13822" y="2976"/>
                    <a:pt x="13785" y="2807"/>
                    <a:pt x="13737" y="2639"/>
                  </a:cubicBezTo>
                  <a:cubicBezTo>
                    <a:pt x="13688" y="2459"/>
                    <a:pt x="13623" y="2288"/>
                    <a:pt x="13545" y="2125"/>
                  </a:cubicBezTo>
                  <a:cubicBezTo>
                    <a:pt x="13466" y="1941"/>
                    <a:pt x="13367" y="1770"/>
                    <a:pt x="13253" y="1609"/>
                  </a:cubicBezTo>
                  <a:cubicBezTo>
                    <a:pt x="13132" y="1425"/>
                    <a:pt x="12989" y="1249"/>
                    <a:pt x="12835" y="1095"/>
                  </a:cubicBezTo>
                  <a:lnTo>
                    <a:pt x="12815" y="1075"/>
                  </a:lnTo>
                  <a:cubicBezTo>
                    <a:pt x="12628" y="888"/>
                    <a:pt x="12424" y="721"/>
                    <a:pt x="12200" y="583"/>
                  </a:cubicBezTo>
                  <a:cubicBezTo>
                    <a:pt x="11631" y="213"/>
                    <a:pt x="10954" y="1"/>
                    <a:pt x="10221" y="1"/>
                  </a:cubicBezTo>
                  <a:close/>
                </a:path>
              </a:pathLst>
            </a:custGeom>
            <a:solidFill>
              <a:schemeClr val="dk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56"/>
            <p:cNvSpPr/>
            <p:nvPr/>
          </p:nvSpPr>
          <p:spPr>
            <a:xfrm>
              <a:off x="1268963" y="1018232"/>
              <a:ext cx="481879" cy="23528"/>
            </a:xfrm>
            <a:custGeom>
              <a:avLst/>
              <a:gdLst/>
              <a:ahLst/>
              <a:cxnLst/>
              <a:rect l="l" t="t" r="r" b="b"/>
              <a:pathLst>
                <a:path w="13886" h="678" extrusionOk="0">
                  <a:moveTo>
                    <a:pt x="1" y="1"/>
                  </a:moveTo>
                  <a:lnTo>
                    <a:pt x="1" y="677"/>
                  </a:lnTo>
                  <a:lnTo>
                    <a:pt x="13885" y="677"/>
                  </a:lnTo>
                  <a:lnTo>
                    <a:pt x="13885" y="1"/>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56"/>
            <p:cNvSpPr/>
            <p:nvPr/>
          </p:nvSpPr>
          <p:spPr>
            <a:xfrm>
              <a:off x="1169055" y="2833614"/>
              <a:ext cx="747631" cy="1631816"/>
            </a:xfrm>
            <a:custGeom>
              <a:avLst/>
              <a:gdLst/>
              <a:ahLst/>
              <a:cxnLst/>
              <a:rect l="l" t="t" r="r" b="b"/>
              <a:pathLst>
                <a:path w="21544" h="47023" extrusionOk="0">
                  <a:moveTo>
                    <a:pt x="0" y="0"/>
                  </a:moveTo>
                  <a:lnTo>
                    <a:pt x="1185" y="3395"/>
                  </a:lnTo>
                  <a:lnTo>
                    <a:pt x="8019" y="22988"/>
                  </a:lnTo>
                  <a:cubicBezTo>
                    <a:pt x="8138" y="23326"/>
                    <a:pt x="8156" y="23695"/>
                    <a:pt x="8072" y="24046"/>
                  </a:cubicBezTo>
                  <a:lnTo>
                    <a:pt x="3767" y="42258"/>
                  </a:lnTo>
                  <a:lnTo>
                    <a:pt x="7418" y="45912"/>
                  </a:lnTo>
                  <a:lnTo>
                    <a:pt x="12528" y="37808"/>
                  </a:lnTo>
                  <a:cubicBezTo>
                    <a:pt x="12604" y="37686"/>
                    <a:pt x="12728" y="37628"/>
                    <a:pt x="12851" y="37628"/>
                  </a:cubicBezTo>
                  <a:cubicBezTo>
                    <a:pt x="13005" y="37628"/>
                    <a:pt x="13157" y="37718"/>
                    <a:pt x="13214" y="37885"/>
                  </a:cubicBezTo>
                  <a:lnTo>
                    <a:pt x="16400" y="47022"/>
                  </a:lnTo>
                  <a:lnTo>
                    <a:pt x="21544" y="47022"/>
                  </a:lnTo>
                  <a:lnTo>
                    <a:pt x="21544" y="0"/>
                  </a:lnTo>
                  <a:close/>
                </a:path>
              </a:pathLst>
            </a:custGeom>
            <a:solidFill>
              <a:schemeClr val="dk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56"/>
            <p:cNvSpPr/>
            <p:nvPr/>
          </p:nvSpPr>
          <p:spPr>
            <a:xfrm>
              <a:off x="1703748" y="4395009"/>
              <a:ext cx="222443" cy="26547"/>
            </a:xfrm>
            <a:custGeom>
              <a:avLst/>
              <a:gdLst/>
              <a:ahLst/>
              <a:cxnLst/>
              <a:rect l="l" t="t" r="r" b="b"/>
              <a:pathLst>
                <a:path w="6410" h="765" extrusionOk="0">
                  <a:moveTo>
                    <a:pt x="382" y="1"/>
                  </a:moveTo>
                  <a:cubicBezTo>
                    <a:pt x="172" y="1"/>
                    <a:pt x="1" y="172"/>
                    <a:pt x="1" y="382"/>
                  </a:cubicBezTo>
                  <a:cubicBezTo>
                    <a:pt x="1" y="593"/>
                    <a:pt x="172" y="764"/>
                    <a:pt x="382" y="764"/>
                  </a:cubicBezTo>
                  <a:lnTo>
                    <a:pt x="6029" y="764"/>
                  </a:lnTo>
                  <a:cubicBezTo>
                    <a:pt x="6239" y="764"/>
                    <a:pt x="6410" y="593"/>
                    <a:pt x="6410" y="382"/>
                  </a:cubicBezTo>
                  <a:cubicBezTo>
                    <a:pt x="6410" y="172"/>
                    <a:pt x="6239" y="1"/>
                    <a:pt x="6029"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56"/>
            <p:cNvSpPr/>
            <p:nvPr/>
          </p:nvSpPr>
          <p:spPr>
            <a:xfrm>
              <a:off x="1304324" y="4225523"/>
              <a:ext cx="167578" cy="165010"/>
            </a:xfrm>
            <a:custGeom>
              <a:avLst/>
              <a:gdLst/>
              <a:ahLst/>
              <a:cxnLst/>
              <a:rect l="l" t="t" r="r" b="b"/>
              <a:pathLst>
                <a:path w="4829" h="4755" extrusionOk="0">
                  <a:moveTo>
                    <a:pt x="420" y="1"/>
                  </a:moveTo>
                  <a:cubicBezTo>
                    <a:pt x="323" y="1"/>
                    <a:pt x="225" y="38"/>
                    <a:pt x="152" y="112"/>
                  </a:cubicBezTo>
                  <a:cubicBezTo>
                    <a:pt x="1" y="259"/>
                    <a:pt x="1" y="500"/>
                    <a:pt x="149" y="650"/>
                  </a:cubicBezTo>
                  <a:lnTo>
                    <a:pt x="4143" y="4644"/>
                  </a:lnTo>
                  <a:cubicBezTo>
                    <a:pt x="4217" y="4718"/>
                    <a:pt x="4314" y="4755"/>
                    <a:pt x="4412" y="4755"/>
                  </a:cubicBezTo>
                  <a:cubicBezTo>
                    <a:pt x="4510" y="4755"/>
                    <a:pt x="4607" y="4718"/>
                    <a:pt x="4680" y="4644"/>
                  </a:cubicBezTo>
                  <a:cubicBezTo>
                    <a:pt x="4829" y="4495"/>
                    <a:pt x="4829" y="4253"/>
                    <a:pt x="4680" y="4104"/>
                  </a:cubicBezTo>
                  <a:lnTo>
                    <a:pt x="690" y="112"/>
                  </a:lnTo>
                  <a:cubicBezTo>
                    <a:pt x="615" y="38"/>
                    <a:pt x="518" y="1"/>
                    <a:pt x="420"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56"/>
            <p:cNvSpPr/>
            <p:nvPr/>
          </p:nvSpPr>
          <p:spPr>
            <a:xfrm>
              <a:off x="1169055" y="2833614"/>
              <a:ext cx="747596" cy="117780"/>
            </a:xfrm>
            <a:custGeom>
              <a:avLst/>
              <a:gdLst/>
              <a:ahLst/>
              <a:cxnLst/>
              <a:rect l="l" t="t" r="r" b="b"/>
              <a:pathLst>
                <a:path w="21543" h="3394" extrusionOk="0">
                  <a:moveTo>
                    <a:pt x="0" y="0"/>
                  </a:moveTo>
                  <a:lnTo>
                    <a:pt x="1186" y="3393"/>
                  </a:lnTo>
                  <a:lnTo>
                    <a:pt x="21542" y="3393"/>
                  </a:lnTo>
                  <a:lnTo>
                    <a:pt x="21542" y="0"/>
                  </a:lnTo>
                  <a:close/>
                </a:path>
              </a:pathLst>
            </a:custGeom>
            <a:solidFill>
              <a:schemeClr val="l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56"/>
            <p:cNvSpPr/>
            <p:nvPr/>
          </p:nvSpPr>
          <p:spPr>
            <a:xfrm>
              <a:off x="1694586" y="1491537"/>
              <a:ext cx="33314" cy="16796"/>
            </a:xfrm>
            <a:custGeom>
              <a:avLst/>
              <a:gdLst/>
              <a:ahLst/>
              <a:cxnLst/>
              <a:rect l="l" t="t" r="r" b="b"/>
              <a:pathLst>
                <a:path w="960" h="484" extrusionOk="0">
                  <a:moveTo>
                    <a:pt x="1" y="1"/>
                  </a:moveTo>
                  <a:lnTo>
                    <a:pt x="1" y="1"/>
                  </a:lnTo>
                  <a:cubicBezTo>
                    <a:pt x="65" y="131"/>
                    <a:pt x="149" y="232"/>
                    <a:pt x="252" y="255"/>
                  </a:cubicBezTo>
                  <a:cubicBezTo>
                    <a:pt x="359" y="282"/>
                    <a:pt x="457" y="316"/>
                    <a:pt x="560" y="355"/>
                  </a:cubicBezTo>
                  <a:cubicBezTo>
                    <a:pt x="694" y="396"/>
                    <a:pt x="827" y="437"/>
                    <a:pt x="959" y="483"/>
                  </a:cubicBezTo>
                  <a:cubicBezTo>
                    <a:pt x="648" y="309"/>
                    <a:pt x="327" y="145"/>
                    <a:pt x="1" y="1"/>
                  </a:cubicBezTo>
                  <a:close/>
                </a:path>
              </a:pathLst>
            </a:custGeom>
            <a:solidFill>
              <a:srgbClr val="6151B4"/>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56"/>
            <p:cNvSpPr/>
            <p:nvPr/>
          </p:nvSpPr>
          <p:spPr>
            <a:xfrm>
              <a:off x="1374180" y="1487130"/>
              <a:ext cx="27137" cy="12389"/>
            </a:xfrm>
            <a:custGeom>
              <a:avLst/>
              <a:gdLst/>
              <a:ahLst/>
              <a:cxnLst/>
              <a:rect l="l" t="t" r="r" b="b"/>
              <a:pathLst>
                <a:path w="782" h="357" extrusionOk="0">
                  <a:moveTo>
                    <a:pt x="781" y="1"/>
                  </a:moveTo>
                  <a:cubicBezTo>
                    <a:pt x="514" y="108"/>
                    <a:pt x="255" y="225"/>
                    <a:pt x="1" y="356"/>
                  </a:cubicBezTo>
                  <a:cubicBezTo>
                    <a:pt x="168" y="315"/>
                    <a:pt x="336" y="272"/>
                    <a:pt x="503" y="222"/>
                  </a:cubicBezTo>
                  <a:cubicBezTo>
                    <a:pt x="627" y="188"/>
                    <a:pt x="717" y="104"/>
                    <a:pt x="781" y="1"/>
                  </a:cubicBezTo>
                  <a:close/>
                </a:path>
              </a:pathLst>
            </a:custGeom>
            <a:solidFill>
              <a:srgbClr val="6151B4"/>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56"/>
            <p:cNvSpPr/>
            <p:nvPr/>
          </p:nvSpPr>
          <p:spPr>
            <a:xfrm>
              <a:off x="1694586" y="1491537"/>
              <a:ext cx="33314" cy="16796"/>
            </a:xfrm>
            <a:custGeom>
              <a:avLst/>
              <a:gdLst/>
              <a:ahLst/>
              <a:cxnLst/>
              <a:rect l="l" t="t" r="r" b="b"/>
              <a:pathLst>
                <a:path w="960" h="484" extrusionOk="0">
                  <a:moveTo>
                    <a:pt x="1" y="1"/>
                  </a:moveTo>
                  <a:lnTo>
                    <a:pt x="1" y="1"/>
                  </a:lnTo>
                  <a:cubicBezTo>
                    <a:pt x="65" y="131"/>
                    <a:pt x="149" y="232"/>
                    <a:pt x="252" y="255"/>
                  </a:cubicBezTo>
                  <a:cubicBezTo>
                    <a:pt x="359" y="282"/>
                    <a:pt x="457" y="316"/>
                    <a:pt x="560" y="355"/>
                  </a:cubicBezTo>
                  <a:cubicBezTo>
                    <a:pt x="694" y="396"/>
                    <a:pt x="827" y="437"/>
                    <a:pt x="959" y="483"/>
                  </a:cubicBezTo>
                  <a:cubicBezTo>
                    <a:pt x="648" y="309"/>
                    <a:pt x="327" y="145"/>
                    <a:pt x="1" y="1"/>
                  </a:cubicBezTo>
                  <a:close/>
                </a:path>
              </a:pathLst>
            </a:custGeom>
            <a:solidFill>
              <a:srgbClr val="22222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56"/>
            <p:cNvSpPr/>
            <p:nvPr/>
          </p:nvSpPr>
          <p:spPr>
            <a:xfrm>
              <a:off x="1374180" y="1487130"/>
              <a:ext cx="27137" cy="12389"/>
            </a:xfrm>
            <a:custGeom>
              <a:avLst/>
              <a:gdLst/>
              <a:ahLst/>
              <a:cxnLst/>
              <a:rect l="l" t="t" r="r" b="b"/>
              <a:pathLst>
                <a:path w="782" h="357" extrusionOk="0">
                  <a:moveTo>
                    <a:pt x="781" y="1"/>
                  </a:moveTo>
                  <a:cubicBezTo>
                    <a:pt x="514" y="108"/>
                    <a:pt x="255" y="225"/>
                    <a:pt x="1" y="356"/>
                  </a:cubicBezTo>
                  <a:cubicBezTo>
                    <a:pt x="168" y="315"/>
                    <a:pt x="336" y="272"/>
                    <a:pt x="503" y="222"/>
                  </a:cubicBezTo>
                  <a:cubicBezTo>
                    <a:pt x="627" y="188"/>
                    <a:pt x="717" y="104"/>
                    <a:pt x="781" y="1"/>
                  </a:cubicBezTo>
                  <a:close/>
                </a:path>
              </a:pathLst>
            </a:custGeom>
            <a:solidFill>
              <a:srgbClr val="22222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56"/>
            <p:cNvSpPr/>
            <p:nvPr/>
          </p:nvSpPr>
          <p:spPr>
            <a:xfrm>
              <a:off x="1737409" y="4465385"/>
              <a:ext cx="303126" cy="138012"/>
            </a:xfrm>
            <a:custGeom>
              <a:avLst/>
              <a:gdLst/>
              <a:ahLst/>
              <a:cxnLst/>
              <a:rect l="l" t="t" r="r" b="b"/>
              <a:pathLst>
                <a:path w="8735" h="3977" extrusionOk="0">
                  <a:moveTo>
                    <a:pt x="1" y="0"/>
                  </a:moveTo>
                  <a:lnTo>
                    <a:pt x="1" y="3520"/>
                  </a:lnTo>
                  <a:cubicBezTo>
                    <a:pt x="1" y="3773"/>
                    <a:pt x="206" y="3977"/>
                    <a:pt x="457" y="3977"/>
                  </a:cubicBezTo>
                  <a:lnTo>
                    <a:pt x="8221" y="3977"/>
                  </a:lnTo>
                  <a:cubicBezTo>
                    <a:pt x="8563" y="3977"/>
                    <a:pt x="8734" y="3566"/>
                    <a:pt x="8496" y="3326"/>
                  </a:cubicBezTo>
                  <a:lnTo>
                    <a:pt x="8137" y="2968"/>
                  </a:lnTo>
                  <a:lnTo>
                    <a:pt x="5164" y="0"/>
                  </a:ln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56"/>
            <p:cNvSpPr/>
            <p:nvPr/>
          </p:nvSpPr>
          <p:spPr>
            <a:xfrm>
              <a:off x="1737409" y="4568381"/>
              <a:ext cx="303126" cy="35015"/>
            </a:xfrm>
            <a:custGeom>
              <a:avLst/>
              <a:gdLst/>
              <a:ahLst/>
              <a:cxnLst/>
              <a:rect l="l" t="t" r="r" b="b"/>
              <a:pathLst>
                <a:path w="8735" h="1009" extrusionOk="0">
                  <a:moveTo>
                    <a:pt x="1" y="0"/>
                  </a:moveTo>
                  <a:lnTo>
                    <a:pt x="1" y="552"/>
                  </a:lnTo>
                  <a:cubicBezTo>
                    <a:pt x="1" y="805"/>
                    <a:pt x="206" y="1009"/>
                    <a:pt x="457" y="1009"/>
                  </a:cubicBezTo>
                  <a:lnTo>
                    <a:pt x="8221" y="1009"/>
                  </a:lnTo>
                  <a:cubicBezTo>
                    <a:pt x="8563" y="1009"/>
                    <a:pt x="8734" y="598"/>
                    <a:pt x="8496" y="358"/>
                  </a:cubicBezTo>
                  <a:lnTo>
                    <a:pt x="8137" y="0"/>
                  </a:lnTo>
                  <a:close/>
                </a:path>
              </a:pathLst>
            </a:custGeom>
            <a:solidFill>
              <a:schemeClr val="lt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56"/>
            <p:cNvSpPr/>
            <p:nvPr/>
          </p:nvSpPr>
          <p:spPr>
            <a:xfrm>
              <a:off x="1207088" y="4300202"/>
              <a:ext cx="219320" cy="303300"/>
            </a:xfrm>
            <a:custGeom>
              <a:avLst/>
              <a:gdLst/>
              <a:ahLst/>
              <a:cxnLst/>
              <a:rect l="l" t="t" r="r" b="b"/>
              <a:pathLst>
                <a:path w="6320" h="8740" extrusionOk="0">
                  <a:moveTo>
                    <a:pt x="2668" y="0"/>
                  </a:moveTo>
                  <a:lnTo>
                    <a:pt x="179" y="2490"/>
                  </a:lnTo>
                  <a:cubicBezTo>
                    <a:pt x="0" y="2669"/>
                    <a:pt x="0" y="2958"/>
                    <a:pt x="179" y="3137"/>
                  </a:cubicBezTo>
                  <a:lnTo>
                    <a:pt x="5666" y="8626"/>
                  </a:lnTo>
                  <a:cubicBezTo>
                    <a:pt x="5745" y="8704"/>
                    <a:pt x="5842" y="8740"/>
                    <a:pt x="5936" y="8740"/>
                  </a:cubicBezTo>
                  <a:cubicBezTo>
                    <a:pt x="6132" y="8740"/>
                    <a:pt x="6320" y="8587"/>
                    <a:pt x="6320" y="8357"/>
                  </a:cubicBezTo>
                  <a:lnTo>
                    <a:pt x="6320" y="7851"/>
                  </a:lnTo>
                  <a:lnTo>
                    <a:pt x="6317" y="3650"/>
                  </a:lnTo>
                  <a:lnTo>
                    <a:pt x="2668" y="0"/>
                  </a:ln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56"/>
            <p:cNvSpPr/>
            <p:nvPr/>
          </p:nvSpPr>
          <p:spPr>
            <a:xfrm>
              <a:off x="1207088" y="4372973"/>
              <a:ext cx="219389" cy="230459"/>
            </a:xfrm>
            <a:custGeom>
              <a:avLst/>
              <a:gdLst/>
              <a:ahLst/>
              <a:cxnLst/>
              <a:rect l="l" t="t" r="r" b="b"/>
              <a:pathLst>
                <a:path w="6322" h="6641" extrusionOk="0">
                  <a:moveTo>
                    <a:pt x="568" y="1"/>
                  </a:moveTo>
                  <a:lnTo>
                    <a:pt x="179" y="390"/>
                  </a:lnTo>
                  <a:cubicBezTo>
                    <a:pt x="0" y="569"/>
                    <a:pt x="0" y="860"/>
                    <a:pt x="179" y="1038"/>
                  </a:cubicBezTo>
                  <a:lnTo>
                    <a:pt x="5666" y="6526"/>
                  </a:lnTo>
                  <a:cubicBezTo>
                    <a:pt x="5745" y="6605"/>
                    <a:pt x="5842" y="6640"/>
                    <a:pt x="5937" y="6640"/>
                  </a:cubicBezTo>
                  <a:cubicBezTo>
                    <a:pt x="6134" y="6640"/>
                    <a:pt x="6321" y="6489"/>
                    <a:pt x="6321" y="6259"/>
                  </a:cubicBezTo>
                  <a:lnTo>
                    <a:pt x="6321" y="5752"/>
                  </a:lnTo>
                  <a:lnTo>
                    <a:pt x="568" y="1"/>
                  </a:lnTo>
                  <a:close/>
                </a:path>
              </a:pathLst>
            </a:custGeom>
            <a:solidFill>
              <a:schemeClr val="lt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56"/>
            <p:cNvSpPr/>
            <p:nvPr/>
          </p:nvSpPr>
          <p:spPr>
            <a:xfrm>
              <a:off x="1169055" y="1459507"/>
              <a:ext cx="1121411" cy="1374150"/>
            </a:xfrm>
            <a:custGeom>
              <a:avLst/>
              <a:gdLst/>
              <a:ahLst/>
              <a:cxnLst/>
              <a:rect l="l" t="t" r="r" b="b"/>
              <a:pathLst>
                <a:path w="32315" h="39598" extrusionOk="0">
                  <a:moveTo>
                    <a:pt x="10771" y="1"/>
                  </a:moveTo>
                  <a:cubicBezTo>
                    <a:pt x="9326" y="1"/>
                    <a:pt x="7951" y="283"/>
                    <a:pt x="6694" y="803"/>
                  </a:cubicBezTo>
                  <a:cubicBezTo>
                    <a:pt x="6427" y="910"/>
                    <a:pt x="6167" y="1027"/>
                    <a:pt x="5913" y="1156"/>
                  </a:cubicBezTo>
                  <a:cubicBezTo>
                    <a:pt x="5273" y="1482"/>
                    <a:pt x="4666" y="1870"/>
                    <a:pt x="4105" y="2316"/>
                  </a:cubicBezTo>
                  <a:cubicBezTo>
                    <a:pt x="1900" y="4053"/>
                    <a:pt x="391" y="6641"/>
                    <a:pt x="70" y="9587"/>
                  </a:cubicBezTo>
                  <a:cubicBezTo>
                    <a:pt x="23" y="9970"/>
                    <a:pt x="0" y="10365"/>
                    <a:pt x="0" y="10766"/>
                  </a:cubicBezTo>
                  <a:lnTo>
                    <a:pt x="0" y="39597"/>
                  </a:lnTo>
                  <a:lnTo>
                    <a:pt x="21542" y="39597"/>
                  </a:lnTo>
                  <a:lnTo>
                    <a:pt x="21542" y="31027"/>
                  </a:lnTo>
                  <a:cubicBezTo>
                    <a:pt x="21542" y="30504"/>
                    <a:pt x="21968" y="30078"/>
                    <a:pt x="22491" y="30078"/>
                  </a:cubicBezTo>
                  <a:lnTo>
                    <a:pt x="31549" y="30078"/>
                  </a:lnTo>
                  <a:cubicBezTo>
                    <a:pt x="31972" y="30078"/>
                    <a:pt x="32315" y="29735"/>
                    <a:pt x="32315" y="29313"/>
                  </a:cubicBezTo>
                  <a:lnTo>
                    <a:pt x="32315" y="23754"/>
                  </a:lnTo>
                  <a:cubicBezTo>
                    <a:pt x="32315" y="23332"/>
                    <a:pt x="31972" y="22989"/>
                    <a:pt x="31549" y="22989"/>
                  </a:cubicBezTo>
                  <a:lnTo>
                    <a:pt x="22491" y="22989"/>
                  </a:lnTo>
                  <a:cubicBezTo>
                    <a:pt x="21968" y="22989"/>
                    <a:pt x="21542" y="22563"/>
                    <a:pt x="21542" y="22041"/>
                  </a:cubicBezTo>
                  <a:lnTo>
                    <a:pt x="21542" y="10769"/>
                  </a:lnTo>
                  <a:cubicBezTo>
                    <a:pt x="21542" y="10369"/>
                    <a:pt x="21518" y="9971"/>
                    <a:pt x="21474" y="9585"/>
                  </a:cubicBezTo>
                  <a:cubicBezTo>
                    <a:pt x="21159" y="6684"/>
                    <a:pt x="19690" y="4131"/>
                    <a:pt x="17537" y="2389"/>
                  </a:cubicBezTo>
                  <a:cubicBezTo>
                    <a:pt x="17088" y="2027"/>
                    <a:pt x="16613" y="1699"/>
                    <a:pt x="16106" y="1410"/>
                  </a:cubicBezTo>
                  <a:cubicBezTo>
                    <a:pt x="15794" y="1235"/>
                    <a:pt x="15473" y="1071"/>
                    <a:pt x="15146" y="927"/>
                  </a:cubicBezTo>
                  <a:cubicBezTo>
                    <a:pt x="13809" y="333"/>
                    <a:pt x="12330" y="1"/>
                    <a:pt x="10771" y="1"/>
                  </a:cubicBezTo>
                  <a:close/>
                </a:path>
              </a:pathLst>
            </a:custGeom>
            <a:solidFill>
              <a:schemeClr val="accent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56"/>
            <p:cNvSpPr/>
            <p:nvPr/>
          </p:nvSpPr>
          <p:spPr>
            <a:xfrm>
              <a:off x="1916611" y="2128081"/>
              <a:ext cx="373850" cy="155606"/>
            </a:xfrm>
            <a:custGeom>
              <a:avLst/>
              <a:gdLst/>
              <a:ahLst/>
              <a:cxnLst/>
              <a:rect l="l" t="t" r="r" b="b"/>
              <a:pathLst>
                <a:path w="10773" h="4484" extrusionOk="0">
                  <a:moveTo>
                    <a:pt x="0" y="1"/>
                  </a:moveTo>
                  <a:lnTo>
                    <a:pt x="0" y="2770"/>
                  </a:lnTo>
                  <a:cubicBezTo>
                    <a:pt x="0" y="3293"/>
                    <a:pt x="426" y="3719"/>
                    <a:pt x="949" y="3719"/>
                  </a:cubicBezTo>
                  <a:lnTo>
                    <a:pt x="10007" y="3719"/>
                  </a:lnTo>
                  <a:cubicBezTo>
                    <a:pt x="10430" y="3719"/>
                    <a:pt x="10773" y="4062"/>
                    <a:pt x="10773" y="4484"/>
                  </a:cubicBezTo>
                  <a:lnTo>
                    <a:pt x="10773" y="1714"/>
                  </a:lnTo>
                  <a:cubicBezTo>
                    <a:pt x="10773" y="1292"/>
                    <a:pt x="10430" y="950"/>
                    <a:pt x="10007" y="950"/>
                  </a:cubicBezTo>
                  <a:lnTo>
                    <a:pt x="949" y="950"/>
                  </a:lnTo>
                  <a:cubicBezTo>
                    <a:pt x="426" y="950"/>
                    <a:pt x="0" y="523"/>
                    <a:pt x="0" y="1"/>
                  </a:cubicBezTo>
                  <a:close/>
                </a:path>
              </a:pathLst>
            </a:custGeom>
            <a:solidFill>
              <a:srgbClr val="6151B4"/>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56"/>
            <p:cNvSpPr/>
            <p:nvPr/>
          </p:nvSpPr>
          <p:spPr>
            <a:xfrm>
              <a:off x="1916611" y="2128081"/>
              <a:ext cx="373850" cy="155606"/>
            </a:xfrm>
            <a:custGeom>
              <a:avLst/>
              <a:gdLst/>
              <a:ahLst/>
              <a:cxnLst/>
              <a:rect l="l" t="t" r="r" b="b"/>
              <a:pathLst>
                <a:path w="10773" h="4484" extrusionOk="0">
                  <a:moveTo>
                    <a:pt x="0" y="1"/>
                  </a:moveTo>
                  <a:lnTo>
                    <a:pt x="0" y="2770"/>
                  </a:lnTo>
                  <a:cubicBezTo>
                    <a:pt x="0" y="3293"/>
                    <a:pt x="426" y="3719"/>
                    <a:pt x="949" y="3719"/>
                  </a:cubicBezTo>
                  <a:lnTo>
                    <a:pt x="10007" y="3719"/>
                  </a:lnTo>
                  <a:cubicBezTo>
                    <a:pt x="10430" y="3719"/>
                    <a:pt x="10773" y="4062"/>
                    <a:pt x="10773" y="4484"/>
                  </a:cubicBezTo>
                  <a:lnTo>
                    <a:pt x="10773" y="1714"/>
                  </a:lnTo>
                  <a:cubicBezTo>
                    <a:pt x="10773" y="1292"/>
                    <a:pt x="10430" y="950"/>
                    <a:pt x="10007" y="950"/>
                  </a:cubicBezTo>
                  <a:lnTo>
                    <a:pt x="949" y="950"/>
                  </a:lnTo>
                  <a:cubicBezTo>
                    <a:pt x="426" y="950"/>
                    <a:pt x="0" y="523"/>
                    <a:pt x="0" y="1"/>
                  </a:cubicBezTo>
                  <a:close/>
                </a:path>
              </a:pathLst>
            </a:custGeom>
            <a:solidFill>
              <a:schemeClr val="accent4"/>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70" name="Google Shape;1070;p56"/>
          <p:cNvGrpSpPr/>
          <p:nvPr/>
        </p:nvGrpSpPr>
        <p:grpSpPr>
          <a:xfrm>
            <a:off x="6855432" y="540000"/>
            <a:ext cx="2120304" cy="4063510"/>
            <a:chOff x="6592607" y="540000"/>
            <a:chExt cx="2120304" cy="4063510"/>
          </a:xfrm>
        </p:grpSpPr>
        <p:sp>
          <p:nvSpPr>
            <p:cNvPr id="1071" name="Google Shape;1071;p56"/>
            <p:cNvSpPr/>
            <p:nvPr/>
          </p:nvSpPr>
          <p:spPr>
            <a:xfrm flipH="1">
              <a:off x="7513911" y="749473"/>
              <a:ext cx="568437" cy="795850"/>
            </a:xfrm>
            <a:custGeom>
              <a:avLst/>
              <a:gdLst/>
              <a:ahLst/>
              <a:cxnLst/>
              <a:rect l="l" t="t" r="r" b="b"/>
              <a:pathLst>
                <a:path w="15115" h="21162" extrusionOk="0">
                  <a:moveTo>
                    <a:pt x="12331" y="0"/>
                  </a:moveTo>
                  <a:cubicBezTo>
                    <a:pt x="12425" y="229"/>
                    <a:pt x="12479" y="476"/>
                    <a:pt x="12479" y="738"/>
                  </a:cubicBezTo>
                  <a:cubicBezTo>
                    <a:pt x="12479" y="1808"/>
                    <a:pt x="11610" y="2673"/>
                    <a:pt x="10544" y="2673"/>
                  </a:cubicBezTo>
                  <a:lnTo>
                    <a:pt x="6822" y="2673"/>
                  </a:lnTo>
                  <a:cubicBezTo>
                    <a:pt x="6342" y="2673"/>
                    <a:pt x="5957" y="3058"/>
                    <a:pt x="5957" y="3535"/>
                  </a:cubicBezTo>
                  <a:lnTo>
                    <a:pt x="5957" y="5738"/>
                  </a:lnTo>
                  <a:cubicBezTo>
                    <a:pt x="5957" y="5795"/>
                    <a:pt x="5953" y="5847"/>
                    <a:pt x="5950" y="5905"/>
                  </a:cubicBezTo>
                  <a:cubicBezTo>
                    <a:pt x="5950" y="5916"/>
                    <a:pt x="5950" y="5925"/>
                    <a:pt x="5946" y="5932"/>
                  </a:cubicBezTo>
                  <a:cubicBezTo>
                    <a:pt x="5943" y="5984"/>
                    <a:pt x="5930" y="6042"/>
                    <a:pt x="5919" y="6096"/>
                  </a:cubicBezTo>
                  <a:cubicBezTo>
                    <a:pt x="5909" y="6153"/>
                    <a:pt x="5894" y="6213"/>
                    <a:pt x="5879" y="6270"/>
                  </a:cubicBezTo>
                  <a:cubicBezTo>
                    <a:pt x="5859" y="6324"/>
                    <a:pt x="5840" y="6377"/>
                    <a:pt x="5817" y="6431"/>
                  </a:cubicBezTo>
                  <a:cubicBezTo>
                    <a:pt x="5802" y="6470"/>
                    <a:pt x="5787" y="6504"/>
                    <a:pt x="5767" y="6538"/>
                  </a:cubicBezTo>
                  <a:cubicBezTo>
                    <a:pt x="5764" y="6544"/>
                    <a:pt x="5760" y="6551"/>
                    <a:pt x="5760" y="6554"/>
                  </a:cubicBezTo>
                  <a:cubicBezTo>
                    <a:pt x="5739" y="6595"/>
                    <a:pt x="5716" y="6631"/>
                    <a:pt x="5696" y="6668"/>
                  </a:cubicBezTo>
                  <a:cubicBezTo>
                    <a:pt x="5693" y="6672"/>
                    <a:pt x="5693" y="6675"/>
                    <a:pt x="5689" y="6679"/>
                  </a:cubicBezTo>
                  <a:cubicBezTo>
                    <a:pt x="5675" y="6696"/>
                    <a:pt x="5667" y="6724"/>
                    <a:pt x="5652" y="6744"/>
                  </a:cubicBezTo>
                  <a:cubicBezTo>
                    <a:pt x="5572" y="6859"/>
                    <a:pt x="5479" y="6966"/>
                    <a:pt x="5375" y="7060"/>
                  </a:cubicBezTo>
                  <a:cubicBezTo>
                    <a:pt x="5368" y="7067"/>
                    <a:pt x="5359" y="7075"/>
                    <a:pt x="5352" y="7082"/>
                  </a:cubicBezTo>
                  <a:cubicBezTo>
                    <a:pt x="5311" y="7117"/>
                    <a:pt x="5269" y="7150"/>
                    <a:pt x="5227" y="7182"/>
                  </a:cubicBezTo>
                  <a:cubicBezTo>
                    <a:pt x="5205" y="7199"/>
                    <a:pt x="5182" y="7214"/>
                    <a:pt x="5159" y="7230"/>
                  </a:cubicBezTo>
                  <a:cubicBezTo>
                    <a:pt x="4868" y="7428"/>
                    <a:pt x="4519" y="7544"/>
                    <a:pt x="4142" y="7544"/>
                  </a:cubicBezTo>
                  <a:lnTo>
                    <a:pt x="2965" y="7544"/>
                  </a:lnTo>
                  <a:lnTo>
                    <a:pt x="2965" y="7551"/>
                  </a:lnTo>
                  <a:lnTo>
                    <a:pt x="2451" y="7551"/>
                  </a:lnTo>
                  <a:cubicBezTo>
                    <a:pt x="1838" y="7551"/>
                    <a:pt x="1310" y="7878"/>
                    <a:pt x="1016" y="8370"/>
                  </a:cubicBezTo>
                  <a:lnTo>
                    <a:pt x="1027" y="8370"/>
                  </a:lnTo>
                  <a:lnTo>
                    <a:pt x="1023" y="8373"/>
                  </a:lnTo>
                  <a:cubicBezTo>
                    <a:pt x="1023" y="8377"/>
                    <a:pt x="1020" y="8377"/>
                    <a:pt x="1020" y="8380"/>
                  </a:cubicBezTo>
                  <a:cubicBezTo>
                    <a:pt x="875" y="8625"/>
                    <a:pt x="792" y="8907"/>
                    <a:pt x="788" y="9215"/>
                  </a:cubicBezTo>
                  <a:cubicBezTo>
                    <a:pt x="788" y="9688"/>
                    <a:pt x="977" y="10104"/>
                    <a:pt x="1274" y="10405"/>
                  </a:cubicBezTo>
                  <a:cubicBezTo>
                    <a:pt x="1557" y="10683"/>
                    <a:pt x="1942" y="10840"/>
                    <a:pt x="2342" y="10840"/>
                  </a:cubicBezTo>
                  <a:lnTo>
                    <a:pt x="4731" y="10840"/>
                  </a:lnTo>
                  <a:cubicBezTo>
                    <a:pt x="5165" y="10840"/>
                    <a:pt x="5516" y="11194"/>
                    <a:pt x="5516" y="11629"/>
                  </a:cubicBezTo>
                  <a:lnTo>
                    <a:pt x="5516" y="13586"/>
                  </a:lnTo>
                  <a:cubicBezTo>
                    <a:pt x="5516" y="14020"/>
                    <a:pt x="5167" y="14376"/>
                    <a:pt x="4731" y="14376"/>
                  </a:cubicBezTo>
                  <a:lnTo>
                    <a:pt x="4255" y="14376"/>
                  </a:lnTo>
                  <a:lnTo>
                    <a:pt x="4255" y="16611"/>
                  </a:lnTo>
                  <a:cubicBezTo>
                    <a:pt x="4255" y="16734"/>
                    <a:pt x="4159" y="16830"/>
                    <a:pt x="4041" y="16830"/>
                  </a:cubicBezTo>
                  <a:lnTo>
                    <a:pt x="2294" y="16832"/>
                  </a:lnTo>
                  <a:lnTo>
                    <a:pt x="458" y="16832"/>
                  </a:lnTo>
                  <a:lnTo>
                    <a:pt x="100" y="17175"/>
                  </a:lnTo>
                  <a:cubicBezTo>
                    <a:pt x="64" y="17208"/>
                    <a:pt x="30" y="17241"/>
                    <a:pt x="0" y="17275"/>
                  </a:cubicBezTo>
                  <a:cubicBezTo>
                    <a:pt x="238" y="17594"/>
                    <a:pt x="532" y="17975"/>
                    <a:pt x="654" y="18117"/>
                  </a:cubicBezTo>
                  <a:cubicBezTo>
                    <a:pt x="1134" y="18687"/>
                    <a:pt x="1691" y="19195"/>
                    <a:pt x="2307" y="19626"/>
                  </a:cubicBezTo>
                  <a:cubicBezTo>
                    <a:pt x="3517" y="20471"/>
                    <a:pt x="4955" y="21013"/>
                    <a:pt x="6511" y="21134"/>
                  </a:cubicBezTo>
                  <a:cubicBezTo>
                    <a:pt x="6732" y="21154"/>
                    <a:pt x="6960" y="21161"/>
                    <a:pt x="7186" y="21161"/>
                  </a:cubicBezTo>
                  <a:cubicBezTo>
                    <a:pt x="7414" y="21161"/>
                    <a:pt x="7635" y="21154"/>
                    <a:pt x="7859" y="21134"/>
                  </a:cubicBezTo>
                  <a:cubicBezTo>
                    <a:pt x="9307" y="21020"/>
                    <a:pt x="10661" y="20544"/>
                    <a:pt x="11816" y="19793"/>
                  </a:cubicBezTo>
                  <a:cubicBezTo>
                    <a:pt x="12532" y="19334"/>
                    <a:pt x="13167" y="18764"/>
                    <a:pt x="13713" y="18117"/>
                  </a:cubicBezTo>
                  <a:cubicBezTo>
                    <a:pt x="13780" y="18037"/>
                    <a:pt x="13979" y="17754"/>
                    <a:pt x="14193" y="17450"/>
                  </a:cubicBezTo>
                  <a:lnTo>
                    <a:pt x="13766" y="17019"/>
                  </a:lnTo>
                  <a:lnTo>
                    <a:pt x="13579" y="16832"/>
                  </a:lnTo>
                  <a:lnTo>
                    <a:pt x="11843" y="16832"/>
                  </a:lnTo>
                  <a:cubicBezTo>
                    <a:pt x="11838" y="16832"/>
                    <a:pt x="11836" y="16832"/>
                    <a:pt x="11831" y="16830"/>
                  </a:cubicBezTo>
                  <a:lnTo>
                    <a:pt x="10041" y="16830"/>
                  </a:lnTo>
                  <a:cubicBezTo>
                    <a:pt x="9924" y="16830"/>
                    <a:pt x="9824" y="16733"/>
                    <a:pt x="9824" y="16611"/>
                  </a:cubicBezTo>
                  <a:lnTo>
                    <a:pt x="9824" y="14592"/>
                  </a:lnTo>
                  <a:cubicBezTo>
                    <a:pt x="9824" y="14471"/>
                    <a:pt x="9921" y="14378"/>
                    <a:pt x="10035" y="14378"/>
                  </a:cubicBezTo>
                  <a:lnTo>
                    <a:pt x="11540" y="14376"/>
                  </a:lnTo>
                  <a:cubicBezTo>
                    <a:pt x="12058" y="14376"/>
                    <a:pt x="12523" y="14164"/>
                    <a:pt x="12859" y="13829"/>
                  </a:cubicBezTo>
                  <a:cubicBezTo>
                    <a:pt x="13110" y="13571"/>
                    <a:pt x="13298" y="13238"/>
                    <a:pt x="13365" y="12870"/>
                  </a:cubicBezTo>
                  <a:cubicBezTo>
                    <a:pt x="13386" y="12750"/>
                    <a:pt x="13402" y="12636"/>
                    <a:pt x="13402" y="12515"/>
                  </a:cubicBezTo>
                  <a:lnTo>
                    <a:pt x="13402" y="10876"/>
                  </a:lnTo>
                  <a:cubicBezTo>
                    <a:pt x="14318" y="10866"/>
                    <a:pt x="15114" y="10107"/>
                    <a:pt x="15099" y="9189"/>
                  </a:cubicBezTo>
                  <a:cubicBezTo>
                    <a:pt x="15092" y="8738"/>
                    <a:pt x="14905" y="8336"/>
                    <a:pt x="14615" y="8035"/>
                  </a:cubicBezTo>
                  <a:cubicBezTo>
                    <a:pt x="14311" y="7738"/>
                    <a:pt x="13899" y="7551"/>
                    <a:pt x="13438" y="7551"/>
                  </a:cubicBezTo>
                  <a:lnTo>
                    <a:pt x="13405" y="7551"/>
                  </a:lnTo>
                  <a:lnTo>
                    <a:pt x="13405" y="2659"/>
                  </a:lnTo>
                  <a:cubicBezTo>
                    <a:pt x="13405" y="1630"/>
                    <a:pt x="12998" y="690"/>
                    <a:pt x="12331" y="0"/>
                  </a:cubicBezTo>
                  <a:close/>
                </a:path>
              </a:pathLst>
            </a:custGeom>
            <a:solidFill>
              <a:schemeClr val="hlink"/>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56"/>
            <p:cNvSpPr/>
            <p:nvPr/>
          </p:nvSpPr>
          <p:spPr>
            <a:xfrm flipH="1">
              <a:off x="7693300" y="1027992"/>
              <a:ext cx="105113" cy="93868"/>
            </a:xfrm>
            <a:custGeom>
              <a:avLst/>
              <a:gdLst/>
              <a:ahLst/>
              <a:cxnLst/>
              <a:rect l="l" t="t" r="r" b="b"/>
              <a:pathLst>
                <a:path w="2795" h="2496" extrusionOk="0">
                  <a:moveTo>
                    <a:pt x="1398" y="1"/>
                  </a:moveTo>
                  <a:cubicBezTo>
                    <a:pt x="614" y="1"/>
                    <a:pt x="1" y="721"/>
                    <a:pt x="181" y="1535"/>
                  </a:cubicBezTo>
                  <a:cubicBezTo>
                    <a:pt x="283" y="1993"/>
                    <a:pt x="654" y="2362"/>
                    <a:pt x="1112" y="2464"/>
                  </a:cubicBezTo>
                  <a:cubicBezTo>
                    <a:pt x="1209" y="2485"/>
                    <a:pt x="1304" y="2495"/>
                    <a:pt x="1397" y="2495"/>
                  </a:cubicBezTo>
                  <a:cubicBezTo>
                    <a:pt x="2181" y="2495"/>
                    <a:pt x="2794" y="1775"/>
                    <a:pt x="2613" y="963"/>
                  </a:cubicBezTo>
                  <a:cubicBezTo>
                    <a:pt x="2512" y="503"/>
                    <a:pt x="2142" y="132"/>
                    <a:pt x="1683" y="32"/>
                  </a:cubicBezTo>
                  <a:cubicBezTo>
                    <a:pt x="1586" y="11"/>
                    <a:pt x="1491" y="1"/>
                    <a:pt x="1398"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56"/>
            <p:cNvSpPr/>
            <p:nvPr/>
          </p:nvSpPr>
          <p:spPr>
            <a:xfrm flipH="1">
              <a:off x="7858245" y="965226"/>
              <a:ext cx="186120" cy="99058"/>
            </a:xfrm>
            <a:custGeom>
              <a:avLst/>
              <a:gdLst/>
              <a:ahLst/>
              <a:cxnLst/>
              <a:rect l="l" t="t" r="r" b="b"/>
              <a:pathLst>
                <a:path w="4949" h="2634" extrusionOk="0">
                  <a:moveTo>
                    <a:pt x="4948" y="1"/>
                  </a:moveTo>
                  <a:cubicBezTo>
                    <a:pt x="4948" y="58"/>
                    <a:pt x="4944" y="110"/>
                    <a:pt x="4934" y="168"/>
                  </a:cubicBezTo>
                  <a:cubicBezTo>
                    <a:pt x="4934" y="179"/>
                    <a:pt x="4934" y="188"/>
                    <a:pt x="4930" y="195"/>
                  </a:cubicBezTo>
                  <a:cubicBezTo>
                    <a:pt x="4927" y="249"/>
                    <a:pt x="4914" y="306"/>
                    <a:pt x="4904" y="359"/>
                  </a:cubicBezTo>
                  <a:cubicBezTo>
                    <a:pt x="4893" y="416"/>
                    <a:pt x="4879" y="477"/>
                    <a:pt x="4863" y="534"/>
                  </a:cubicBezTo>
                  <a:cubicBezTo>
                    <a:pt x="4843" y="587"/>
                    <a:pt x="4826" y="641"/>
                    <a:pt x="4802" y="694"/>
                  </a:cubicBezTo>
                  <a:cubicBezTo>
                    <a:pt x="4786" y="734"/>
                    <a:pt x="4772" y="767"/>
                    <a:pt x="4752" y="801"/>
                  </a:cubicBezTo>
                  <a:cubicBezTo>
                    <a:pt x="4749" y="807"/>
                    <a:pt x="4744" y="814"/>
                    <a:pt x="4744" y="817"/>
                  </a:cubicBezTo>
                  <a:cubicBezTo>
                    <a:pt x="4723" y="855"/>
                    <a:pt x="4705" y="894"/>
                    <a:pt x="4680" y="931"/>
                  </a:cubicBezTo>
                  <a:cubicBezTo>
                    <a:pt x="4677" y="935"/>
                    <a:pt x="4677" y="938"/>
                    <a:pt x="4673" y="942"/>
                  </a:cubicBezTo>
                  <a:cubicBezTo>
                    <a:pt x="4659" y="959"/>
                    <a:pt x="4652" y="987"/>
                    <a:pt x="4636" y="1007"/>
                  </a:cubicBezTo>
                  <a:cubicBezTo>
                    <a:pt x="4556" y="1122"/>
                    <a:pt x="4463" y="1229"/>
                    <a:pt x="4359" y="1323"/>
                  </a:cubicBezTo>
                  <a:cubicBezTo>
                    <a:pt x="4352" y="1330"/>
                    <a:pt x="4344" y="1338"/>
                    <a:pt x="4336" y="1345"/>
                  </a:cubicBezTo>
                  <a:cubicBezTo>
                    <a:pt x="4295" y="1380"/>
                    <a:pt x="4255" y="1413"/>
                    <a:pt x="4212" y="1445"/>
                  </a:cubicBezTo>
                  <a:cubicBezTo>
                    <a:pt x="4191" y="1462"/>
                    <a:pt x="4167" y="1477"/>
                    <a:pt x="4144" y="1493"/>
                  </a:cubicBezTo>
                  <a:cubicBezTo>
                    <a:pt x="3853" y="1691"/>
                    <a:pt x="3503" y="1807"/>
                    <a:pt x="3128" y="1807"/>
                  </a:cubicBezTo>
                  <a:lnTo>
                    <a:pt x="1951" y="1807"/>
                  </a:lnTo>
                  <a:lnTo>
                    <a:pt x="1951" y="1814"/>
                  </a:lnTo>
                  <a:lnTo>
                    <a:pt x="1437" y="1814"/>
                  </a:lnTo>
                  <a:cubicBezTo>
                    <a:pt x="824" y="1814"/>
                    <a:pt x="296" y="2141"/>
                    <a:pt x="0" y="2633"/>
                  </a:cubicBezTo>
                  <a:lnTo>
                    <a:pt x="3480" y="2633"/>
                  </a:lnTo>
                  <a:cubicBezTo>
                    <a:pt x="4288" y="2633"/>
                    <a:pt x="4948" y="1978"/>
                    <a:pt x="4948" y="1171"/>
                  </a:cubicBezTo>
                  <a:lnTo>
                    <a:pt x="4948" y="1"/>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56"/>
            <p:cNvSpPr/>
            <p:nvPr/>
          </p:nvSpPr>
          <p:spPr>
            <a:xfrm flipH="1">
              <a:off x="7858245" y="965226"/>
              <a:ext cx="186120" cy="99058"/>
            </a:xfrm>
            <a:custGeom>
              <a:avLst/>
              <a:gdLst/>
              <a:ahLst/>
              <a:cxnLst/>
              <a:rect l="l" t="t" r="r" b="b"/>
              <a:pathLst>
                <a:path w="4949" h="2634" extrusionOk="0">
                  <a:moveTo>
                    <a:pt x="4948" y="1"/>
                  </a:moveTo>
                  <a:cubicBezTo>
                    <a:pt x="4948" y="58"/>
                    <a:pt x="4944" y="110"/>
                    <a:pt x="4934" y="168"/>
                  </a:cubicBezTo>
                  <a:cubicBezTo>
                    <a:pt x="4934" y="179"/>
                    <a:pt x="4934" y="188"/>
                    <a:pt x="4930" y="195"/>
                  </a:cubicBezTo>
                  <a:cubicBezTo>
                    <a:pt x="4927" y="249"/>
                    <a:pt x="4914" y="306"/>
                    <a:pt x="4904" y="359"/>
                  </a:cubicBezTo>
                  <a:cubicBezTo>
                    <a:pt x="4893" y="416"/>
                    <a:pt x="4879" y="477"/>
                    <a:pt x="4863" y="534"/>
                  </a:cubicBezTo>
                  <a:cubicBezTo>
                    <a:pt x="4843" y="587"/>
                    <a:pt x="4826" y="641"/>
                    <a:pt x="4802" y="694"/>
                  </a:cubicBezTo>
                  <a:cubicBezTo>
                    <a:pt x="4786" y="734"/>
                    <a:pt x="4772" y="767"/>
                    <a:pt x="4752" y="801"/>
                  </a:cubicBezTo>
                  <a:cubicBezTo>
                    <a:pt x="4749" y="807"/>
                    <a:pt x="4744" y="814"/>
                    <a:pt x="4744" y="817"/>
                  </a:cubicBezTo>
                  <a:cubicBezTo>
                    <a:pt x="4723" y="855"/>
                    <a:pt x="4705" y="894"/>
                    <a:pt x="4680" y="931"/>
                  </a:cubicBezTo>
                  <a:cubicBezTo>
                    <a:pt x="4677" y="935"/>
                    <a:pt x="4677" y="938"/>
                    <a:pt x="4673" y="942"/>
                  </a:cubicBezTo>
                  <a:cubicBezTo>
                    <a:pt x="4659" y="959"/>
                    <a:pt x="4652" y="987"/>
                    <a:pt x="4636" y="1007"/>
                  </a:cubicBezTo>
                  <a:cubicBezTo>
                    <a:pt x="4556" y="1122"/>
                    <a:pt x="4463" y="1229"/>
                    <a:pt x="4359" y="1323"/>
                  </a:cubicBezTo>
                  <a:cubicBezTo>
                    <a:pt x="4352" y="1330"/>
                    <a:pt x="4344" y="1338"/>
                    <a:pt x="4336" y="1345"/>
                  </a:cubicBezTo>
                  <a:cubicBezTo>
                    <a:pt x="4295" y="1380"/>
                    <a:pt x="4255" y="1413"/>
                    <a:pt x="4212" y="1445"/>
                  </a:cubicBezTo>
                  <a:cubicBezTo>
                    <a:pt x="4191" y="1462"/>
                    <a:pt x="4167" y="1477"/>
                    <a:pt x="4144" y="1493"/>
                  </a:cubicBezTo>
                  <a:cubicBezTo>
                    <a:pt x="3853" y="1691"/>
                    <a:pt x="3503" y="1807"/>
                    <a:pt x="3128" y="1807"/>
                  </a:cubicBezTo>
                  <a:lnTo>
                    <a:pt x="1951" y="1807"/>
                  </a:lnTo>
                  <a:lnTo>
                    <a:pt x="1951" y="1814"/>
                  </a:lnTo>
                  <a:lnTo>
                    <a:pt x="1437" y="1814"/>
                  </a:lnTo>
                  <a:cubicBezTo>
                    <a:pt x="824" y="1814"/>
                    <a:pt x="296" y="2141"/>
                    <a:pt x="0" y="2633"/>
                  </a:cubicBezTo>
                  <a:lnTo>
                    <a:pt x="3480" y="2633"/>
                  </a:lnTo>
                  <a:cubicBezTo>
                    <a:pt x="4288" y="2633"/>
                    <a:pt x="4948" y="1978"/>
                    <a:pt x="4948" y="1171"/>
                  </a:cubicBezTo>
                  <a:lnTo>
                    <a:pt x="4948" y="1"/>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56"/>
            <p:cNvSpPr/>
            <p:nvPr/>
          </p:nvSpPr>
          <p:spPr>
            <a:xfrm flipH="1">
              <a:off x="7578184" y="1129757"/>
              <a:ext cx="104511" cy="76118"/>
            </a:xfrm>
            <a:custGeom>
              <a:avLst/>
              <a:gdLst/>
              <a:ahLst/>
              <a:cxnLst/>
              <a:rect l="l" t="t" r="r" b="b"/>
              <a:pathLst>
                <a:path w="2779" h="2024" extrusionOk="0">
                  <a:moveTo>
                    <a:pt x="283" y="0"/>
                  </a:moveTo>
                  <a:cubicBezTo>
                    <a:pt x="250" y="0"/>
                    <a:pt x="218" y="7"/>
                    <a:pt x="185" y="22"/>
                  </a:cubicBezTo>
                  <a:cubicBezTo>
                    <a:pt x="57" y="79"/>
                    <a:pt x="0" y="233"/>
                    <a:pt x="64" y="357"/>
                  </a:cubicBezTo>
                  <a:cubicBezTo>
                    <a:pt x="828" y="1831"/>
                    <a:pt x="2230" y="2006"/>
                    <a:pt x="2742" y="2021"/>
                  </a:cubicBezTo>
                  <a:cubicBezTo>
                    <a:pt x="2752" y="2021"/>
                    <a:pt x="2765" y="2021"/>
                    <a:pt x="2778" y="2023"/>
                  </a:cubicBezTo>
                  <a:lnTo>
                    <a:pt x="2778" y="1535"/>
                  </a:lnTo>
                  <a:cubicBezTo>
                    <a:pt x="2773" y="1535"/>
                    <a:pt x="2768" y="1536"/>
                    <a:pt x="2763" y="1536"/>
                  </a:cubicBezTo>
                  <a:cubicBezTo>
                    <a:pt x="2369" y="1536"/>
                    <a:pt x="1167" y="1418"/>
                    <a:pt x="499" y="134"/>
                  </a:cubicBezTo>
                  <a:cubicBezTo>
                    <a:pt x="457" y="50"/>
                    <a:pt x="371" y="0"/>
                    <a:pt x="283"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56"/>
            <p:cNvSpPr/>
            <p:nvPr/>
          </p:nvSpPr>
          <p:spPr>
            <a:xfrm flipH="1">
              <a:off x="7612745" y="907235"/>
              <a:ext cx="94809" cy="35389"/>
            </a:xfrm>
            <a:custGeom>
              <a:avLst/>
              <a:gdLst/>
              <a:ahLst/>
              <a:cxnLst/>
              <a:rect l="l" t="t" r="r" b="b"/>
              <a:pathLst>
                <a:path w="2521" h="941" extrusionOk="0">
                  <a:moveTo>
                    <a:pt x="1260" y="0"/>
                  </a:moveTo>
                  <a:cubicBezTo>
                    <a:pt x="761" y="0"/>
                    <a:pt x="294" y="236"/>
                    <a:pt x="43" y="615"/>
                  </a:cubicBezTo>
                  <a:cubicBezTo>
                    <a:pt x="12" y="661"/>
                    <a:pt x="0" y="718"/>
                    <a:pt x="12" y="772"/>
                  </a:cubicBezTo>
                  <a:cubicBezTo>
                    <a:pt x="23" y="828"/>
                    <a:pt x="55" y="875"/>
                    <a:pt x="102" y="905"/>
                  </a:cubicBezTo>
                  <a:cubicBezTo>
                    <a:pt x="137" y="929"/>
                    <a:pt x="177" y="941"/>
                    <a:pt x="218" y="941"/>
                  </a:cubicBezTo>
                  <a:cubicBezTo>
                    <a:pt x="286" y="941"/>
                    <a:pt x="353" y="907"/>
                    <a:pt x="394" y="846"/>
                  </a:cubicBezTo>
                  <a:cubicBezTo>
                    <a:pt x="568" y="582"/>
                    <a:pt x="901" y="418"/>
                    <a:pt x="1263" y="418"/>
                  </a:cubicBezTo>
                  <a:cubicBezTo>
                    <a:pt x="1623" y="418"/>
                    <a:pt x="1957" y="582"/>
                    <a:pt x="2129" y="846"/>
                  </a:cubicBezTo>
                  <a:cubicBezTo>
                    <a:pt x="2169" y="905"/>
                    <a:pt x="2235" y="941"/>
                    <a:pt x="2305" y="941"/>
                  </a:cubicBezTo>
                  <a:cubicBezTo>
                    <a:pt x="2345" y="941"/>
                    <a:pt x="2386" y="929"/>
                    <a:pt x="2420" y="905"/>
                  </a:cubicBezTo>
                  <a:cubicBezTo>
                    <a:pt x="2466" y="875"/>
                    <a:pt x="2499" y="828"/>
                    <a:pt x="2509" y="772"/>
                  </a:cubicBezTo>
                  <a:cubicBezTo>
                    <a:pt x="2520" y="718"/>
                    <a:pt x="2509" y="664"/>
                    <a:pt x="2479" y="615"/>
                  </a:cubicBezTo>
                  <a:cubicBezTo>
                    <a:pt x="2228" y="236"/>
                    <a:pt x="1760" y="0"/>
                    <a:pt x="1260"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56"/>
            <p:cNvSpPr/>
            <p:nvPr/>
          </p:nvSpPr>
          <p:spPr>
            <a:xfrm flipH="1">
              <a:off x="7635573" y="970829"/>
              <a:ext cx="49115" cy="49115"/>
            </a:xfrm>
            <a:custGeom>
              <a:avLst/>
              <a:gdLst/>
              <a:ahLst/>
              <a:cxnLst/>
              <a:rect l="l" t="t" r="r" b="b"/>
              <a:pathLst>
                <a:path w="1306" h="1306" extrusionOk="0">
                  <a:moveTo>
                    <a:pt x="652" y="0"/>
                  </a:moveTo>
                  <a:cubicBezTo>
                    <a:pt x="291" y="1"/>
                    <a:pt x="0" y="293"/>
                    <a:pt x="0" y="652"/>
                  </a:cubicBezTo>
                  <a:cubicBezTo>
                    <a:pt x="0" y="1013"/>
                    <a:pt x="293" y="1306"/>
                    <a:pt x="652" y="1306"/>
                  </a:cubicBezTo>
                  <a:cubicBezTo>
                    <a:pt x="1013" y="1306"/>
                    <a:pt x="1306" y="1013"/>
                    <a:pt x="1306" y="652"/>
                  </a:cubicBezTo>
                  <a:cubicBezTo>
                    <a:pt x="1306" y="293"/>
                    <a:pt x="1013" y="0"/>
                    <a:pt x="652"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56"/>
            <p:cNvSpPr/>
            <p:nvPr/>
          </p:nvSpPr>
          <p:spPr>
            <a:xfrm flipH="1">
              <a:off x="7881036" y="1015732"/>
              <a:ext cx="4776" cy="3798"/>
            </a:xfrm>
            <a:custGeom>
              <a:avLst/>
              <a:gdLst/>
              <a:ahLst/>
              <a:cxnLst/>
              <a:rect l="l" t="t" r="r" b="b"/>
              <a:pathLst>
                <a:path w="127" h="101" extrusionOk="0">
                  <a:moveTo>
                    <a:pt x="126" y="0"/>
                  </a:moveTo>
                  <a:cubicBezTo>
                    <a:pt x="125" y="1"/>
                    <a:pt x="125" y="2"/>
                    <a:pt x="124" y="2"/>
                  </a:cubicBezTo>
                  <a:lnTo>
                    <a:pt x="124" y="2"/>
                  </a:lnTo>
                  <a:cubicBezTo>
                    <a:pt x="125" y="2"/>
                    <a:pt x="125" y="1"/>
                    <a:pt x="126" y="0"/>
                  </a:cubicBezTo>
                  <a:close/>
                  <a:moveTo>
                    <a:pt x="124" y="2"/>
                  </a:moveTo>
                  <a:cubicBezTo>
                    <a:pt x="83" y="37"/>
                    <a:pt x="43" y="69"/>
                    <a:pt x="1" y="100"/>
                  </a:cubicBezTo>
                  <a:cubicBezTo>
                    <a:pt x="22" y="84"/>
                    <a:pt x="48" y="70"/>
                    <a:pt x="70" y="50"/>
                  </a:cubicBezTo>
                  <a:cubicBezTo>
                    <a:pt x="90" y="38"/>
                    <a:pt x="106" y="18"/>
                    <a:pt x="124" y="2"/>
                  </a:cubicBezTo>
                  <a:close/>
                </a:path>
              </a:pathLst>
            </a:custGeom>
            <a:solidFill>
              <a:srgbClr val="799C64"/>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56"/>
            <p:cNvSpPr/>
            <p:nvPr/>
          </p:nvSpPr>
          <p:spPr>
            <a:xfrm flipH="1">
              <a:off x="7869791" y="1003021"/>
              <a:ext cx="10455" cy="11922"/>
            </a:xfrm>
            <a:custGeom>
              <a:avLst/>
              <a:gdLst/>
              <a:ahLst/>
              <a:cxnLst/>
              <a:rect l="l" t="t" r="r" b="b"/>
              <a:pathLst>
                <a:path w="278" h="317" extrusionOk="0">
                  <a:moveTo>
                    <a:pt x="278" y="0"/>
                  </a:moveTo>
                  <a:cubicBezTo>
                    <a:pt x="201" y="111"/>
                    <a:pt x="112" y="214"/>
                    <a:pt x="13" y="306"/>
                  </a:cubicBezTo>
                  <a:lnTo>
                    <a:pt x="13" y="306"/>
                  </a:lnTo>
                  <a:cubicBezTo>
                    <a:pt x="26" y="295"/>
                    <a:pt x="39" y="285"/>
                    <a:pt x="52" y="271"/>
                  </a:cubicBezTo>
                  <a:lnTo>
                    <a:pt x="57" y="271"/>
                  </a:lnTo>
                  <a:cubicBezTo>
                    <a:pt x="98" y="228"/>
                    <a:pt x="136" y="187"/>
                    <a:pt x="174" y="140"/>
                  </a:cubicBezTo>
                  <a:cubicBezTo>
                    <a:pt x="209" y="94"/>
                    <a:pt x="243" y="50"/>
                    <a:pt x="278" y="0"/>
                  </a:cubicBezTo>
                  <a:close/>
                  <a:moveTo>
                    <a:pt x="13" y="306"/>
                  </a:moveTo>
                  <a:cubicBezTo>
                    <a:pt x="9" y="309"/>
                    <a:pt x="5" y="313"/>
                    <a:pt x="1" y="317"/>
                  </a:cubicBezTo>
                  <a:cubicBezTo>
                    <a:pt x="5" y="313"/>
                    <a:pt x="9" y="310"/>
                    <a:pt x="13" y="306"/>
                  </a:cubicBezTo>
                  <a:close/>
                </a:path>
              </a:pathLst>
            </a:custGeom>
            <a:solidFill>
              <a:srgbClr val="799C64"/>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56"/>
            <p:cNvSpPr/>
            <p:nvPr/>
          </p:nvSpPr>
          <p:spPr>
            <a:xfrm flipH="1">
              <a:off x="7880246" y="1014980"/>
              <a:ext cx="903" cy="827"/>
            </a:xfrm>
            <a:custGeom>
              <a:avLst/>
              <a:gdLst/>
              <a:ahLst/>
              <a:cxnLst/>
              <a:rect l="l" t="t" r="r" b="b"/>
              <a:pathLst>
                <a:path w="24" h="22" extrusionOk="0">
                  <a:moveTo>
                    <a:pt x="23" y="0"/>
                  </a:moveTo>
                  <a:cubicBezTo>
                    <a:pt x="16" y="7"/>
                    <a:pt x="8" y="15"/>
                    <a:pt x="1" y="22"/>
                  </a:cubicBezTo>
                  <a:cubicBezTo>
                    <a:pt x="9" y="15"/>
                    <a:pt x="16" y="7"/>
                    <a:pt x="23" y="0"/>
                  </a:cubicBezTo>
                  <a:close/>
                </a:path>
              </a:pathLst>
            </a:custGeom>
            <a:solidFill>
              <a:srgbClr val="799C64"/>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56"/>
            <p:cNvSpPr/>
            <p:nvPr/>
          </p:nvSpPr>
          <p:spPr>
            <a:xfrm flipH="1">
              <a:off x="7885812" y="1019531"/>
              <a:ext cx="2557" cy="1880"/>
            </a:xfrm>
            <a:custGeom>
              <a:avLst/>
              <a:gdLst/>
              <a:ahLst/>
              <a:cxnLst/>
              <a:rect l="l" t="t" r="r" b="b"/>
              <a:pathLst>
                <a:path w="68" h="50" extrusionOk="0">
                  <a:moveTo>
                    <a:pt x="0" y="49"/>
                  </a:moveTo>
                  <a:cubicBezTo>
                    <a:pt x="23" y="33"/>
                    <a:pt x="46" y="18"/>
                    <a:pt x="67" y="1"/>
                  </a:cubicBezTo>
                  <a:cubicBezTo>
                    <a:pt x="46" y="18"/>
                    <a:pt x="23" y="33"/>
                    <a:pt x="0" y="49"/>
                  </a:cubicBezTo>
                  <a:close/>
                </a:path>
              </a:pathLst>
            </a:custGeom>
            <a:solidFill>
              <a:srgbClr val="799C64"/>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56"/>
            <p:cNvSpPr/>
            <p:nvPr/>
          </p:nvSpPr>
          <p:spPr>
            <a:xfrm flipH="1">
              <a:off x="7888331" y="1021373"/>
              <a:ext cx="155883" cy="42910"/>
            </a:xfrm>
            <a:custGeom>
              <a:avLst/>
              <a:gdLst/>
              <a:ahLst/>
              <a:cxnLst/>
              <a:rect l="l" t="t" r="r" b="b"/>
              <a:pathLst>
                <a:path w="4145" h="1141" extrusionOk="0">
                  <a:moveTo>
                    <a:pt x="4144" y="0"/>
                  </a:moveTo>
                  <a:lnTo>
                    <a:pt x="4144" y="0"/>
                  </a:lnTo>
                  <a:cubicBezTo>
                    <a:pt x="3853" y="198"/>
                    <a:pt x="3503" y="314"/>
                    <a:pt x="3127" y="314"/>
                  </a:cubicBezTo>
                  <a:lnTo>
                    <a:pt x="1950" y="314"/>
                  </a:lnTo>
                  <a:lnTo>
                    <a:pt x="1950" y="321"/>
                  </a:lnTo>
                  <a:lnTo>
                    <a:pt x="1436" y="321"/>
                  </a:lnTo>
                  <a:cubicBezTo>
                    <a:pt x="822" y="321"/>
                    <a:pt x="295" y="648"/>
                    <a:pt x="1" y="1140"/>
                  </a:cubicBezTo>
                  <a:lnTo>
                    <a:pt x="11" y="1140"/>
                  </a:lnTo>
                  <a:cubicBezTo>
                    <a:pt x="303" y="661"/>
                    <a:pt x="830" y="333"/>
                    <a:pt x="1436" y="333"/>
                  </a:cubicBezTo>
                  <a:cubicBezTo>
                    <a:pt x="1436" y="333"/>
                    <a:pt x="1900" y="333"/>
                    <a:pt x="1950" y="325"/>
                  </a:cubicBezTo>
                  <a:lnTo>
                    <a:pt x="3127" y="325"/>
                  </a:lnTo>
                  <a:cubicBezTo>
                    <a:pt x="3505" y="325"/>
                    <a:pt x="3853" y="204"/>
                    <a:pt x="4144" y="0"/>
                  </a:cubicBezTo>
                  <a:close/>
                </a:path>
              </a:pathLst>
            </a:custGeom>
            <a:solidFill>
              <a:srgbClr val="799C64"/>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56"/>
            <p:cNvSpPr/>
            <p:nvPr/>
          </p:nvSpPr>
          <p:spPr>
            <a:xfrm flipH="1">
              <a:off x="8231424" y="2930244"/>
              <a:ext cx="113" cy="125120"/>
            </a:xfrm>
            <a:custGeom>
              <a:avLst/>
              <a:gdLst/>
              <a:ahLst/>
              <a:cxnLst/>
              <a:rect l="l" t="t" r="r" b="b"/>
              <a:pathLst>
                <a:path w="3" h="3327" extrusionOk="0">
                  <a:moveTo>
                    <a:pt x="1" y="1"/>
                  </a:moveTo>
                  <a:lnTo>
                    <a:pt x="1" y="3327"/>
                  </a:lnTo>
                  <a:lnTo>
                    <a:pt x="2" y="3327"/>
                  </a:lnTo>
                  <a:lnTo>
                    <a:pt x="2" y="1"/>
                  </a:lnTo>
                  <a:close/>
                </a:path>
              </a:pathLst>
            </a:custGeom>
            <a:solidFill>
              <a:srgbClr val="5D344E"/>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56"/>
            <p:cNvSpPr/>
            <p:nvPr/>
          </p:nvSpPr>
          <p:spPr>
            <a:xfrm flipH="1">
              <a:off x="6709560" y="1382479"/>
              <a:ext cx="1850853" cy="1547887"/>
            </a:xfrm>
            <a:custGeom>
              <a:avLst/>
              <a:gdLst/>
              <a:ahLst/>
              <a:cxnLst/>
              <a:rect l="l" t="t" r="r" b="b"/>
              <a:pathLst>
                <a:path w="49215" h="41159" extrusionOk="0">
                  <a:moveTo>
                    <a:pt x="13170" y="0"/>
                  </a:moveTo>
                  <a:lnTo>
                    <a:pt x="12812" y="343"/>
                  </a:lnTo>
                  <a:cubicBezTo>
                    <a:pt x="12776" y="376"/>
                    <a:pt x="12742" y="409"/>
                    <a:pt x="12712" y="443"/>
                  </a:cubicBezTo>
                  <a:cubicBezTo>
                    <a:pt x="10516" y="2554"/>
                    <a:pt x="8592" y="4909"/>
                    <a:pt x="6969" y="7450"/>
                  </a:cubicBezTo>
                  <a:cubicBezTo>
                    <a:pt x="4819" y="10827"/>
                    <a:pt x="3207" y="14533"/>
                    <a:pt x="2225" y="18455"/>
                  </a:cubicBezTo>
                  <a:cubicBezTo>
                    <a:pt x="900" y="23733"/>
                    <a:pt x="1" y="30618"/>
                    <a:pt x="346" y="39325"/>
                  </a:cubicBezTo>
                  <a:cubicBezTo>
                    <a:pt x="385" y="40348"/>
                    <a:pt x="1226" y="41158"/>
                    <a:pt x="2251" y="41158"/>
                  </a:cubicBezTo>
                  <a:lnTo>
                    <a:pt x="31049" y="41158"/>
                  </a:lnTo>
                  <a:lnTo>
                    <a:pt x="31049" y="17176"/>
                  </a:lnTo>
                  <a:cubicBezTo>
                    <a:pt x="31049" y="16838"/>
                    <a:pt x="31325" y="16608"/>
                    <a:pt x="31617" y="16608"/>
                  </a:cubicBezTo>
                  <a:cubicBezTo>
                    <a:pt x="31743" y="16608"/>
                    <a:pt x="31871" y="16651"/>
                    <a:pt x="31983" y="16745"/>
                  </a:cubicBezTo>
                  <a:lnTo>
                    <a:pt x="44366" y="27257"/>
                  </a:lnTo>
                  <a:cubicBezTo>
                    <a:pt x="44543" y="27409"/>
                    <a:pt x="44763" y="27484"/>
                    <a:pt x="44982" y="27484"/>
                  </a:cubicBezTo>
                  <a:cubicBezTo>
                    <a:pt x="45217" y="27484"/>
                    <a:pt x="45451" y="27397"/>
                    <a:pt x="45633" y="27225"/>
                  </a:cubicBezTo>
                  <a:lnTo>
                    <a:pt x="48819" y="24222"/>
                  </a:lnTo>
                  <a:cubicBezTo>
                    <a:pt x="49207" y="23851"/>
                    <a:pt x="49214" y="23235"/>
                    <a:pt x="48839" y="22858"/>
                  </a:cubicBezTo>
                  <a:lnTo>
                    <a:pt x="33712" y="7448"/>
                  </a:lnTo>
                  <a:lnTo>
                    <a:pt x="31049" y="4786"/>
                  </a:lnTo>
                  <a:lnTo>
                    <a:pt x="26909" y="618"/>
                  </a:lnTo>
                  <a:cubicBezTo>
                    <a:pt x="26909" y="618"/>
                    <a:pt x="26870" y="580"/>
                    <a:pt x="26818" y="523"/>
                  </a:cubicBezTo>
                  <a:lnTo>
                    <a:pt x="26295" y="0"/>
                  </a:lnTo>
                  <a:cubicBezTo>
                    <a:pt x="26290" y="9"/>
                    <a:pt x="26283" y="13"/>
                    <a:pt x="26278" y="20"/>
                  </a:cubicBezTo>
                  <a:cubicBezTo>
                    <a:pt x="26161" y="185"/>
                    <a:pt x="25327" y="1327"/>
                    <a:pt x="24666" y="1834"/>
                  </a:cubicBezTo>
                  <a:cubicBezTo>
                    <a:pt x="24620" y="1868"/>
                    <a:pt x="24575" y="1898"/>
                    <a:pt x="24529" y="1928"/>
                  </a:cubicBezTo>
                  <a:cubicBezTo>
                    <a:pt x="23373" y="2680"/>
                    <a:pt x="22022" y="3155"/>
                    <a:pt x="20572" y="3269"/>
                  </a:cubicBezTo>
                  <a:cubicBezTo>
                    <a:pt x="20348" y="3289"/>
                    <a:pt x="20127" y="3296"/>
                    <a:pt x="19899" y="3296"/>
                  </a:cubicBezTo>
                  <a:cubicBezTo>
                    <a:pt x="19675" y="3296"/>
                    <a:pt x="19447" y="3289"/>
                    <a:pt x="19226" y="3269"/>
                  </a:cubicBezTo>
                  <a:cubicBezTo>
                    <a:pt x="17670" y="3148"/>
                    <a:pt x="16229" y="2606"/>
                    <a:pt x="15021" y="1761"/>
                  </a:cubicBezTo>
                  <a:cubicBezTo>
                    <a:pt x="14404" y="1332"/>
                    <a:pt x="13848" y="822"/>
                    <a:pt x="13367" y="252"/>
                  </a:cubicBezTo>
                  <a:cubicBezTo>
                    <a:pt x="13321" y="199"/>
                    <a:pt x="13250" y="107"/>
                    <a:pt x="13170" y="0"/>
                  </a:cubicBezTo>
                  <a:close/>
                </a:path>
              </a:pathLst>
            </a:custGeom>
            <a:solidFill>
              <a:schemeClr val="accent5"/>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56"/>
            <p:cNvSpPr/>
            <p:nvPr/>
          </p:nvSpPr>
          <p:spPr>
            <a:xfrm flipH="1">
              <a:off x="7292627" y="1382479"/>
              <a:ext cx="1005700" cy="280176"/>
            </a:xfrm>
            <a:custGeom>
              <a:avLst/>
              <a:gdLst/>
              <a:ahLst/>
              <a:cxnLst/>
              <a:rect l="l" t="t" r="r" b="b"/>
              <a:pathLst>
                <a:path w="26742" h="7450" extrusionOk="0">
                  <a:moveTo>
                    <a:pt x="6201" y="0"/>
                  </a:moveTo>
                  <a:lnTo>
                    <a:pt x="5843" y="343"/>
                  </a:lnTo>
                  <a:cubicBezTo>
                    <a:pt x="5807" y="376"/>
                    <a:pt x="5773" y="409"/>
                    <a:pt x="5743" y="443"/>
                  </a:cubicBezTo>
                  <a:cubicBezTo>
                    <a:pt x="3547" y="2554"/>
                    <a:pt x="1623" y="4909"/>
                    <a:pt x="0" y="7450"/>
                  </a:cubicBezTo>
                  <a:lnTo>
                    <a:pt x="26741" y="7450"/>
                  </a:lnTo>
                  <a:lnTo>
                    <a:pt x="24080" y="4786"/>
                  </a:lnTo>
                  <a:lnTo>
                    <a:pt x="19940" y="617"/>
                  </a:lnTo>
                  <a:cubicBezTo>
                    <a:pt x="19940" y="617"/>
                    <a:pt x="19901" y="580"/>
                    <a:pt x="19849" y="523"/>
                  </a:cubicBezTo>
                  <a:cubicBezTo>
                    <a:pt x="19684" y="346"/>
                    <a:pt x="19349" y="0"/>
                    <a:pt x="19326" y="0"/>
                  </a:cubicBezTo>
                  <a:cubicBezTo>
                    <a:pt x="19321" y="9"/>
                    <a:pt x="19314" y="13"/>
                    <a:pt x="19309" y="20"/>
                  </a:cubicBezTo>
                  <a:cubicBezTo>
                    <a:pt x="19192" y="185"/>
                    <a:pt x="18358" y="1327"/>
                    <a:pt x="17697" y="1834"/>
                  </a:cubicBezTo>
                  <a:cubicBezTo>
                    <a:pt x="17651" y="1868"/>
                    <a:pt x="17606" y="1898"/>
                    <a:pt x="17560" y="1928"/>
                  </a:cubicBezTo>
                  <a:cubicBezTo>
                    <a:pt x="16404" y="2679"/>
                    <a:pt x="15053" y="3155"/>
                    <a:pt x="13603" y="3269"/>
                  </a:cubicBezTo>
                  <a:cubicBezTo>
                    <a:pt x="13379" y="3289"/>
                    <a:pt x="13158" y="3296"/>
                    <a:pt x="12930" y="3296"/>
                  </a:cubicBezTo>
                  <a:cubicBezTo>
                    <a:pt x="12706" y="3296"/>
                    <a:pt x="12478" y="3289"/>
                    <a:pt x="12257" y="3269"/>
                  </a:cubicBezTo>
                  <a:cubicBezTo>
                    <a:pt x="10701" y="3148"/>
                    <a:pt x="9260" y="2606"/>
                    <a:pt x="8052" y="1761"/>
                  </a:cubicBezTo>
                  <a:cubicBezTo>
                    <a:pt x="7435" y="1330"/>
                    <a:pt x="6879" y="822"/>
                    <a:pt x="6398" y="252"/>
                  </a:cubicBezTo>
                  <a:cubicBezTo>
                    <a:pt x="6352" y="199"/>
                    <a:pt x="6281" y="107"/>
                    <a:pt x="6201"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56"/>
            <p:cNvSpPr/>
            <p:nvPr/>
          </p:nvSpPr>
          <p:spPr>
            <a:xfrm flipH="1">
              <a:off x="7392814" y="2931523"/>
              <a:ext cx="838647" cy="1188924"/>
            </a:xfrm>
            <a:custGeom>
              <a:avLst/>
              <a:gdLst/>
              <a:ahLst/>
              <a:cxnLst/>
              <a:rect l="l" t="t" r="r" b="b"/>
              <a:pathLst>
                <a:path w="22300" h="31614" extrusionOk="0">
                  <a:moveTo>
                    <a:pt x="0" y="1"/>
                  </a:moveTo>
                  <a:lnTo>
                    <a:pt x="0" y="3327"/>
                  </a:lnTo>
                  <a:lnTo>
                    <a:pt x="16" y="26728"/>
                  </a:lnTo>
                  <a:lnTo>
                    <a:pt x="4901" y="31613"/>
                  </a:lnTo>
                  <a:cubicBezTo>
                    <a:pt x="6593" y="30331"/>
                    <a:pt x="7030" y="28664"/>
                    <a:pt x="7548" y="26156"/>
                  </a:cubicBezTo>
                  <a:cubicBezTo>
                    <a:pt x="9390" y="17215"/>
                    <a:pt x="10558" y="5948"/>
                    <a:pt x="10558" y="5948"/>
                  </a:cubicBezTo>
                  <a:cubicBezTo>
                    <a:pt x="10573" y="5837"/>
                    <a:pt x="10658" y="5784"/>
                    <a:pt x="10744" y="5784"/>
                  </a:cubicBezTo>
                  <a:cubicBezTo>
                    <a:pt x="10840" y="5784"/>
                    <a:pt x="10937" y="5850"/>
                    <a:pt x="10937" y="5975"/>
                  </a:cubicBezTo>
                  <a:lnTo>
                    <a:pt x="10937" y="29791"/>
                  </a:lnTo>
                  <a:lnTo>
                    <a:pt x="17898" y="29791"/>
                  </a:lnTo>
                  <a:cubicBezTo>
                    <a:pt x="19258" y="21464"/>
                    <a:pt x="21023" y="9328"/>
                    <a:pt x="21844" y="3327"/>
                  </a:cubicBezTo>
                  <a:cubicBezTo>
                    <a:pt x="21874" y="3086"/>
                    <a:pt x="21909" y="2857"/>
                    <a:pt x="21936" y="2646"/>
                  </a:cubicBezTo>
                  <a:cubicBezTo>
                    <a:pt x="21959" y="2482"/>
                    <a:pt x="21981" y="2330"/>
                    <a:pt x="22000" y="2180"/>
                  </a:cubicBezTo>
                  <a:cubicBezTo>
                    <a:pt x="22019" y="2040"/>
                    <a:pt x="22033" y="1906"/>
                    <a:pt x="22053" y="1777"/>
                  </a:cubicBezTo>
                  <a:cubicBezTo>
                    <a:pt x="22056" y="1770"/>
                    <a:pt x="22056" y="1762"/>
                    <a:pt x="22056" y="1755"/>
                  </a:cubicBezTo>
                  <a:cubicBezTo>
                    <a:pt x="22083" y="1576"/>
                    <a:pt x="22107" y="1408"/>
                    <a:pt x="22124" y="1255"/>
                  </a:cubicBezTo>
                  <a:cubicBezTo>
                    <a:pt x="22218" y="560"/>
                    <a:pt x="22275" y="134"/>
                    <a:pt x="22293" y="27"/>
                  </a:cubicBezTo>
                  <a:cubicBezTo>
                    <a:pt x="22300" y="8"/>
                    <a:pt x="22300" y="1"/>
                    <a:pt x="22297" y="1"/>
                  </a:cubicBezTo>
                  <a:close/>
                </a:path>
              </a:pathLst>
            </a:custGeom>
            <a:solidFill>
              <a:schemeClr val="accent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56"/>
            <p:cNvSpPr/>
            <p:nvPr/>
          </p:nvSpPr>
          <p:spPr>
            <a:xfrm flipH="1">
              <a:off x="7392927" y="2930244"/>
              <a:ext cx="838534" cy="125120"/>
            </a:xfrm>
            <a:custGeom>
              <a:avLst/>
              <a:gdLst/>
              <a:ahLst/>
              <a:cxnLst/>
              <a:rect l="l" t="t" r="r" b="b"/>
              <a:pathLst>
                <a:path w="22297" h="3327" extrusionOk="0">
                  <a:moveTo>
                    <a:pt x="0" y="1"/>
                  </a:moveTo>
                  <a:lnTo>
                    <a:pt x="0" y="3327"/>
                  </a:lnTo>
                  <a:lnTo>
                    <a:pt x="21844" y="3327"/>
                  </a:lnTo>
                  <a:cubicBezTo>
                    <a:pt x="22126" y="1243"/>
                    <a:pt x="22297" y="2"/>
                    <a:pt x="22297" y="1"/>
                  </a:cubicBezTo>
                  <a:close/>
                </a:path>
              </a:pathLst>
            </a:custGeom>
            <a:solidFill>
              <a:srgbClr val="22222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56"/>
            <p:cNvSpPr/>
            <p:nvPr/>
          </p:nvSpPr>
          <p:spPr>
            <a:xfrm flipH="1">
              <a:off x="7973624" y="3907884"/>
              <a:ext cx="269006" cy="158666"/>
            </a:xfrm>
            <a:custGeom>
              <a:avLst/>
              <a:gdLst/>
              <a:ahLst/>
              <a:cxnLst/>
              <a:rect l="l" t="t" r="r" b="b"/>
              <a:pathLst>
                <a:path w="7153" h="4219" extrusionOk="0">
                  <a:moveTo>
                    <a:pt x="436" y="0"/>
                  </a:moveTo>
                  <a:cubicBezTo>
                    <a:pt x="302" y="0"/>
                    <a:pt x="172" y="72"/>
                    <a:pt x="103" y="198"/>
                  </a:cubicBezTo>
                  <a:cubicBezTo>
                    <a:pt x="0" y="381"/>
                    <a:pt x="69" y="613"/>
                    <a:pt x="251" y="715"/>
                  </a:cubicBezTo>
                  <a:lnTo>
                    <a:pt x="6534" y="4172"/>
                  </a:lnTo>
                  <a:cubicBezTo>
                    <a:pt x="6592" y="4204"/>
                    <a:pt x="6655" y="4219"/>
                    <a:pt x="6717" y="4219"/>
                  </a:cubicBezTo>
                  <a:cubicBezTo>
                    <a:pt x="6852" y="4219"/>
                    <a:pt x="6983" y="4147"/>
                    <a:pt x="7052" y="4022"/>
                  </a:cubicBezTo>
                  <a:cubicBezTo>
                    <a:pt x="7153" y="3838"/>
                    <a:pt x="7084" y="3605"/>
                    <a:pt x="6902" y="3504"/>
                  </a:cubicBezTo>
                  <a:lnTo>
                    <a:pt x="619" y="48"/>
                  </a:lnTo>
                  <a:cubicBezTo>
                    <a:pt x="561" y="16"/>
                    <a:pt x="498" y="0"/>
                    <a:pt x="436" y="0"/>
                  </a:cubicBezTo>
                  <a:close/>
                </a:path>
              </a:pathLst>
            </a:custGeom>
            <a:solidFill>
              <a:srgbClr val="2D353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56"/>
            <p:cNvSpPr/>
            <p:nvPr/>
          </p:nvSpPr>
          <p:spPr>
            <a:xfrm flipH="1">
              <a:off x="7536288" y="3975690"/>
              <a:ext cx="298378" cy="28732"/>
            </a:xfrm>
            <a:custGeom>
              <a:avLst/>
              <a:gdLst/>
              <a:ahLst/>
              <a:cxnLst/>
              <a:rect l="l" t="t" r="r" b="b"/>
              <a:pathLst>
                <a:path w="7934" h="764" extrusionOk="0">
                  <a:moveTo>
                    <a:pt x="381" y="0"/>
                  </a:moveTo>
                  <a:cubicBezTo>
                    <a:pt x="172" y="0"/>
                    <a:pt x="0" y="171"/>
                    <a:pt x="0" y="381"/>
                  </a:cubicBezTo>
                  <a:cubicBezTo>
                    <a:pt x="0" y="591"/>
                    <a:pt x="172" y="764"/>
                    <a:pt x="381" y="764"/>
                  </a:cubicBezTo>
                  <a:lnTo>
                    <a:pt x="7551" y="764"/>
                  </a:lnTo>
                  <a:cubicBezTo>
                    <a:pt x="7762" y="764"/>
                    <a:pt x="7933" y="592"/>
                    <a:pt x="7933" y="381"/>
                  </a:cubicBezTo>
                  <a:cubicBezTo>
                    <a:pt x="7933" y="171"/>
                    <a:pt x="7762" y="0"/>
                    <a:pt x="7551" y="0"/>
                  </a:cubicBezTo>
                  <a:close/>
                </a:path>
              </a:pathLst>
            </a:custGeom>
            <a:solidFill>
              <a:srgbClr val="2D353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56"/>
            <p:cNvSpPr/>
            <p:nvPr/>
          </p:nvSpPr>
          <p:spPr>
            <a:xfrm flipH="1">
              <a:off x="7962680" y="540000"/>
              <a:ext cx="328878" cy="329066"/>
            </a:xfrm>
            <a:custGeom>
              <a:avLst/>
              <a:gdLst/>
              <a:ahLst/>
              <a:cxnLst/>
              <a:rect l="l" t="t" r="r" b="b"/>
              <a:pathLst>
                <a:path w="8745" h="8750" extrusionOk="0">
                  <a:moveTo>
                    <a:pt x="4375" y="0"/>
                  </a:moveTo>
                  <a:cubicBezTo>
                    <a:pt x="1958" y="0"/>
                    <a:pt x="0" y="1958"/>
                    <a:pt x="0" y="4375"/>
                  </a:cubicBezTo>
                  <a:cubicBezTo>
                    <a:pt x="0" y="6508"/>
                    <a:pt x="1530" y="8288"/>
                    <a:pt x="3554" y="8674"/>
                  </a:cubicBezTo>
                  <a:cubicBezTo>
                    <a:pt x="3817" y="8724"/>
                    <a:pt x="4091" y="8749"/>
                    <a:pt x="4373" y="8749"/>
                  </a:cubicBezTo>
                  <a:cubicBezTo>
                    <a:pt x="6786" y="8749"/>
                    <a:pt x="8745" y="6792"/>
                    <a:pt x="8745" y="4375"/>
                  </a:cubicBezTo>
                  <a:cubicBezTo>
                    <a:pt x="8745" y="4102"/>
                    <a:pt x="8718" y="3831"/>
                    <a:pt x="8674" y="3570"/>
                  </a:cubicBezTo>
                  <a:cubicBezTo>
                    <a:pt x="8291" y="1540"/>
                    <a:pt x="6513" y="0"/>
                    <a:pt x="4375" y="0"/>
                  </a:cubicBez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56"/>
            <p:cNvSpPr/>
            <p:nvPr/>
          </p:nvSpPr>
          <p:spPr>
            <a:xfrm flipH="1">
              <a:off x="7962681" y="674408"/>
              <a:ext cx="195221" cy="194656"/>
            </a:xfrm>
            <a:custGeom>
              <a:avLst/>
              <a:gdLst/>
              <a:ahLst/>
              <a:cxnLst/>
              <a:rect l="l" t="t" r="r" b="b"/>
              <a:pathLst>
                <a:path w="5191" h="5176" extrusionOk="0">
                  <a:moveTo>
                    <a:pt x="3853" y="0"/>
                  </a:moveTo>
                  <a:cubicBezTo>
                    <a:pt x="2477" y="0"/>
                    <a:pt x="1264" y="728"/>
                    <a:pt x="584" y="1814"/>
                  </a:cubicBezTo>
                  <a:cubicBezTo>
                    <a:pt x="537" y="1887"/>
                    <a:pt x="494" y="1958"/>
                    <a:pt x="457" y="2032"/>
                  </a:cubicBezTo>
                  <a:cubicBezTo>
                    <a:pt x="452" y="2032"/>
                    <a:pt x="452" y="2035"/>
                    <a:pt x="452" y="2035"/>
                  </a:cubicBezTo>
                  <a:cubicBezTo>
                    <a:pt x="308" y="2306"/>
                    <a:pt x="199" y="2596"/>
                    <a:pt x="117" y="2900"/>
                  </a:cubicBezTo>
                  <a:cubicBezTo>
                    <a:pt x="99" y="2977"/>
                    <a:pt x="84" y="3052"/>
                    <a:pt x="67" y="3128"/>
                  </a:cubicBezTo>
                  <a:cubicBezTo>
                    <a:pt x="54" y="3204"/>
                    <a:pt x="42" y="3283"/>
                    <a:pt x="30" y="3363"/>
                  </a:cubicBezTo>
                  <a:cubicBezTo>
                    <a:pt x="19" y="3439"/>
                    <a:pt x="12" y="3519"/>
                    <a:pt x="7" y="3599"/>
                  </a:cubicBezTo>
                  <a:cubicBezTo>
                    <a:pt x="4" y="3677"/>
                    <a:pt x="0" y="3754"/>
                    <a:pt x="0" y="3834"/>
                  </a:cubicBezTo>
                  <a:lnTo>
                    <a:pt x="0" y="3841"/>
                  </a:lnTo>
                  <a:lnTo>
                    <a:pt x="0" y="3848"/>
                  </a:lnTo>
                  <a:lnTo>
                    <a:pt x="0" y="5100"/>
                  </a:lnTo>
                  <a:cubicBezTo>
                    <a:pt x="263" y="5150"/>
                    <a:pt x="537" y="5175"/>
                    <a:pt x="819" y="5175"/>
                  </a:cubicBezTo>
                  <a:cubicBezTo>
                    <a:pt x="3232" y="5175"/>
                    <a:pt x="5191" y="3218"/>
                    <a:pt x="5191" y="801"/>
                  </a:cubicBezTo>
                  <a:cubicBezTo>
                    <a:pt x="5191" y="528"/>
                    <a:pt x="5164" y="257"/>
                    <a:pt x="5117"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56"/>
            <p:cNvSpPr/>
            <p:nvPr/>
          </p:nvSpPr>
          <p:spPr>
            <a:xfrm flipH="1">
              <a:off x="7612969" y="704457"/>
              <a:ext cx="514132" cy="585662"/>
            </a:xfrm>
            <a:custGeom>
              <a:avLst/>
              <a:gdLst/>
              <a:ahLst/>
              <a:cxnLst/>
              <a:rect l="l" t="t" r="r" b="b"/>
              <a:pathLst>
                <a:path w="13671" h="15573" extrusionOk="0">
                  <a:moveTo>
                    <a:pt x="10169" y="0"/>
                  </a:moveTo>
                  <a:lnTo>
                    <a:pt x="10143" y="16"/>
                  </a:lnTo>
                  <a:lnTo>
                    <a:pt x="3853" y="16"/>
                  </a:lnTo>
                  <a:cubicBezTo>
                    <a:pt x="2477" y="16"/>
                    <a:pt x="1264" y="744"/>
                    <a:pt x="584" y="1830"/>
                  </a:cubicBezTo>
                  <a:cubicBezTo>
                    <a:pt x="537" y="1904"/>
                    <a:pt x="495" y="1975"/>
                    <a:pt x="457" y="2048"/>
                  </a:cubicBezTo>
                  <a:cubicBezTo>
                    <a:pt x="452" y="2048"/>
                    <a:pt x="452" y="2051"/>
                    <a:pt x="452" y="2051"/>
                  </a:cubicBezTo>
                  <a:cubicBezTo>
                    <a:pt x="308" y="2322"/>
                    <a:pt x="199" y="2611"/>
                    <a:pt x="117" y="2917"/>
                  </a:cubicBezTo>
                  <a:cubicBezTo>
                    <a:pt x="99" y="2992"/>
                    <a:pt x="84" y="3068"/>
                    <a:pt x="67" y="3145"/>
                  </a:cubicBezTo>
                  <a:cubicBezTo>
                    <a:pt x="52" y="3221"/>
                    <a:pt x="42" y="3302"/>
                    <a:pt x="30" y="3380"/>
                  </a:cubicBezTo>
                  <a:cubicBezTo>
                    <a:pt x="20" y="3456"/>
                    <a:pt x="10" y="3537"/>
                    <a:pt x="7" y="3616"/>
                  </a:cubicBezTo>
                  <a:cubicBezTo>
                    <a:pt x="3" y="3696"/>
                    <a:pt x="0" y="3773"/>
                    <a:pt x="0" y="3851"/>
                  </a:cubicBezTo>
                  <a:lnTo>
                    <a:pt x="0" y="3858"/>
                  </a:lnTo>
                  <a:lnTo>
                    <a:pt x="0" y="3866"/>
                  </a:lnTo>
                  <a:lnTo>
                    <a:pt x="0" y="11121"/>
                  </a:lnTo>
                  <a:cubicBezTo>
                    <a:pt x="0" y="11194"/>
                    <a:pt x="7" y="11265"/>
                    <a:pt x="10" y="11335"/>
                  </a:cubicBezTo>
                  <a:lnTo>
                    <a:pt x="0" y="11331"/>
                  </a:lnTo>
                  <a:lnTo>
                    <a:pt x="0" y="12038"/>
                  </a:lnTo>
                  <a:lnTo>
                    <a:pt x="0" y="13308"/>
                  </a:lnTo>
                  <a:lnTo>
                    <a:pt x="0" y="13312"/>
                  </a:lnTo>
                  <a:cubicBezTo>
                    <a:pt x="0" y="14561"/>
                    <a:pt x="1012" y="15573"/>
                    <a:pt x="2260" y="15573"/>
                  </a:cubicBezTo>
                  <a:lnTo>
                    <a:pt x="5917" y="15573"/>
                  </a:lnTo>
                  <a:cubicBezTo>
                    <a:pt x="6352" y="15573"/>
                    <a:pt x="6705" y="15219"/>
                    <a:pt x="6705" y="14785"/>
                  </a:cubicBezTo>
                  <a:lnTo>
                    <a:pt x="6705" y="12826"/>
                  </a:lnTo>
                  <a:cubicBezTo>
                    <a:pt x="6705" y="12391"/>
                    <a:pt x="6351" y="12038"/>
                    <a:pt x="5917" y="12038"/>
                  </a:cubicBezTo>
                  <a:lnTo>
                    <a:pt x="3530" y="12038"/>
                  </a:lnTo>
                  <a:cubicBezTo>
                    <a:pt x="3131" y="12038"/>
                    <a:pt x="2747" y="11881"/>
                    <a:pt x="2461" y="11602"/>
                  </a:cubicBezTo>
                  <a:cubicBezTo>
                    <a:pt x="2163" y="11301"/>
                    <a:pt x="1975" y="10885"/>
                    <a:pt x="1975" y="10412"/>
                  </a:cubicBezTo>
                  <a:cubicBezTo>
                    <a:pt x="1978" y="10104"/>
                    <a:pt x="2062" y="9822"/>
                    <a:pt x="2206" y="9577"/>
                  </a:cubicBezTo>
                  <a:cubicBezTo>
                    <a:pt x="2206" y="9574"/>
                    <a:pt x="2210" y="9574"/>
                    <a:pt x="2210" y="9570"/>
                  </a:cubicBezTo>
                  <a:lnTo>
                    <a:pt x="2213" y="9567"/>
                  </a:lnTo>
                  <a:cubicBezTo>
                    <a:pt x="2507" y="9088"/>
                    <a:pt x="3032" y="8760"/>
                    <a:pt x="3639" y="8760"/>
                  </a:cubicBezTo>
                  <a:cubicBezTo>
                    <a:pt x="3639" y="8760"/>
                    <a:pt x="4104" y="8760"/>
                    <a:pt x="4152" y="8752"/>
                  </a:cubicBezTo>
                  <a:lnTo>
                    <a:pt x="5329" y="8752"/>
                  </a:lnTo>
                  <a:cubicBezTo>
                    <a:pt x="5767" y="8752"/>
                    <a:pt x="6171" y="8595"/>
                    <a:pt x="6484" y="8329"/>
                  </a:cubicBezTo>
                  <a:cubicBezTo>
                    <a:pt x="6529" y="8299"/>
                    <a:pt x="6571" y="8256"/>
                    <a:pt x="6613" y="8212"/>
                  </a:cubicBezTo>
                  <a:lnTo>
                    <a:pt x="6616" y="8212"/>
                  </a:lnTo>
                  <a:cubicBezTo>
                    <a:pt x="6658" y="8170"/>
                    <a:pt x="6698" y="8127"/>
                    <a:pt x="6735" y="8082"/>
                  </a:cubicBezTo>
                  <a:cubicBezTo>
                    <a:pt x="6769" y="8035"/>
                    <a:pt x="6802" y="7990"/>
                    <a:pt x="6837" y="7941"/>
                  </a:cubicBezTo>
                  <a:cubicBezTo>
                    <a:pt x="6855" y="7921"/>
                    <a:pt x="6862" y="7893"/>
                    <a:pt x="6876" y="7876"/>
                  </a:cubicBezTo>
                  <a:cubicBezTo>
                    <a:pt x="6902" y="7829"/>
                    <a:pt x="6929" y="7785"/>
                    <a:pt x="6956" y="7735"/>
                  </a:cubicBezTo>
                  <a:cubicBezTo>
                    <a:pt x="6997" y="7651"/>
                    <a:pt x="7036" y="7561"/>
                    <a:pt x="7066" y="7468"/>
                  </a:cubicBezTo>
                  <a:cubicBezTo>
                    <a:pt x="7083" y="7411"/>
                    <a:pt x="7097" y="7350"/>
                    <a:pt x="7107" y="7293"/>
                  </a:cubicBezTo>
                  <a:cubicBezTo>
                    <a:pt x="7119" y="7240"/>
                    <a:pt x="7130" y="7183"/>
                    <a:pt x="7134" y="7129"/>
                  </a:cubicBezTo>
                  <a:cubicBezTo>
                    <a:pt x="7137" y="7122"/>
                    <a:pt x="7137" y="7113"/>
                    <a:pt x="7137" y="7102"/>
                  </a:cubicBezTo>
                  <a:cubicBezTo>
                    <a:pt x="7141" y="7044"/>
                    <a:pt x="7144" y="6992"/>
                    <a:pt x="7144" y="6935"/>
                  </a:cubicBezTo>
                  <a:lnTo>
                    <a:pt x="7144" y="4730"/>
                  </a:lnTo>
                  <a:cubicBezTo>
                    <a:pt x="7144" y="4254"/>
                    <a:pt x="7529" y="3868"/>
                    <a:pt x="8010" y="3868"/>
                  </a:cubicBezTo>
                  <a:lnTo>
                    <a:pt x="11731" y="3868"/>
                  </a:lnTo>
                  <a:cubicBezTo>
                    <a:pt x="12799" y="3868"/>
                    <a:pt x="13668" y="3004"/>
                    <a:pt x="13668" y="1934"/>
                  </a:cubicBezTo>
                  <a:cubicBezTo>
                    <a:pt x="13670" y="1670"/>
                    <a:pt x="13618" y="1419"/>
                    <a:pt x="13522" y="1190"/>
                  </a:cubicBezTo>
                  <a:lnTo>
                    <a:pt x="13465" y="1133"/>
                  </a:lnTo>
                  <a:cubicBezTo>
                    <a:pt x="12899" y="563"/>
                    <a:pt x="12151" y="167"/>
                    <a:pt x="11320" y="46"/>
                  </a:cubicBezTo>
                  <a:cubicBezTo>
                    <a:pt x="11132" y="16"/>
                    <a:pt x="10938" y="0"/>
                    <a:pt x="10740" y="0"/>
                  </a:cubicBez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56"/>
            <p:cNvSpPr/>
            <p:nvPr/>
          </p:nvSpPr>
          <p:spPr>
            <a:xfrm flipH="1">
              <a:off x="7492250" y="4050603"/>
              <a:ext cx="328050" cy="552454"/>
            </a:xfrm>
            <a:custGeom>
              <a:avLst/>
              <a:gdLst/>
              <a:ahLst/>
              <a:cxnLst/>
              <a:rect l="l" t="t" r="r" b="b"/>
              <a:pathLst>
                <a:path w="8723" h="14690" extrusionOk="0">
                  <a:moveTo>
                    <a:pt x="5" y="0"/>
                  </a:moveTo>
                  <a:lnTo>
                    <a:pt x="5" y="10708"/>
                  </a:lnTo>
                  <a:lnTo>
                    <a:pt x="1" y="10708"/>
                  </a:lnTo>
                  <a:lnTo>
                    <a:pt x="1" y="14232"/>
                  </a:lnTo>
                  <a:cubicBezTo>
                    <a:pt x="1" y="14468"/>
                    <a:pt x="182" y="14662"/>
                    <a:pt x="413" y="14685"/>
                  </a:cubicBezTo>
                  <a:cubicBezTo>
                    <a:pt x="429" y="14689"/>
                    <a:pt x="443" y="14689"/>
                    <a:pt x="460" y="14689"/>
                  </a:cubicBezTo>
                  <a:lnTo>
                    <a:pt x="1340" y="14689"/>
                  </a:lnTo>
                  <a:cubicBezTo>
                    <a:pt x="1360" y="14689"/>
                    <a:pt x="1382" y="14689"/>
                    <a:pt x="1402" y="14685"/>
                  </a:cubicBezTo>
                  <a:cubicBezTo>
                    <a:pt x="1542" y="14666"/>
                    <a:pt x="1667" y="14582"/>
                    <a:pt x="1740" y="14461"/>
                  </a:cubicBezTo>
                  <a:lnTo>
                    <a:pt x="2002" y="13998"/>
                  </a:lnTo>
                  <a:cubicBezTo>
                    <a:pt x="2090" y="13847"/>
                    <a:pt x="2246" y="13770"/>
                    <a:pt x="2398" y="13770"/>
                  </a:cubicBezTo>
                  <a:cubicBezTo>
                    <a:pt x="2550" y="13770"/>
                    <a:pt x="2707" y="13847"/>
                    <a:pt x="2794" y="13998"/>
                  </a:cubicBezTo>
                  <a:lnTo>
                    <a:pt x="3057" y="14461"/>
                  </a:lnTo>
                  <a:cubicBezTo>
                    <a:pt x="3128" y="14582"/>
                    <a:pt x="3254" y="14666"/>
                    <a:pt x="3395" y="14685"/>
                  </a:cubicBezTo>
                  <a:cubicBezTo>
                    <a:pt x="3415" y="14689"/>
                    <a:pt x="3436" y="14689"/>
                    <a:pt x="3456" y="14689"/>
                  </a:cubicBezTo>
                  <a:lnTo>
                    <a:pt x="8223" y="14689"/>
                  </a:lnTo>
                  <a:cubicBezTo>
                    <a:pt x="8239" y="14689"/>
                    <a:pt x="8250" y="14689"/>
                    <a:pt x="8266" y="14685"/>
                  </a:cubicBezTo>
                  <a:cubicBezTo>
                    <a:pt x="8579" y="14655"/>
                    <a:pt x="8723" y="14267"/>
                    <a:pt x="8493" y="14038"/>
                  </a:cubicBezTo>
                  <a:lnTo>
                    <a:pt x="5163" y="10708"/>
                  </a:lnTo>
                  <a:cubicBezTo>
                    <a:pt x="5143" y="10690"/>
                    <a:pt x="5183" y="10239"/>
                    <a:pt x="5273" y="9447"/>
                  </a:cubicBezTo>
                  <a:cubicBezTo>
                    <a:pt x="5300" y="9226"/>
                    <a:pt x="5327" y="8975"/>
                    <a:pt x="5361" y="8699"/>
                  </a:cubicBezTo>
                  <a:cubicBezTo>
                    <a:pt x="5655" y="6192"/>
                    <a:pt x="6257" y="4336"/>
                    <a:pt x="6966" y="0"/>
                  </a:cubicBezTo>
                  <a:close/>
                </a:path>
              </a:pathLst>
            </a:custGeom>
            <a:solidFill>
              <a:schemeClr val="dk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56"/>
            <p:cNvSpPr/>
            <p:nvPr/>
          </p:nvSpPr>
          <p:spPr>
            <a:xfrm flipH="1">
              <a:off x="7492250" y="4568080"/>
              <a:ext cx="327937" cy="34787"/>
            </a:xfrm>
            <a:custGeom>
              <a:avLst/>
              <a:gdLst/>
              <a:ahLst/>
              <a:cxnLst/>
              <a:rect l="l" t="t" r="r" b="b"/>
              <a:pathLst>
                <a:path w="8720" h="925" extrusionOk="0">
                  <a:moveTo>
                    <a:pt x="1" y="0"/>
                  </a:moveTo>
                  <a:lnTo>
                    <a:pt x="1" y="472"/>
                  </a:lnTo>
                  <a:cubicBezTo>
                    <a:pt x="1" y="708"/>
                    <a:pt x="180" y="902"/>
                    <a:pt x="413" y="925"/>
                  </a:cubicBezTo>
                  <a:lnTo>
                    <a:pt x="1399" y="925"/>
                  </a:lnTo>
                  <a:cubicBezTo>
                    <a:pt x="1540" y="906"/>
                    <a:pt x="1664" y="822"/>
                    <a:pt x="1737" y="701"/>
                  </a:cubicBezTo>
                  <a:lnTo>
                    <a:pt x="1999" y="238"/>
                  </a:lnTo>
                  <a:cubicBezTo>
                    <a:pt x="2087" y="87"/>
                    <a:pt x="2243" y="10"/>
                    <a:pt x="2396" y="10"/>
                  </a:cubicBezTo>
                  <a:cubicBezTo>
                    <a:pt x="2547" y="10"/>
                    <a:pt x="2704" y="87"/>
                    <a:pt x="2791" y="238"/>
                  </a:cubicBezTo>
                  <a:lnTo>
                    <a:pt x="3054" y="701"/>
                  </a:lnTo>
                  <a:cubicBezTo>
                    <a:pt x="3125" y="822"/>
                    <a:pt x="3252" y="906"/>
                    <a:pt x="3392" y="925"/>
                  </a:cubicBezTo>
                  <a:lnTo>
                    <a:pt x="8263" y="925"/>
                  </a:lnTo>
                  <a:cubicBezTo>
                    <a:pt x="8576" y="895"/>
                    <a:pt x="8720" y="507"/>
                    <a:pt x="8493" y="278"/>
                  </a:cubicBezTo>
                  <a:lnTo>
                    <a:pt x="8215" y="0"/>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56"/>
            <p:cNvSpPr/>
            <p:nvPr/>
          </p:nvSpPr>
          <p:spPr>
            <a:xfrm flipH="1">
              <a:off x="8047108" y="3936616"/>
              <a:ext cx="621953" cy="666894"/>
            </a:xfrm>
            <a:custGeom>
              <a:avLst/>
              <a:gdLst/>
              <a:ahLst/>
              <a:cxnLst/>
              <a:rect l="l" t="t" r="r" b="b"/>
              <a:pathLst>
                <a:path w="16538" h="17733" extrusionOk="0">
                  <a:moveTo>
                    <a:pt x="11652" y="1"/>
                  </a:moveTo>
                  <a:lnTo>
                    <a:pt x="2674" y="8994"/>
                  </a:lnTo>
                  <a:lnTo>
                    <a:pt x="2670" y="8989"/>
                  </a:lnTo>
                  <a:lnTo>
                    <a:pt x="179" y="11481"/>
                  </a:lnTo>
                  <a:cubicBezTo>
                    <a:pt x="10" y="11649"/>
                    <a:pt x="0" y="11913"/>
                    <a:pt x="149" y="12093"/>
                  </a:cubicBezTo>
                  <a:cubicBezTo>
                    <a:pt x="157" y="12107"/>
                    <a:pt x="167" y="12117"/>
                    <a:pt x="179" y="12128"/>
                  </a:cubicBezTo>
                  <a:lnTo>
                    <a:pt x="801" y="12750"/>
                  </a:lnTo>
                  <a:cubicBezTo>
                    <a:pt x="815" y="12765"/>
                    <a:pt x="831" y="12780"/>
                    <a:pt x="848" y="12792"/>
                  </a:cubicBezTo>
                  <a:cubicBezTo>
                    <a:pt x="930" y="12854"/>
                    <a:pt x="1030" y="12886"/>
                    <a:pt x="1131" y="12886"/>
                  </a:cubicBezTo>
                  <a:cubicBezTo>
                    <a:pt x="1170" y="12886"/>
                    <a:pt x="1209" y="12882"/>
                    <a:pt x="1247" y="12872"/>
                  </a:cubicBezTo>
                  <a:lnTo>
                    <a:pt x="1758" y="12732"/>
                  </a:lnTo>
                  <a:cubicBezTo>
                    <a:pt x="1799" y="12721"/>
                    <a:pt x="1840" y="12715"/>
                    <a:pt x="1880" y="12715"/>
                  </a:cubicBezTo>
                  <a:cubicBezTo>
                    <a:pt x="2004" y="12715"/>
                    <a:pt x="2119" y="12768"/>
                    <a:pt x="2201" y="12849"/>
                  </a:cubicBezTo>
                  <a:cubicBezTo>
                    <a:pt x="2308" y="12957"/>
                    <a:pt x="2365" y="13121"/>
                    <a:pt x="2319" y="13291"/>
                  </a:cubicBezTo>
                  <a:lnTo>
                    <a:pt x="2178" y="13803"/>
                  </a:lnTo>
                  <a:cubicBezTo>
                    <a:pt x="2142" y="13940"/>
                    <a:pt x="2172" y="14090"/>
                    <a:pt x="2258" y="14203"/>
                  </a:cubicBezTo>
                  <a:cubicBezTo>
                    <a:pt x="2269" y="14219"/>
                    <a:pt x="2285" y="14234"/>
                    <a:pt x="2299" y="14249"/>
                  </a:cubicBezTo>
                  <a:lnTo>
                    <a:pt x="5671" y="17620"/>
                  </a:lnTo>
                  <a:cubicBezTo>
                    <a:pt x="5681" y="17630"/>
                    <a:pt x="5688" y="17637"/>
                    <a:pt x="5702" y="17647"/>
                  </a:cubicBezTo>
                  <a:cubicBezTo>
                    <a:pt x="5773" y="17706"/>
                    <a:pt x="5856" y="17732"/>
                    <a:pt x="5937" y="17732"/>
                  </a:cubicBezTo>
                  <a:cubicBezTo>
                    <a:pt x="6134" y="17732"/>
                    <a:pt x="6323" y="17578"/>
                    <a:pt x="6323" y="17349"/>
                  </a:cubicBezTo>
                  <a:lnTo>
                    <a:pt x="6323" y="12639"/>
                  </a:lnTo>
                  <a:cubicBezTo>
                    <a:pt x="6323" y="12612"/>
                    <a:pt x="6669" y="12321"/>
                    <a:pt x="7293" y="11826"/>
                  </a:cubicBezTo>
                  <a:cubicBezTo>
                    <a:pt x="7468" y="11688"/>
                    <a:pt x="7665" y="11529"/>
                    <a:pt x="7884" y="11359"/>
                  </a:cubicBezTo>
                  <a:cubicBezTo>
                    <a:pt x="9863" y="9794"/>
                    <a:pt x="12970" y="7450"/>
                    <a:pt x="16537" y="4886"/>
                  </a:cubicBezTo>
                  <a:lnTo>
                    <a:pt x="11652" y="1"/>
                  </a:lnTo>
                  <a:close/>
                </a:path>
              </a:pathLst>
            </a:custGeom>
            <a:solidFill>
              <a:schemeClr val="dk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56"/>
            <p:cNvSpPr/>
            <p:nvPr/>
          </p:nvSpPr>
          <p:spPr>
            <a:xfrm flipH="1">
              <a:off x="8431268" y="4355900"/>
              <a:ext cx="237755" cy="247608"/>
            </a:xfrm>
            <a:custGeom>
              <a:avLst/>
              <a:gdLst/>
              <a:ahLst/>
              <a:cxnLst/>
              <a:rect l="l" t="t" r="r" b="b"/>
              <a:pathLst>
                <a:path w="6322" h="6584" extrusionOk="0">
                  <a:moveTo>
                    <a:pt x="513" y="1"/>
                  </a:moveTo>
                  <a:lnTo>
                    <a:pt x="179" y="333"/>
                  </a:lnTo>
                  <a:cubicBezTo>
                    <a:pt x="11" y="501"/>
                    <a:pt x="1" y="765"/>
                    <a:pt x="149" y="945"/>
                  </a:cubicBezTo>
                  <a:lnTo>
                    <a:pt x="845" y="1643"/>
                  </a:lnTo>
                  <a:cubicBezTo>
                    <a:pt x="928" y="1705"/>
                    <a:pt x="1028" y="1737"/>
                    <a:pt x="1129" y="1737"/>
                  </a:cubicBezTo>
                  <a:cubicBezTo>
                    <a:pt x="1168" y="1737"/>
                    <a:pt x="1207" y="1733"/>
                    <a:pt x="1245" y="1723"/>
                  </a:cubicBezTo>
                  <a:lnTo>
                    <a:pt x="1757" y="1583"/>
                  </a:lnTo>
                  <a:cubicBezTo>
                    <a:pt x="1798" y="1572"/>
                    <a:pt x="1839" y="1566"/>
                    <a:pt x="1879" y="1566"/>
                  </a:cubicBezTo>
                  <a:cubicBezTo>
                    <a:pt x="2003" y="1566"/>
                    <a:pt x="2118" y="1619"/>
                    <a:pt x="2200" y="1700"/>
                  </a:cubicBezTo>
                  <a:cubicBezTo>
                    <a:pt x="2307" y="1808"/>
                    <a:pt x="2364" y="1972"/>
                    <a:pt x="2318" y="2142"/>
                  </a:cubicBezTo>
                  <a:lnTo>
                    <a:pt x="2177" y="2654"/>
                  </a:lnTo>
                  <a:cubicBezTo>
                    <a:pt x="2141" y="2791"/>
                    <a:pt x="2171" y="2941"/>
                    <a:pt x="2257" y="3054"/>
                  </a:cubicBezTo>
                  <a:lnTo>
                    <a:pt x="5701" y="6498"/>
                  </a:lnTo>
                  <a:cubicBezTo>
                    <a:pt x="5772" y="6557"/>
                    <a:pt x="5855" y="6583"/>
                    <a:pt x="5936" y="6583"/>
                  </a:cubicBezTo>
                  <a:cubicBezTo>
                    <a:pt x="6133" y="6583"/>
                    <a:pt x="6322" y="6430"/>
                    <a:pt x="6322" y="6203"/>
                  </a:cubicBezTo>
                  <a:lnTo>
                    <a:pt x="6322" y="5809"/>
                  </a:lnTo>
                  <a:lnTo>
                    <a:pt x="513" y="1"/>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56"/>
            <p:cNvSpPr/>
            <p:nvPr/>
          </p:nvSpPr>
          <p:spPr>
            <a:xfrm flipH="1">
              <a:off x="7552009" y="1382479"/>
              <a:ext cx="19669" cy="19669"/>
            </a:xfrm>
            <a:custGeom>
              <a:avLst/>
              <a:gdLst/>
              <a:ahLst/>
              <a:cxnLst/>
              <a:rect l="l" t="t" r="r" b="b"/>
              <a:pathLst>
                <a:path w="523" h="523" extrusionOk="0">
                  <a:moveTo>
                    <a:pt x="0" y="0"/>
                  </a:moveTo>
                  <a:lnTo>
                    <a:pt x="522" y="523"/>
                  </a:lnTo>
                  <a:cubicBezTo>
                    <a:pt x="358" y="349"/>
                    <a:pt x="23" y="0"/>
                    <a:pt x="0" y="0"/>
                  </a:cubicBezTo>
                  <a:close/>
                </a:path>
              </a:pathLst>
            </a:custGeom>
            <a:solidFill>
              <a:srgbClr val="22222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56"/>
            <p:cNvSpPr/>
            <p:nvPr/>
          </p:nvSpPr>
          <p:spPr>
            <a:xfrm flipH="1">
              <a:off x="6613021" y="2661841"/>
              <a:ext cx="2099890" cy="227074"/>
            </a:xfrm>
            <a:custGeom>
              <a:avLst/>
              <a:gdLst/>
              <a:ahLst/>
              <a:cxnLst/>
              <a:rect l="l" t="t" r="r" b="b"/>
              <a:pathLst>
                <a:path w="55837" h="6038" extrusionOk="0">
                  <a:moveTo>
                    <a:pt x="1" y="1"/>
                  </a:moveTo>
                  <a:lnTo>
                    <a:pt x="1" y="6038"/>
                  </a:lnTo>
                  <a:lnTo>
                    <a:pt x="55836" y="6038"/>
                  </a:lnTo>
                  <a:lnTo>
                    <a:pt x="55836" y="1"/>
                  </a:lnTo>
                  <a:close/>
                </a:path>
              </a:pathLst>
            </a:custGeom>
            <a:solidFill>
              <a:schemeClr val="dk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56"/>
            <p:cNvSpPr/>
            <p:nvPr/>
          </p:nvSpPr>
          <p:spPr>
            <a:xfrm flipH="1">
              <a:off x="6613021" y="2888876"/>
              <a:ext cx="2099890" cy="227074"/>
            </a:xfrm>
            <a:custGeom>
              <a:avLst/>
              <a:gdLst/>
              <a:ahLst/>
              <a:cxnLst/>
              <a:rect l="l" t="t" r="r" b="b"/>
              <a:pathLst>
                <a:path w="55837" h="6038" extrusionOk="0">
                  <a:moveTo>
                    <a:pt x="1" y="1"/>
                  </a:moveTo>
                  <a:lnTo>
                    <a:pt x="1" y="6037"/>
                  </a:lnTo>
                  <a:lnTo>
                    <a:pt x="55836" y="6037"/>
                  </a:lnTo>
                  <a:lnTo>
                    <a:pt x="55836" y="1"/>
                  </a:lnTo>
                  <a:close/>
                </a:path>
              </a:pathLst>
            </a:custGeom>
            <a:solidFill>
              <a:schemeClr val="hlink"/>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56"/>
            <p:cNvSpPr/>
            <p:nvPr/>
          </p:nvSpPr>
          <p:spPr>
            <a:xfrm flipH="1">
              <a:off x="6613021" y="3115912"/>
              <a:ext cx="2099890" cy="227074"/>
            </a:xfrm>
            <a:custGeom>
              <a:avLst/>
              <a:gdLst/>
              <a:ahLst/>
              <a:cxnLst/>
              <a:rect l="l" t="t" r="r" b="b"/>
              <a:pathLst>
                <a:path w="55837" h="6038" extrusionOk="0">
                  <a:moveTo>
                    <a:pt x="1" y="0"/>
                  </a:moveTo>
                  <a:lnTo>
                    <a:pt x="1" y="6037"/>
                  </a:lnTo>
                  <a:lnTo>
                    <a:pt x="55836" y="6037"/>
                  </a:lnTo>
                  <a:lnTo>
                    <a:pt x="55836" y="0"/>
                  </a:lnTo>
                  <a:close/>
                </a:path>
              </a:pathLst>
            </a:custGeom>
            <a:solidFill>
              <a:srgbClr val="EA999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56"/>
            <p:cNvSpPr/>
            <p:nvPr/>
          </p:nvSpPr>
          <p:spPr>
            <a:xfrm flipH="1">
              <a:off x="6613021" y="3342947"/>
              <a:ext cx="2099815" cy="226999"/>
            </a:xfrm>
            <a:custGeom>
              <a:avLst/>
              <a:gdLst/>
              <a:ahLst/>
              <a:cxnLst/>
              <a:rect l="l" t="t" r="r" b="b"/>
              <a:pathLst>
                <a:path w="55835" h="6036" extrusionOk="0">
                  <a:moveTo>
                    <a:pt x="0" y="0"/>
                  </a:moveTo>
                  <a:lnTo>
                    <a:pt x="0" y="3995"/>
                  </a:lnTo>
                  <a:cubicBezTo>
                    <a:pt x="0" y="5123"/>
                    <a:pt x="913" y="6036"/>
                    <a:pt x="2040" y="6036"/>
                  </a:cubicBezTo>
                  <a:lnTo>
                    <a:pt x="53794" y="6036"/>
                  </a:lnTo>
                  <a:cubicBezTo>
                    <a:pt x="54921" y="6036"/>
                    <a:pt x="55834" y="5121"/>
                    <a:pt x="55834" y="3995"/>
                  </a:cubicBezTo>
                  <a:lnTo>
                    <a:pt x="55834" y="0"/>
                  </a:lnTo>
                  <a:close/>
                </a:path>
              </a:pathLst>
            </a:custGeom>
            <a:solidFill>
              <a:srgbClr val="6D9EEB"/>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56"/>
            <p:cNvSpPr/>
            <p:nvPr/>
          </p:nvSpPr>
          <p:spPr>
            <a:xfrm flipH="1">
              <a:off x="6613021" y="2661841"/>
              <a:ext cx="2099890" cy="227074"/>
            </a:xfrm>
            <a:custGeom>
              <a:avLst/>
              <a:gdLst/>
              <a:ahLst/>
              <a:cxnLst/>
              <a:rect l="l" t="t" r="r" b="b"/>
              <a:pathLst>
                <a:path w="55837" h="6038" extrusionOk="0">
                  <a:moveTo>
                    <a:pt x="1" y="1"/>
                  </a:moveTo>
                  <a:lnTo>
                    <a:pt x="1" y="6038"/>
                  </a:lnTo>
                  <a:lnTo>
                    <a:pt x="55836" y="6038"/>
                  </a:lnTo>
                  <a:lnTo>
                    <a:pt x="55836" y="1"/>
                  </a:lnTo>
                  <a:close/>
                </a:path>
              </a:pathLst>
            </a:custGeom>
            <a:solidFill>
              <a:srgbClr val="EA999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56"/>
            <p:cNvSpPr/>
            <p:nvPr/>
          </p:nvSpPr>
          <p:spPr>
            <a:xfrm flipH="1">
              <a:off x="6613096" y="2434881"/>
              <a:ext cx="2099740" cy="226999"/>
            </a:xfrm>
            <a:custGeom>
              <a:avLst/>
              <a:gdLst/>
              <a:ahLst/>
              <a:cxnLst/>
              <a:rect l="l" t="t" r="r" b="b"/>
              <a:pathLst>
                <a:path w="55833" h="6036" extrusionOk="0">
                  <a:moveTo>
                    <a:pt x="2040" y="0"/>
                  </a:moveTo>
                  <a:cubicBezTo>
                    <a:pt x="913" y="0"/>
                    <a:pt x="0" y="914"/>
                    <a:pt x="0" y="2041"/>
                  </a:cubicBezTo>
                  <a:lnTo>
                    <a:pt x="0" y="6036"/>
                  </a:lnTo>
                  <a:lnTo>
                    <a:pt x="55833" y="6036"/>
                  </a:lnTo>
                  <a:lnTo>
                    <a:pt x="55833" y="2041"/>
                  </a:lnTo>
                  <a:cubicBezTo>
                    <a:pt x="55833" y="914"/>
                    <a:pt x="54919" y="0"/>
                    <a:pt x="53792" y="0"/>
                  </a:cubicBezTo>
                  <a:close/>
                </a:path>
              </a:pathLst>
            </a:custGeom>
            <a:solidFill>
              <a:srgbClr val="6D9EEB"/>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56"/>
            <p:cNvSpPr/>
            <p:nvPr/>
          </p:nvSpPr>
          <p:spPr>
            <a:xfrm flipH="1">
              <a:off x="8370833" y="2327174"/>
              <a:ext cx="215905" cy="232001"/>
            </a:xfrm>
            <a:custGeom>
              <a:avLst/>
              <a:gdLst/>
              <a:ahLst/>
              <a:cxnLst/>
              <a:rect l="l" t="t" r="r" b="b"/>
              <a:pathLst>
                <a:path w="5741" h="6169" extrusionOk="0">
                  <a:moveTo>
                    <a:pt x="1648" y="1"/>
                  </a:moveTo>
                  <a:cubicBezTo>
                    <a:pt x="736" y="1"/>
                    <a:pt x="0" y="739"/>
                    <a:pt x="0" y="1647"/>
                  </a:cubicBezTo>
                  <a:lnTo>
                    <a:pt x="0" y="4791"/>
                  </a:lnTo>
                  <a:cubicBezTo>
                    <a:pt x="0" y="5100"/>
                    <a:pt x="251" y="5350"/>
                    <a:pt x="559" y="5350"/>
                  </a:cubicBezTo>
                  <a:lnTo>
                    <a:pt x="587" y="5350"/>
                  </a:lnTo>
                  <a:cubicBezTo>
                    <a:pt x="896" y="5350"/>
                    <a:pt x="1149" y="5099"/>
                    <a:pt x="1149" y="4791"/>
                  </a:cubicBezTo>
                  <a:lnTo>
                    <a:pt x="1149" y="5299"/>
                  </a:lnTo>
                  <a:cubicBezTo>
                    <a:pt x="1149" y="5608"/>
                    <a:pt x="1400" y="5858"/>
                    <a:pt x="1708" y="5858"/>
                  </a:cubicBezTo>
                  <a:lnTo>
                    <a:pt x="1737" y="5858"/>
                  </a:lnTo>
                  <a:cubicBezTo>
                    <a:pt x="2045" y="5858"/>
                    <a:pt x="2297" y="5607"/>
                    <a:pt x="2297" y="5299"/>
                  </a:cubicBezTo>
                  <a:lnTo>
                    <a:pt x="2297" y="5608"/>
                  </a:lnTo>
                  <a:cubicBezTo>
                    <a:pt x="2297" y="5919"/>
                    <a:pt x="2548" y="6169"/>
                    <a:pt x="2857" y="6169"/>
                  </a:cubicBezTo>
                  <a:lnTo>
                    <a:pt x="2885" y="6169"/>
                  </a:lnTo>
                  <a:cubicBezTo>
                    <a:pt x="3196" y="6169"/>
                    <a:pt x="3446" y="5918"/>
                    <a:pt x="3446" y="5608"/>
                  </a:cubicBezTo>
                  <a:lnTo>
                    <a:pt x="3446" y="4791"/>
                  </a:lnTo>
                  <a:cubicBezTo>
                    <a:pt x="3446" y="5099"/>
                    <a:pt x="3697" y="5350"/>
                    <a:pt x="4005" y="5350"/>
                  </a:cubicBezTo>
                  <a:lnTo>
                    <a:pt x="4034" y="5350"/>
                  </a:lnTo>
                  <a:cubicBezTo>
                    <a:pt x="4342" y="5350"/>
                    <a:pt x="4594" y="5097"/>
                    <a:pt x="4594" y="4791"/>
                  </a:cubicBezTo>
                  <a:lnTo>
                    <a:pt x="4594" y="3096"/>
                  </a:lnTo>
                  <a:lnTo>
                    <a:pt x="4620" y="3096"/>
                  </a:lnTo>
                  <a:cubicBezTo>
                    <a:pt x="5239" y="3096"/>
                    <a:pt x="5740" y="2595"/>
                    <a:pt x="5740" y="1976"/>
                  </a:cubicBezTo>
                  <a:lnTo>
                    <a:pt x="5740" y="1142"/>
                  </a:lnTo>
                  <a:cubicBezTo>
                    <a:pt x="5740" y="526"/>
                    <a:pt x="5222" y="7"/>
                    <a:pt x="4597" y="7"/>
                  </a:cubicBezTo>
                  <a:lnTo>
                    <a:pt x="4603" y="1"/>
                  </a:ln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56"/>
            <p:cNvSpPr/>
            <p:nvPr/>
          </p:nvSpPr>
          <p:spPr>
            <a:xfrm flipH="1">
              <a:off x="8500166" y="2443644"/>
              <a:ext cx="15344" cy="82887"/>
            </a:xfrm>
            <a:custGeom>
              <a:avLst/>
              <a:gdLst/>
              <a:ahLst/>
              <a:cxnLst/>
              <a:rect l="l" t="t" r="r" b="b"/>
              <a:pathLst>
                <a:path w="408" h="2204" extrusionOk="0">
                  <a:moveTo>
                    <a:pt x="205" y="0"/>
                  </a:moveTo>
                  <a:cubicBezTo>
                    <a:pt x="92" y="0"/>
                    <a:pt x="1" y="91"/>
                    <a:pt x="1" y="204"/>
                  </a:cubicBezTo>
                  <a:lnTo>
                    <a:pt x="1" y="1798"/>
                  </a:lnTo>
                  <a:cubicBezTo>
                    <a:pt x="1" y="2022"/>
                    <a:pt x="184" y="2203"/>
                    <a:pt x="406" y="2203"/>
                  </a:cubicBezTo>
                  <a:lnTo>
                    <a:pt x="408" y="2203"/>
                  </a:lnTo>
                  <a:lnTo>
                    <a:pt x="408" y="204"/>
                  </a:lnTo>
                  <a:cubicBezTo>
                    <a:pt x="408" y="91"/>
                    <a:pt x="316" y="0"/>
                    <a:pt x="205"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56"/>
            <p:cNvSpPr/>
            <p:nvPr/>
          </p:nvSpPr>
          <p:spPr>
            <a:xfrm flipH="1">
              <a:off x="8543377" y="2443568"/>
              <a:ext cx="15306" cy="63669"/>
            </a:xfrm>
            <a:custGeom>
              <a:avLst/>
              <a:gdLst/>
              <a:ahLst/>
              <a:cxnLst/>
              <a:rect l="l" t="t" r="r" b="b"/>
              <a:pathLst>
                <a:path w="407" h="1693" extrusionOk="0">
                  <a:moveTo>
                    <a:pt x="204" y="1"/>
                  </a:moveTo>
                  <a:cubicBezTo>
                    <a:pt x="92" y="1"/>
                    <a:pt x="0" y="92"/>
                    <a:pt x="0" y="205"/>
                  </a:cubicBezTo>
                  <a:lnTo>
                    <a:pt x="0" y="1289"/>
                  </a:lnTo>
                  <a:cubicBezTo>
                    <a:pt x="0" y="1512"/>
                    <a:pt x="183" y="1693"/>
                    <a:pt x="406" y="1693"/>
                  </a:cubicBezTo>
                  <a:lnTo>
                    <a:pt x="407" y="1693"/>
                  </a:lnTo>
                  <a:lnTo>
                    <a:pt x="407" y="205"/>
                  </a:lnTo>
                  <a:cubicBezTo>
                    <a:pt x="407" y="92"/>
                    <a:pt x="317" y="1"/>
                    <a:pt x="204"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56"/>
            <p:cNvSpPr/>
            <p:nvPr/>
          </p:nvSpPr>
          <p:spPr>
            <a:xfrm flipH="1">
              <a:off x="8457030" y="2443568"/>
              <a:ext cx="15306" cy="63669"/>
            </a:xfrm>
            <a:custGeom>
              <a:avLst/>
              <a:gdLst/>
              <a:ahLst/>
              <a:cxnLst/>
              <a:rect l="l" t="t" r="r" b="b"/>
              <a:pathLst>
                <a:path w="407" h="1693" extrusionOk="0">
                  <a:moveTo>
                    <a:pt x="204" y="1"/>
                  </a:moveTo>
                  <a:cubicBezTo>
                    <a:pt x="91" y="1"/>
                    <a:pt x="0" y="92"/>
                    <a:pt x="0" y="205"/>
                  </a:cubicBezTo>
                  <a:lnTo>
                    <a:pt x="0" y="1289"/>
                  </a:lnTo>
                  <a:cubicBezTo>
                    <a:pt x="0" y="1512"/>
                    <a:pt x="183" y="1693"/>
                    <a:pt x="405" y="1693"/>
                  </a:cubicBezTo>
                  <a:lnTo>
                    <a:pt x="407" y="1693"/>
                  </a:lnTo>
                  <a:lnTo>
                    <a:pt x="407" y="205"/>
                  </a:lnTo>
                  <a:cubicBezTo>
                    <a:pt x="407" y="92"/>
                    <a:pt x="315" y="1"/>
                    <a:pt x="204"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56"/>
            <p:cNvSpPr/>
            <p:nvPr/>
          </p:nvSpPr>
          <p:spPr>
            <a:xfrm flipH="1">
              <a:off x="8398739" y="2379862"/>
              <a:ext cx="15344" cy="63707"/>
            </a:xfrm>
            <a:custGeom>
              <a:avLst/>
              <a:gdLst/>
              <a:ahLst/>
              <a:cxnLst/>
              <a:rect l="l" t="t" r="r" b="b"/>
              <a:pathLst>
                <a:path w="408" h="1694" extrusionOk="0">
                  <a:moveTo>
                    <a:pt x="205" y="1"/>
                  </a:moveTo>
                  <a:cubicBezTo>
                    <a:pt x="92" y="1"/>
                    <a:pt x="1" y="91"/>
                    <a:pt x="1" y="204"/>
                  </a:cubicBezTo>
                  <a:lnTo>
                    <a:pt x="1" y="1693"/>
                  </a:lnTo>
                  <a:lnTo>
                    <a:pt x="3" y="1693"/>
                  </a:lnTo>
                  <a:cubicBezTo>
                    <a:pt x="227" y="1693"/>
                    <a:pt x="407" y="1511"/>
                    <a:pt x="407" y="1288"/>
                  </a:cubicBezTo>
                  <a:lnTo>
                    <a:pt x="407" y="204"/>
                  </a:lnTo>
                  <a:cubicBezTo>
                    <a:pt x="407" y="91"/>
                    <a:pt x="317" y="1"/>
                    <a:pt x="205"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56"/>
            <p:cNvSpPr/>
            <p:nvPr/>
          </p:nvSpPr>
          <p:spPr>
            <a:xfrm flipH="1">
              <a:off x="6592607" y="2274336"/>
              <a:ext cx="267164" cy="228127"/>
            </a:xfrm>
            <a:custGeom>
              <a:avLst/>
              <a:gdLst/>
              <a:ahLst/>
              <a:cxnLst/>
              <a:rect l="l" t="t" r="r" b="b"/>
              <a:pathLst>
                <a:path w="7104" h="6066" extrusionOk="0">
                  <a:moveTo>
                    <a:pt x="3876" y="0"/>
                  </a:moveTo>
                  <a:cubicBezTo>
                    <a:pt x="3839" y="187"/>
                    <a:pt x="3746" y="366"/>
                    <a:pt x="3598" y="507"/>
                  </a:cubicBezTo>
                  <a:lnTo>
                    <a:pt x="412" y="3510"/>
                  </a:lnTo>
                  <a:cubicBezTo>
                    <a:pt x="289" y="3625"/>
                    <a:pt x="148" y="3702"/>
                    <a:pt x="1" y="3739"/>
                  </a:cubicBezTo>
                  <a:cubicBezTo>
                    <a:pt x="54" y="3884"/>
                    <a:pt x="138" y="4017"/>
                    <a:pt x="252" y="4135"/>
                  </a:cubicBezTo>
                  <a:lnTo>
                    <a:pt x="839" y="4722"/>
                  </a:lnTo>
                  <a:cubicBezTo>
                    <a:pt x="1058" y="4941"/>
                    <a:pt x="1345" y="5050"/>
                    <a:pt x="1632" y="5050"/>
                  </a:cubicBezTo>
                  <a:cubicBezTo>
                    <a:pt x="1918" y="5050"/>
                    <a:pt x="2205" y="4941"/>
                    <a:pt x="2424" y="4722"/>
                  </a:cubicBezTo>
                  <a:lnTo>
                    <a:pt x="2444" y="4702"/>
                  </a:lnTo>
                  <a:lnTo>
                    <a:pt x="3641" y="5903"/>
                  </a:lnTo>
                  <a:cubicBezTo>
                    <a:pt x="3749" y="6012"/>
                    <a:pt x="3892" y="6066"/>
                    <a:pt x="4036" y="6066"/>
                  </a:cubicBezTo>
                  <a:cubicBezTo>
                    <a:pt x="4179" y="6066"/>
                    <a:pt x="4324" y="6012"/>
                    <a:pt x="4433" y="5903"/>
                  </a:cubicBezTo>
                  <a:lnTo>
                    <a:pt x="4453" y="5879"/>
                  </a:lnTo>
                  <a:cubicBezTo>
                    <a:pt x="4669" y="5662"/>
                    <a:pt x="4670" y="5308"/>
                    <a:pt x="4453" y="5091"/>
                  </a:cubicBezTo>
                  <a:lnTo>
                    <a:pt x="4453" y="5091"/>
                  </a:lnTo>
                  <a:lnTo>
                    <a:pt x="5032" y="5671"/>
                  </a:lnTo>
                  <a:cubicBezTo>
                    <a:pt x="5140" y="5780"/>
                    <a:pt x="5283" y="5834"/>
                    <a:pt x="5426" y="5834"/>
                  </a:cubicBezTo>
                  <a:cubicBezTo>
                    <a:pt x="5568" y="5834"/>
                    <a:pt x="5711" y="5780"/>
                    <a:pt x="5820" y="5671"/>
                  </a:cubicBezTo>
                  <a:lnTo>
                    <a:pt x="5844" y="5651"/>
                  </a:lnTo>
                  <a:cubicBezTo>
                    <a:pt x="6061" y="5429"/>
                    <a:pt x="6061" y="5077"/>
                    <a:pt x="5844" y="4859"/>
                  </a:cubicBezTo>
                  <a:lnTo>
                    <a:pt x="5633" y="4648"/>
                  </a:lnTo>
                  <a:lnTo>
                    <a:pt x="5633" y="4648"/>
                  </a:lnTo>
                  <a:cubicBezTo>
                    <a:pt x="5739" y="4752"/>
                    <a:pt x="5878" y="4803"/>
                    <a:pt x="6017" y="4803"/>
                  </a:cubicBezTo>
                  <a:cubicBezTo>
                    <a:pt x="6161" y="4803"/>
                    <a:pt x="6305" y="4748"/>
                    <a:pt x="6415" y="4638"/>
                  </a:cubicBezTo>
                  <a:lnTo>
                    <a:pt x="6433" y="4619"/>
                  </a:lnTo>
                  <a:cubicBezTo>
                    <a:pt x="6651" y="4401"/>
                    <a:pt x="6651" y="4048"/>
                    <a:pt x="6433" y="3830"/>
                  </a:cubicBezTo>
                  <a:lnTo>
                    <a:pt x="6075" y="3468"/>
                  </a:lnTo>
                  <a:lnTo>
                    <a:pt x="6075" y="3468"/>
                  </a:lnTo>
                  <a:cubicBezTo>
                    <a:pt x="6183" y="3577"/>
                    <a:pt x="6326" y="3631"/>
                    <a:pt x="6468" y="3631"/>
                  </a:cubicBezTo>
                  <a:cubicBezTo>
                    <a:pt x="6611" y="3631"/>
                    <a:pt x="6755" y="3577"/>
                    <a:pt x="6864" y="3468"/>
                  </a:cubicBezTo>
                  <a:lnTo>
                    <a:pt x="6882" y="3449"/>
                  </a:lnTo>
                  <a:cubicBezTo>
                    <a:pt x="7104" y="3231"/>
                    <a:pt x="7104" y="2875"/>
                    <a:pt x="6882" y="2661"/>
                  </a:cubicBezTo>
                  <a:lnTo>
                    <a:pt x="4661" y="436"/>
                  </a:lnTo>
                  <a:cubicBezTo>
                    <a:pt x="4436" y="212"/>
                    <a:pt x="4164" y="65"/>
                    <a:pt x="3876" y="0"/>
                  </a:cubicBez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56"/>
            <p:cNvSpPr/>
            <p:nvPr/>
          </p:nvSpPr>
          <p:spPr>
            <a:xfrm flipH="1">
              <a:off x="6642287" y="2382607"/>
              <a:ext cx="62128" cy="66152"/>
            </a:xfrm>
            <a:custGeom>
              <a:avLst/>
              <a:gdLst/>
              <a:ahLst/>
              <a:cxnLst/>
              <a:rect l="l" t="t" r="r" b="b"/>
              <a:pathLst>
                <a:path w="1652" h="1759" extrusionOk="0">
                  <a:moveTo>
                    <a:pt x="223" y="0"/>
                  </a:moveTo>
                  <a:cubicBezTo>
                    <a:pt x="171" y="0"/>
                    <a:pt x="119" y="20"/>
                    <a:pt x="79" y="59"/>
                  </a:cubicBezTo>
                  <a:cubicBezTo>
                    <a:pt x="1" y="138"/>
                    <a:pt x="1" y="266"/>
                    <a:pt x="79" y="346"/>
                  </a:cubicBezTo>
                  <a:lnTo>
                    <a:pt x="1493" y="1759"/>
                  </a:lnTo>
                  <a:cubicBezTo>
                    <a:pt x="1651" y="1600"/>
                    <a:pt x="1651" y="1343"/>
                    <a:pt x="1493" y="1186"/>
                  </a:cubicBezTo>
                  <a:lnTo>
                    <a:pt x="366" y="59"/>
                  </a:lnTo>
                  <a:cubicBezTo>
                    <a:pt x="327" y="20"/>
                    <a:pt x="275" y="0"/>
                    <a:pt x="223"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56"/>
            <p:cNvSpPr/>
            <p:nvPr/>
          </p:nvSpPr>
          <p:spPr>
            <a:xfrm flipH="1">
              <a:off x="6625326" y="2352070"/>
              <a:ext cx="48589" cy="52651"/>
            </a:xfrm>
            <a:custGeom>
              <a:avLst/>
              <a:gdLst/>
              <a:ahLst/>
              <a:cxnLst/>
              <a:rect l="l" t="t" r="r" b="b"/>
              <a:pathLst>
                <a:path w="1292" h="1400" extrusionOk="0">
                  <a:moveTo>
                    <a:pt x="224" y="1"/>
                  </a:moveTo>
                  <a:cubicBezTo>
                    <a:pt x="172" y="1"/>
                    <a:pt x="119" y="20"/>
                    <a:pt x="79" y="59"/>
                  </a:cubicBezTo>
                  <a:cubicBezTo>
                    <a:pt x="0" y="138"/>
                    <a:pt x="0" y="266"/>
                    <a:pt x="79" y="348"/>
                  </a:cubicBezTo>
                  <a:lnTo>
                    <a:pt x="1133" y="1399"/>
                  </a:lnTo>
                  <a:cubicBezTo>
                    <a:pt x="1291" y="1241"/>
                    <a:pt x="1291" y="984"/>
                    <a:pt x="1133" y="827"/>
                  </a:cubicBezTo>
                  <a:lnTo>
                    <a:pt x="367" y="59"/>
                  </a:lnTo>
                  <a:cubicBezTo>
                    <a:pt x="327" y="20"/>
                    <a:pt x="276" y="1"/>
                    <a:pt x="224"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56"/>
            <p:cNvSpPr/>
            <p:nvPr/>
          </p:nvSpPr>
          <p:spPr>
            <a:xfrm flipH="1">
              <a:off x="6686325" y="2413144"/>
              <a:ext cx="48626" cy="52613"/>
            </a:xfrm>
            <a:custGeom>
              <a:avLst/>
              <a:gdLst/>
              <a:ahLst/>
              <a:cxnLst/>
              <a:rect l="l" t="t" r="r" b="b"/>
              <a:pathLst>
                <a:path w="1293" h="1399" extrusionOk="0">
                  <a:moveTo>
                    <a:pt x="223" y="0"/>
                  </a:moveTo>
                  <a:cubicBezTo>
                    <a:pt x="171" y="0"/>
                    <a:pt x="119" y="20"/>
                    <a:pt x="79" y="59"/>
                  </a:cubicBezTo>
                  <a:cubicBezTo>
                    <a:pt x="1" y="138"/>
                    <a:pt x="1" y="266"/>
                    <a:pt x="79" y="346"/>
                  </a:cubicBezTo>
                  <a:lnTo>
                    <a:pt x="1134" y="1399"/>
                  </a:lnTo>
                  <a:cubicBezTo>
                    <a:pt x="1292" y="1239"/>
                    <a:pt x="1292" y="982"/>
                    <a:pt x="1134" y="825"/>
                  </a:cubicBezTo>
                  <a:lnTo>
                    <a:pt x="366" y="59"/>
                  </a:lnTo>
                  <a:cubicBezTo>
                    <a:pt x="327" y="20"/>
                    <a:pt x="275" y="0"/>
                    <a:pt x="223"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56"/>
            <p:cNvSpPr/>
            <p:nvPr/>
          </p:nvSpPr>
          <p:spPr>
            <a:xfrm flipH="1">
              <a:off x="6767896" y="2409233"/>
              <a:ext cx="53365" cy="46370"/>
            </a:xfrm>
            <a:custGeom>
              <a:avLst/>
              <a:gdLst/>
              <a:ahLst/>
              <a:cxnLst/>
              <a:rect l="l" t="t" r="r" b="b"/>
              <a:pathLst>
                <a:path w="1419" h="1233" extrusionOk="0">
                  <a:moveTo>
                    <a:pt x="221" y="0"/>
                  </a:moveTo>
                  <a:cubicBezTo>
                    <a:pt x="169" y="0"/>
                    <a:pt x="118" y="20"/>
                    <a:pt x="78" y="59"/>
                  </a:cubicBezTo>
                  <a:cubicBezTo>
                    <a:pt x="0" y="140"/>
                    <a:pt x="0" y="269"/>
                    <a:pt x="78" y="347"/>
                  </a:cubicBezTo>
                  <a:lnTo>
                    <a:pt x="846" y="1113"/>
                  </a:lnTo>
                  <a:cubicBezTo>
                    <a:pt x="925" y="1193"/>
                    <a:pt x="1028" y="1232"/>
                    <a:pt x="1132" y="1232"/>
                  </a:cubicBezTo>
                  <a:cubicBezTo>
                    <a:pt x="1235" y="1232"/>
                    <a:pt x="1339" y="1193"/>
                    <a:pt x="1418" y="1113"/>
                  </a:cubicBezTo>
                  <a:lnTo>
                    <a:pt x="365" y="59"/>
                  </a:lnTo>
                  <a:cubicBezTo>
                    <a:pt x="325" y="20"/>
                    <a:pt x="273" y="0"/>
                    <a:pt x="221"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Picture 2" descr="A green rectangle with white dots&#10;&#10;Description automatically generated">
            <a:extLst>
              <a:ext uri="{FF2B5EF4-FFF2-40B4-BE49-F238E27FC236}">
                <a16:creationId xmlns:a16="http://schemas.microsoft.com/office/drawing/2014/main" id="{7543A56D-2590-F00A-41DD-62E6D7C60545}"/>
              </a:ext>
            </a:extLst>
          </p:cNvPr>
          <p:cNvPicPr>
            <a:picLocks noChangeAspect="1"/>
          </p:cNvPicPr>
          <p:nvPr/>
        </p:nvPicPr>
        <p:blipFill>
          <a:blip r:embed="rId3"/>
          <a:stretch>
            <a:fillRect/>
          </a:stretch>
        </p:blipFill>
        <p:spPr>
          <a:xfrm>
            <a:off x="221673" y="4459109"/>
            <a:ext cx="8700654" cy="48555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025"/>
                                        </p:tgtEl>
                                        <p:attrNameLst>
                                          <p:attrName>style.visibility</p:attrName>
                                        </p:attrNameLst>
                                      </p:cBhvr>
                                      <p:to>
                                        <p:strVal val="visible"/>
                                      </p:to>
                                    </p:set>
                                    <p:anim calcmode="lin" valueType="num">
                                      <p:cBhvr additive="base">
                                        <p:cTn id="7" dur="1000"/>
                                        <p:tgtEl>
                                          <p:spTgt spid="1025"/>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1070"/>
                                        </p:tgtEl>
                                        <p:attrNameLst>
                                          <p:attrName>style.visibility</p:attrName>
                                        </p:attrNameLst>
                                      </p:cBhvr>
                                      <p:to>
                                        <p:strVal val="visible"/>
                                      </p:to>
                                    </p:set>
                                    <p:anim calcmode="lin" valueType="num">
                                      <p:cBhvr additive="base">
                                        <p:cTn id="12" dur="1000"/>
                                        <p:tgtEl>
                                          <p:spTgt spid="1070"/>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435"/>
        <p:cNvGrpSpPr/>
        <p:nvPr/>
      </p:nvGrpSpPr>
      <p:grpSpPr>
        <a:xfrm>
          <a:off x="0" y="0"/>
          <a:ext cx="0" cy="0"/>
          <a:chOff x="0" y="0"/>
          <a:chExt cx="0" cy="0"/>
        </a:xfrm>
      </p:grpSpPr>
      <p:sp>
        <p:nvSpPr>
          <p:cNvPr id="3436" name="Google Shape;3436;p107"/>
          <p:cNvSpPr txBox="1">
            <a:spLocks noGrp="1"/>
          </p:cNvSpPr>
          <p:nvPr>
            <p:ph type="title"/>
          </p:nvPr>
        </p:nvSpPr>
        <p:spPr>
          <a:xfrm>
            <a:off x="720000" y="369375"/>
            <a:ext cx="7704000" cy="564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IMPORTANT LGBT+ ACTIVISTS</a:t>
            </a:r>
            <a:endParaRPr/>
          </a:p>
        </p:txBody>
      </p:sp>
      <p:sp>
        <p:nvSpPr>
          <p:cNvPr id="3437" name="Google Shape;3437;p107"/>
          <p:cNvSpPr txBox="1">
            <a:spLocks noGrp="1"/>
          </p:cNvSpPr>
          <p:nvPr>
            <p:ph type="title" idx="2"/>
          </p:nvPr>
        </p:nvSpPr>
        <p:spPr>
          <a:xfrm>
            <a:off x="720000" y="2065150"/>
            <a:ext cx="2305500" cy="409500"/>
          </a:xfrm>
          <a:prstGeom prst="rect">
            <a:avLst/>
          </a:prstGeom>
        </p:spPr>
        <p:txBody>
          <a:bodyPr spcFirstLastPara="1" wrap="square" lIns="91425" tIns="91425" rIns="91425" bIns="91425" anchor="ctr" anchorCtr="0">
            <a:noAutofit/>
          </a:bodyPr>
          <a:lstStyle/>
          <a:p>
            <a:r>
              <a:rPr lang="en" err="1"/>
              <a:t>Buhpen</a:t>
            </a:r>
            <a:r>
              <a:rPr lang="en"/>
              <a:t> </a:t>
            </a:r>
            <a:r>
              <a:rPr lang="en" err="1"/>
              <a:t>Khakar</a:t>
            </a:r>
            <a:r>
              <a:rPr lang="en"/>
              <a:t> </a:t>
            </a:r>
          </a:p>
        </p:txBody>
      </p:sp>
      <p:sp>
        <p:nvSpPr>
          <p:cNvPr id="3439" name="Google Shape;3439;p107"/>
          <p:cNvSpPr txBox="1">
            <a:spLocks noGrp="1"/>
          </p:cNvSpPr>
          <p:nvPr>
            <p:ph type="title" idx="3"/>
          </p:nvPr>
        </p:nvSpPr>
        <p:spPr>
          <a:xfrm>
            <a:off x="3419271" y="2065150"/>
            <a:ext cx="2305500" cy="409500"/>
          </a:xfrm>
          <a:prstGeom prst="rect">
            <a:avLst/>
          </a:prstGeom>
        </p:spPr>
        <p:txBody>
          <a:bodyPr spcFirstLastPara="1" wrap="square" lIns="91425" tIns="91425" rIns="91425" bIns="91425" anchor="ctr" anchorCtr="0">
            <a:noAutofit/>
          </a:bodyPr>
          <a:lstStyle/>
          <a:p>
            <a:r>
              <a:rPr lang="en"/>
              <a:t> Frida Kahlo  </a:t>
            </a:r>
          </a:p>
        </p:txBody>
      </p:sp>
      <p:sp>
        <p:nvSpPr>
          <p:cNvPr id="3441" name="Google Shape;3441;p107"/>
          <p:cNvSpPr txBox="1">
            <a:spLocks noGrp="1"/>
          </p:cNvSpPr>
          <p:nvPr>
            <p:ph type="title" idx="5"/>
          </p:nvPr>
        </p:nvSpPr>
        <p:spPr>
          <a:xfrm>
            <a:off x="1870491" y="3667475"/>
            <a:ext cx="2747113" cy="409500"/>
          </a:xfrm>
          <a:prstGeom prst="rect">
            <a:avLst/>
          </a:prstGeom>
        </p:spPr>
        <p:txBody>
          <a:bodyPr spcFirstLastPara="1" wrap="square" lIns="91425" tIns="91425" rIns="91425" bIns="91425" anchor="ctr" anchorCtr="0">
            <a:noAutofit/>
          </a:bodyPr>
          <a:lstStyle/>
          <a:p>
            <a:r>
              <a:rPr lang="en">
                <a:latin typeface="Segoe UI"/>
                <a:cs typeface="Segoe UI"/>
              </a:rPr>
              <a:t>Syrus Marcus Ware </a:t>
            </a:r>
            <a:endParaRPr lang="en-US">
              <a:latin typeface="Segoe UI"/>
              <a:cs typeface="Segoe UI"/>
            </a:endParaRPr>
          </a:p>
        </p:txBody>
      </p:sp>
      <p:sp>
        <p:nvSpPr>
          <p:cNvPr id="3443" name="Google Shape;3443;p107"/>
          <p:cNvSpPr txBox="1">
            <a:spLocks noGrp="1"/>
          </p:cNvSpPr>
          <p:nvPr>
            <p:ph type="title" idx="7"/>
          </p:nvPr>
        </p:nvSpPr>
        <p:spPr>
          <a:xfrm>
            <a:off x="4768909" y="3667475"/>
            <a:ext cx="2305500" cy="409500"/>
          </a:xfrm>
          <a:prstGeom prst="rect">
            <a:avLst/>
          </a:prstGeom>
        </p:spPr>
        <p:txBody>
          <a:bodyPr spcFirstLastPara="1" wrap="square" lIns="91425" tIns="91425" rIns="91425" bIns="91425" anchor="ctr" anchorCtr="0">
            <a:noAutofit/>
          </a:bodyPr>
          <a:lstStyle/>
          <a:p>
            <a:r>
              <a:rPr lang="en">
                <a:latin typeface="Segoe UI"/>
                <a:cs typeface="Segoe UI"/>
              </a:rPr>
              <a:t>Zanele Muholi</a:t>
            </a:r>
            <a:endParaRPr lang="en-US">
              <a:latin typeface="Segoe UI"/>
              <a:cs typeface="Segoe UI"/>
            </a:endParaRPr>
          </a:p>
        </p:txBody>
      </p:sp>
      <p:sp>
        <p:nvSpPr>
          <p:cNvPr id="3445" name="Google Shape;3445;p107"/>
          <p:cNvSpPr txBox="1">
            <a:spLocks noGrp="1"/>
          </p:cNvSpPr>
          <p:nvPr>
            <p:ph type="title" idx="9"/>
          </p:nvPr>
        </p:nvSpPr>
        <p:spPr>
          <a:xfrm>
            <a:off x="6118549" y="2065150"/>
            <a:ext cx="2305500" cy="409500"/>
          </a:xfrm>
          <a:prstGeom prst="rect">
            <a:avLst/>
          </a:prstGeom>
        </p:spPr>
        <p:txBody>
          <a:bodyPr spcFirstLastPara="1" wrap="square" lIns="91425" tIns="91425" rIns="91425" bIns="91425" anchor="ctr" anchorCtr="0">
            <a:noAutofit/>
          </a:bodyPr>
          <a:lstStyle/>
          <a:p>
            <a:r>
              <a:rPr lang="en">
                <a:latin typeface="Segoe UI"/>
                <a:cs typeface="Segoe UI"/>
              </a:rPr>
              <a:t>Keith Haring </a:t>
            </a:r>
          </a:p>
        </p:txBody>
      </p:sp>
      <p:cxnSp>
        <p:nvCxnSpPr>
          <p:cNvPr id="3447" name="Google Shape;3447;p107"/>
          <p:cNvCxnSpPr/>
          <p:nvPr/>
        </p:nvCxnSpPr>
        <p:spPr>
          <a:xfrm>
            <a:off x="1567200" y="2516374"/>
            <a:ext cx="611100" cy="0"/>
          </a:xfrm>
          <a:prstGeom prst="straightConnector1">
            <a:avLst/>
          </a:prstGeom>
          <a:noFill/>
          <a:ln w="9525" cap="flat" cmpd="sng">
            <a:solidFill>
              <a:schemeClr val="hlink"/>
            </a:solidFill>
            <a:prstDash val="solid"/>
            <a:round/>
            <a:headEnd type="diamond" w="med" len="med"/>
            <a:tailEnd type="diamond" w="med" len="med"/>
          </a:ln>
        </p:spPr>
      </p:cxnSp>
      <p:cxnSp>
        <p:nvCxnSpPr>
          <p:cNvPr id="3448" name="Google Shape;3448;p107"/>
          <p:cNvCxnSpPr/>
          <p:nvPr/>
        </p:nvCxnSpPr>
        <p:spPr>
          <a:xfrm>
            <a:off x="4266475" y="2516374"/>
            <a:ext cx="611100" cy="0"/>
          </a:xfrm>
          <a:prstGeom prst="straightConnector1">
            <a:avLst/>
          </a:prstGeom>
          <a:noFill/>
          <a:ln w="9525" cap="flat" cmpd="sng">
            <a:solidFill>
              <a:schemeClr val="hlink"/>
            </a:solidFill>
            <a:prstDash val="solid"/>
            <a:round/>
            <a:headEnd type="diamond" w="med" len="med"/>
            <a:tailEnd type="diamond" w="med" len="med"/>
          </a:ln>
        </p:spPr>
      </p:cxnSp>
      <p:cxnSp>
        <p:nvCxnSpPr>
          <p:cNvPr id="3449" name="Google Shape;3449;p107"/>
          <p:cNvCxnSpPr/>
          <p:nvPr/>
        </p:nvCxnSpPr>
        <p:spPr>
          <a:xfrm>
            <a:off x="6965750" y="2516374"/>
            <a:ext cx="611100" cy="0"/>
          </a:xfrm>
          <a:prstGeom prst="straightConnector1">
            <a:avLst/>
          </a:prstGeom>
          <a:noFill/>
          <a:ln w="9525" cap="flat" cmpd="sng">
            <a:solidFill>
              <a:schemeClr val="hlink"/>
            </a:solidFill>
            <a:prstDash val="solid"/>
            <a:round/>
            <a:headEnd type="diamond" w="med" len="med"/>
            <a:tailEnd type="diamond" w="med" len="med"/>
          </a:ln>
        </p:spPr>
      </p:cxnSp>
      <p:cxnSp>
        <p:nvCxnSpPr>
          <p:cNvPr id="3450" name="Google Shape;3450;p107"/>
          <p:cNvCxnSpPr/>
          <p:nvPr/>
        </p:nvCxnSpPr>
        <p:spPr>
          <a:xfrm>
            <a:off x="5616100" y="4118699"/>
            <a:ext cx="611100" cy="0"/>
          </a:xfrm>
          <a:prstGeom prst="straightConnector1">
            <a:avLst/>
          </a:prstGeom>
          <a:noFill/>
          <a:ln w="9525" cap="flat" cmpd="sng">
            <a:solidFill>
              <a:schemeClr val="hlink"/>
            </a:solidFill>
            <a:prstDash val="solid"/>
            <a:round/>
            <a:headEnd type="diamond" w="med" len="med"/>
            <a:tailEnd type="diamond" w="med" len="med"/>
          </a:ln>
        </p:spPr>
      </p:cxnSp>
      <p:cxnSp>
        <p:nvCxnSpPr>
          <p:cNvPr id="3451" name="Google Shape;3451;p107"/>
          <p:cNvCxnSpPr/>
          <p:nvPr/>
        </p:nvCxnSpPr>
        <p:spPr>
          <a:xfrm>
            <a:off x="2916850" y="4118699"/>
            <a:ext cx="611100" cy="0"/>
          </a:xfrm>
          <a:prstGeom prst="straightConnector1">
            <a:avLst/>
          </a:prstGeom>
          <a:noFill/>
          <a:ln w="9525" cap="flat" cmpd="sng">
            <a:solidFill>
              <a:schemeClr val="hlink"/>
            </a:solidFill>
            <a:prstDash val="solid"/>
            <a:round/>
            <a:headEnd type="diamond" w="med" len="med"/>
            <a:tailEnd type="diamond" w="med" len="med"/>
          </a:ln>
        </p:spPr>
      </p:cxnSp>
      <p:cxnSp>
        <p:nvCxnSpPr>
          <p:cNvPr id="3452" name="Google Shape;3452;p107"/>
          <p:cNvCxnSpPr>
            <a:stCxn id="3453" idx="2"/>
            <a:endCxn id="3437" idx="0"/>
          </p:cNvCxnSpPr>
          <p:nvPr/>
        </p:nvCxnSpPr>
        <p:spPr>
          <a:xfrm>
            <a:off x="1872750" y="1891145"/>
            <a:ext cx="0" cy="174000"/>
          </a:xfrm>
          <a:prstGeom prst="straightConnector1">
            <a:avLst/>
          </a:prstGeom>
          <a:noFill/>
          <a:ln w="9525" cap="flat" cmpd="sng">
            <a:solidFill>
              <a:schemeClr val="hlink"/>
            </a:solidFill>
            <a:prstDash val="solid"/>
            <a:round/>
            <a:headEnd type="none" w="med" len="med"/>
            <a:tailEnd type="diamond" w="med" len="med"/>
          </a:ln>
        </p:spPr>
      </p:cxnSp>
      <p:sp>
        <p:nvSpPr>
          <p:cNvPr id="3453" name="Google Shape;3453;p107"/>
          <p:cNvSpPr/>
          <p:nvPr/>
        </p:nvSpPr>
        <p:spPr>
          <a:xfrm>
            <a:off x="1668000" y="1481645"/>
            <a:ext cx="409500" cy="409500"/>
          </a:xfrm>
          <a:prstGeom prst="rect">
            <a:avLst/>
          </a:prstGeom>
          <a:noFill/>
          <a:ln w="9525" cap="flat" cmpd="sng">
            <a:solidFill>
              <a:schemeClr val="hlink"/>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454" name="Google Shape;3454;p107"/>
          <p:cNvCxnSpPr>
            <a:cxnSpLocks/>
            <a:stCxn id="3455" idx="2"/>
            <a:endCxn id="3439" idx="0"/>
          </p:cNvCxnSpPr>
          <p:nvPr/>
        </p:nvCxnSpPr>
        <p:spPr>
          <a:xfrm>
            <a:off x="4572025" y="1891145"/>
            <a:ext cx="0" cy="174000"/>
          </a:xfrm>
          <a:prstGeom prst="straightConnector1">
            <a:avLst/>
          </a:prstGeom>
          <a:noFill/>
          <a:ln w="9525" cap="flat" cmpd="sng">
            <a:solidFill>
              <a:schemeClr val="hlink"/>
            </a:solidFill>
            <a:prstDash val="solid"/>
            <a:round/>
            <a:headEnd type="none" w="med" len="med"/>
            <a:tailEnd type="diamond" w="med" len="med"/>
          </a:ln>
        </p:spPr>
      </p:cxnSp>
      <p:sp>
        <p:nvSpPr>
          <p:cNvPr id="3455" name="Google Shape;3455;p107"/>
          <p:cNvSpPr/>
          <p:nvPr/>
        </p:nvSpPr>
        <p:spPr>
          <a:xfrm>
            <a:off x="4367275" y="1481645"/>
            <a:ext cx="409500" cy="409500"/>
          </a:xfrm>
          <a:prstGeom prst="rect">
            <a:avLst/>
          </a:prstGeom>
          <a:noFill/>
          <a:ln w="9525" cap="flat" cmpd="sng">
            <a:solidFill>
              <a:schemeClr val="hlink"/>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456" name="Google Shape;3456;p107"/>
          <p:cNvCxnSpPr>
            <a:stCxn id="3457" idx="2"/>
            <a:endCxn id="3445" idx="0"/>
          </p:cNvCxnSpPr>
          <p:nvPr/>
        </p:nvCxnSpPr>
        <p:spPr>
          <a:xfrm>
            <a:off x="7271300" y="1891145"/>
            <a:ext cx="0" cy="174000"/>
          </a:xfrm>
          <a:prstGeom prst="straightConnector1">
            <a:avLst/>
          </a:prstGeom>
          <a:noFill/>
          <a:ln w="9525" cap="flat" cmpd="sng">
            <a:solidFill>
              <a:schemeClr val="hlink"/>
            </a:solidFill>
            <a:prstDash val="solid"/>
            <a:round/>
            <a:headEnd type="none" w="med" len="med"/>
            <a:tailEnd type="diamond" w="med" len="med"/>
          </a:ln>
        </p:spPr>
      </p:cxnSp>
      <p:sp>
        <p:nvSpPr>
          <p:cNvPr id="3457" name="Google Shape;3457;p107"/>
          <p:cNvSpPr/>
          <p:nvPr/>
        </p:nvSpPr>
        <p:spPr>
          <a:xfrm>
            <a:off x="7066550" y="1481645"/>
            <a:ext cx="409500" cy="409500"/>
          </a:xfrm>
          <a:prstGeom prst="rect">
            <a:avLst/>
          </a:prstGeom>
          <a:noFill/>
          <a:ln w="9525" cap="flat" cmpd="sng">
            <a:solidFill>
              <a:schemeClr val="hlink"/>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458" name="Google Shape;3458;p107"/>
          <p:cNvCxnSpPr>
            <a:stCxn id="3459" idx="2"/>
            <a:endCxn id="3443" idx="0"/>
          </p:cNvCxnSpPr>
          <p:nvPr/>
        </p:nvCxnSpPr>
        <p:spPr>
          <a:xfrm>
            <a:off x="5921650" y="3493470"/>
            <a:ext cx="0" cy="174000"/>
          </a:xfrm>
          <a:prstGeom prst="straightConnector1">
            <a:avLst/>
          </a:prstGeom>
          <a:noFill/>
          <a:ln w="9525" cap="flat" cmpd="sng">
            <a:solidFill>
              <a:schemeClr val="hlink"/>
            </a:solidFill>
            <a:prstDash val="solid"/>
            <a:round/>
            <a:headEnd type="none" w="med" len="med"/>
            <a:tailEnd type="diamond" w="med" len="med"/>
          </a:ln>
        </p:spPr>
      </p:cxnSp>
      <p:sp>
        <p:nvSpPr>
          <p:cNvPr id="3459" name="Google Shape;3459;p107"/>
          <p:cNvSpPr/>
          <p:nvPr/>
        </p:nvSpPr>
        <p:spPr>
          <a:xfrm>
            <a:off x="5716900" y="3083970"/>
            <a:ext cx="409500" cy="409500"/>
          </a:xfrm>
          <a:prstGeom prst="rect">
            <a:avLst/>
          </a:prstGeom>
          <a:noFill/>
          <a:ln w="9525" cap="flat" cmpd="sng">
            <a:solidFill>
              <a:schemeClr val="hlink"/>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460" name="Google Shape;3460;p107"/>
          <p:cNvCxnSpPr>
            <a:cxnSpLocks/>
            <a:stCxn id="3461" idx="2"/>
            <a:endCxn id="3441" idx="0"/>
          </p:cNvCxnSpPr>
          <p:nvPr/>
        </p:nvCxnSpPr>
        <p:spPr>
          <a:xfrm>
            <a:off x="3222400" y="3493470"/>
            <a:ext cx="21648" cy="174005"/>
          </a:xfrm>
          <a:prstGeom prst="straightConnector1">
            <a:avLst/>
          </a:prstGeom>
          <a:noFill/>
          <a:ln w="9525" cap="flat" cmpd="sng">
            <a:solidFill>
              <a:schemeClr val="hlink"/>
            </a:solidFill>
            <a:prstDash val="solid"/>
            <a:round/>
            <a:headEnd type="none" w="med" len="med"/>
            <a:tailEnd type="diamond" w="med" len="med"/>
          </a:ln>
        </p:spPr>
      </p:cxnSp>
      <p:sp>
        <p:nvSpPr>
          <p:cNvPr id="3461" name="Google Shape;3461;p107"/>
          <p:cNvSpPr/>
          <p:nvPr/>
        </p:nvSpPr>
        <p:spPr>
          <a:xfrm>
            <a:off x="3017650" y="3083970"/>
            <a:ext cx="409500" cy="409500"/>
          </a:xfrm>
          <a:prstGeom prst="rect">
            <a:avLst/>
          </a:prstGeom>
          <a:noFill/>
          <a:ln w="9525" cap="flat" cmpd="sng">
            <a:solidFill>
              <a:schemeClr val="hlink"/>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62" name="Google Shape;3462;p107"/>
          <p:cNvGrpSpPr/>
          <p:nvPr/>
        </p:nvGrpSpPr>
        <p:grpSpPr>
          <a:xfrm>
            <a:off x="1761605" y="1555454"/>
            <a:ext cx="232302" cy="261899"/>
            <a:chOff x="1761605" y="1555454"/>
            <a:chExt cx="232302" cy="261899"/>
          </a:xfrm>
        </p:grpSpPr>
        <p:sp>
          <p:nvSpPr>
            <p:cNvPr id="3463" name="Google Shape;3463;p107"/>
            <p:cNvSpPr/>
            <p:nvPr/>
          </p:nvSpPr>
          <p:spPr>
            <a:xfrm>
              <a:off x="1761605" y="1555454"/>
              <a:ext cx="232302" cy="261899"/>
            </a:xfrm>
            <a:custGeom>
              <a:avLst/>
              <a:gdLst/>
              <a:ahLst/>
              <a:cxnLst/>
              <a:rect l="l" t="t" r="r" b="b"/>
              <a:pathLst>
                <a:path w="19010" h="21432" extrusionOk="0">
                  <a:moveTo>
                    <a:pt x="12909" y="2016"/>
                  </a:moveTo>
                  <a:cubicBezTo>
                    <a:pt x="15160" y="2016"/>
                    <a:pt x="16994" y="3847"/>
                    <a:pt x="16994" y="6102"/>
                  </a:cubicBezTo>
                  <a:cubicBezTo>
                    <a:pt x="16994" y="8354"/>
                    <a:pt x="15162" y="10187"/>
                    <a:pt x="12909" y="10187"/>
                  </a:cubicBezTo>
                  <a:cubicBezTo>
                    <a:pt x="11864" y="10187"/>
                    <a:pt x="10911" y="9795"/>
                    <a:pt x="10186" y="9146"/>
                  </a:cubicBezTo>
                  <a:cubicBezTo>
                    <a:pt x="10135" y="11352"/>
                    <a:pt x="8323" y="13132"/>
                    <a:pt x="6103" y="13132"/>
                  </a:cubicBezTo>
                  <a:cubicBezTo>
                    <a:pt x="3850" y="13132"/>
                    <a:pt x="2016" y="11299"/>
                    <a:pt x="2016" y="9047"/>
                  </a:cubicBezTo>
                  <a:cubicBezTo>
                    <a:pt x="2016" y="6794"/>
                    <a:pt x="3848" y="4960"/>
                    <a:pt x="6103" y="4960"/>
                  </a:cubicBezTo>
                  <a:cubicBezTo>
                    <a:pt x="7146" y="4960"/>
                    <a:pt x="8101" y="5354"/>
                    <a:pt x="8825" y="6001"/>
                  </a:cubicBezTo>
                  <a:cubicBezTo>
                    <a:pt x="8878" y="3795"/>
                    <a:pt x="10689" y="2016"/>
                    <a:pt x="12909" y="2016"/>
                  </a:cubicBezTo>
                  <a:close/>
                  <a:moveTo>
                    <a:pt x="12909" y="1"/>
                  </a:moveTo>
                  <a:cubicBezTo>
                    <a:pt x="10623" y="1"/>
                    <a:pt x="8629" y="1262"/>
                    <a:pt x="7582" y="3126"/>
                  </a:cubicBezTo>
                  <a:cubicBezTo>
                    <a:pt x="7108" y="3006"/>
                    <a:pt x="6611" y="2943"/>
                    <a:pt x="6103" y="2943"/>
                  </a:cubicBezTo>
                  <a:cubicBezTo>
                    <a:pt x="2737" y="2943"/>
                    <a:pt x="0" y="5680"/>
                    <a:pt x="0" y="9044"/>
                  </a:cubicBezTo>
                  <a:cubicBezTo>
                    <a:pt x="0" y="12197"/>
                    <a:pt x="2402" y="14796"/>
                    <a:pt x="5473" y="15114"/>
                  </a:cubicBezTo>
                  <a:lnTo>
                    <a:pt x="5473" y="17958"/>
                  </a:lnTo>
                  <a:lnTo>
                    <a:pt x="3219" y="17958"/>
                  </a:lnTo>
                  <a:lnTo>
                    <a:pt x="3219" y="19214"/>
                  </a:lnTo>
                  <a:lnTo>
                    <a:pt x="5473" y="19214"/>
                  </a:lnTo>
                  <a:lnTo>
                    <a:pt x="5473" y="21432"/>
                  </a:lnTo>
                  <a:lnTo>
                    <a:pt x="6728" y="21432"/>
                  </a:lnTo>
                  <a:lnTo>
                    <a:pt x="6728" y="19214"/>
                  </a:lnTo>
                  <a:lnTo>
                    <a:pt x="8982" y="19214"/>
                  </a:lnTo>
                  <a:lnTo>
                    <a:pt x="8982" y="17958"/>
                  </a:lnTo>
                  <a:lnTo>
                    <a:pt x="6728" y="17958"/>
                  </a:lnTo>
                  <a:lnTo>
                    <a:pt x="6728" y="15114"/>
                  </a:lnTo>
                  <a:cubicBezTo>
                    <a:pt x="8746" y="14906"/>
                    <a:pt x="10476" y="13710"/>
                    <a:pt x="11425" y="12020"/>
                  </a:cubicBezTo>
                  <a:cubicBezTo>
                    <a:pt x="11701" y="12088"/>
                    <a:pt x="11987" y="12140"/>
                    <a:pt x="12277" y="12169"/>
                  </a:cubicBezTo>
                  <a:lnTo>
                    <a:pt x="12277" y="15019"/>
                  </a:lnTo>
                  <a:lnTo>
                    <a:pt x="10025" y="15019"/>
                  </a:lnTo>
                  <a:lnTo>
                    <a:pt x="10025" y="16273"/>
                  </a:lnTo>
                  <a:lnTo>
                    <a:pt x="12280" y="16273"/>
                  </a:lnTo>
                  <a:lnTo>
                    <a:pt x="12280" y="18491"/>
                  </a:lnTo>
                  <a:lnTo>
                    <a:pt x="13534" y="18491"/>
                  </a:lnTo>
                  <a:lnTo>
                    <a:pt x="13534" y="16273"/>
                  </a:lnTo>
                  <a:lnTo>
                    <a:pt x="15788" y="16273"/>
                  </a:lnTo>
                  <a:lnTo>
                    <a:pt x="15788" y="15019"/>
                  </a:lnTo>
                  <a:lnTo>
                    <a:pt x="13538" y="15019"/>
                  </a:lnTo>
                  <a:lnTo>
                    <a:pt x="13538" y="12173"/>
                  </a:lnTo>
                  <a:cubicBezTo>
                    <a:pt x="16607" y="11857"/>
                    <a:pt x="19010" y="9255"/>
                    <a:pt x="19010" y="6102"/>
                  </a:cubicBezTo>
                  <a:cubicBezTo>
                    <a:pt x="19010" y="2738"/>
                    <a:pt x="16273" y="1"/>
                    <a:pt x="12909" y="1"/>
                  </a:cubicBezTo>
                  <a:close/>
                </a:path>
              </a:pathLst>
            </a:custGeom>
            <a:solidFill>
              <a:schemeClr val="accent5"/>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4" name="Google Shape;3464;p107"/>
            <p:cNvSpPr/>
            <p:nvPr/>
          </p:nvSpPr>
          <p:spPr>
            <a:xfrm>
              <a:off x="1801614" y="1631359"/>
              <a:ext cx="69153" cy="69141"/>
            </a:xfrm>
            <a:custGeom>
              <a:avLst/>
              <a:gdLst/>
              <a:ahLst/>
              <a:cxnLst/>
              <a:rect l="l" t="t" r="r" b="b"/>
              <a:pathLst>
                <a:path w="5659" h="5658" extrusionOk="0">
                  <a:moveTo>
                    <a:pt x="2830" y="0"/>
                  </a:moveTo>
                  <a:cubicBezTo>
                    <a:pt x="1267" y="0"/>
                    <a:pt x="1" y="1267"/>
                    <a:pt x="1" y="2830"/>
                  </a:cubicBezTo>
                  <a:cubicBezTo>
                    <a:pt x="1" y="4392"/>
                    <a:pt x="1267" y="5658"/>
                    <a:pt x="2830" y="5658"/>
                  </a:cubicBezTo>
                  <a:cubicBezTo>
                    <a:pt x="4392" y="5658"/>
                    <a:pt x="5658" y="4392"/>
                    <a:pt x="5658" y="2830"/>
                  </a:cubicBezTo>
                  <a:cubicBezTo>
                    <a:pt x="5658" y="1267"/>
                    <a:pt x="4392" y="0"/>
                    <a:pt x="2830" y="0"/>
                  </a:cubicBezTo>
                  <a:close/>
                </a:path>
              </a:pathLst>
            </a:custGeom>
            <a:solidFill>
              <a:schemeClr val="dk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5" name="Google Shape;3465;p107"/>
            <p:cNvSpPr/>
            <p:nvPr/>
          </p:nvSpPr>
          <p:spPr>
            <a:xfrm>
              <a:off x="1884773" y="1595453"/>
              <a:ext cx="69153" cy="69153"/>
            </a:xfrm>
            <a:custGeom>
              <a:avLst/>
              <a:gdLst/>
              <a:ahLst/>
              <a:cxnLst/>
              <a:rect l="l" t="t" r="r" b="b"/>
              <a:pathLst>
                <a:path w="5659" h="5659" extrusionOk="0">
                  <a:moveTo>
                    <a:pt x="2829" y="1"/>
                  </a:moveTo>
                  <a:cubicBezTo>
                    <a:pt x="1267" y="1"/>
                    <a:pt x="1" y="1267"/>
                    <a:pt x="1" y="2829"/>
                  </a:cubicBezTo>
                  <a:cubicBezTo>
                    <a:pt x="1" y="4392"/>
                    <a:pt x="1267" y="5658"/>
                    <a:pt x="2829" y="5658"/>
                  </a:cubicBezTo>
                  <a:cubicBezTo>
                    <a:pt x="4392" y="5658"/>
                    <a:pt x="5658" y="4392"/>
                    <a:pt x="5658" y="2829"/>
                  </a:cubicBezTo>
                  <a:cubicBezTo>
                    <a:pt x="5658" y="1267"/>
                    <a:pt x="4392" y="1"/>
                    <a:pt x="2829" y="1"/>
                  </a:cubicBezTo>
                  <a:close/>
                </a:path>
              </a:pathLst>
            </a:custGeom>
            <a:solidFill>
              <a:schemeClr val="lt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66" name="Google Shape;3466;p107"/>
          <p:cNvGrpSpPr/>
          <p:nvPr/>
        </p:nvGrpSpPr>
        <p:grpSpPr>
          <a:xfrm>
            <a:off x="4455873" y="1563272"/>
            <a:ext cx="232293" cy="246277"/>
            <a:chOff x="4455873" y="1563272"/>
            <a:chExt cx="232293" cy="246277"/>
          </a:xfrm>
        </p:grpSpPr>
        <p:sp>
          <p:nvSpPr>
            <p:cNvPr id="3467" name="Google Shape;3467;p107"/>
            <p:cNvSpPr/>
            <p:nvPr/>
          </p:nvSpPr>
          <p:spPr>
            <a:xfrm>
              <a:off x="4455873" y="1563272"/>
              <a:ext cx="232293" cy="246277"/>
            </a:xfrm>
            <a:custGeom>
              <a:avLst/>
              <a:gdLst/>
              <a:ahLst/>
              <a:cxnLst/>
              <a:rect l="l" t="t" r="r" b="b"/>
              <a:pathLst>
                <a:path w="20217" h="21434" extrusionOk="0">
                  <a:moveTo>
                    <a:pt x="10106" y="6030"/>
                  </a:moveTo>
                  <a:cubicBezTo>
                    <a:pt x="12362" y="6030"/>
                    <a:pt x="14199" y="7867"/>
                    <a:pt x="14199" y="10123"/>
                  </a:cubicBezTo>
                  <a:cubicBezTo>
                    <a:pt x="14199" y="12380"/>
                    <a:pt x="12363" y="14217"/>
                    <a:pt x="10106" y="14217"/>
                  </a:cubicBezTo>
                  <a:cubicBezTo>
                    <a:pt x="7851" y="14217"/>
                    <a:pt x="6014" y="12380"/>
                    <a:pt x="6014" y="10123"/>
                  </a:cubicBezTo>
                  <a:cubicBezTo>
                    <a:pt x="6014" y="7867"/>
                    <a:pt x="7851" y="6030"/>
                    <a:pt x="10106" y="6030"/>
                  </a:cubicBezTo>
                  <a:close/>
                  <a:moveTo>
                    <a:pt x="4335" y="1"/>
                  </a:moveTo>
                  <a:lnTo>
                    <a:pt x="331" y="333"/>
                  </a:lnTo>
                  <a:lnTo>
                    <a:pt x="1" y="4337"/>
                  </a:lnTo>
                  <a:lnTo>
                    <a:pt x="1253" y="4440"/>
                  </a:lnTo>
                  <a:lnTo>
                    <a:pt x="1429" y="2321"/>
                  </a:lnTo>
                  <a:lnTo>
                    <a:pt x="3300" y="4192"/>
                  </a:lnTo>
                  <a:lnTo>
                    <a:pt x="2189" y="5303"/>
                  </a:lnTo>
                  <a:lnTo>
                    <a:pt x="3079" y="6191"/>
                  </a:lnTo>
                  <a:lnTo>
                    <a:pt x="4188" y="5080"/>
                  </a:lnTo>
                  <a:lnTo>
                    <a:pt x="5326" y="6217"/>
                  </a:lnTo>
                  <a:cubicBezTo>
                    <a:pt x="4425" y="7317"/>
                    <a:pt x="3935" y="8684"/>
                    <a:pt x="3935" y="10121"/>
                  </a:cubicBezTo>
                  <a:cubicBezTo>
                    <a:pt x="3935" y="11772"/>
                    <a:pt x="4576" y="13321"/>
                    <a:pt x="5743" y="14488"/>
                  </a:cubicBezTo>
                  <a:cubicBezTo>
                    <a:pt x="6760" y="15505"/>
                    <a:pt x="8067" y="16123"/>
                    <a:pt x="9478" y="16263"/>
                  </a:cubicBezTo>
                  <a:lnTo>
                    <a:pt x="9478" y="18476"/>
                  </a:lnTo>
                  <a:lnTo>
                    <a:pt x="7751" y="18476"/>
                  </a:lnTo>
                  <a:lnTo>
                    <a:pt x="7751" y="19735"/>
                  </a:lnTo>
                  <a:lnTo>
                    <a:pt x="9478" y="19735"/>
                  </a:lnTo>
                  <a:lnTo>
                    <a:pt x="9478" y="21433"/>
                  </a:lnTo>
                  <a:lnTo>
                    <a:pt x="10737" y="21433"/>
                  </a:lnTo>
                  <a:lnTo>
                    <a:pt x="10737" y="19735"/>
                  </a:lnTo>
                  <a:lnTo>
                    <a:pt x="12464" y="19735"/>
                  </a:lnTo>
                  <a:lnTo>
                    <a:pt x="12464" y="18476"/>
                  </a:lnTo>
                  <a:lnTo>
                    <a:pt x="10736" y="18476"/>
                  </a:lnTo>
                  <a:lnTo>
                    <a:pt x="10736" y="16268"/>
                  </a:lnTo>
                  <a:cubicBezTo>
                    <a:pt x="12147" y="16124"/>
                    <a:pt x="13457" y="15508"/>
                    <a:pt x="14471" y="14491"/>
                  </a:cubicBezTo>
                  <a:cubicBezTo>
                    <a:pt x="16731" y="12231"/>
                    <a:pt x="16870" y="8643"/>
                    <a:pt x="14888" y="6219"/>
                  </a:cubicBezTo>
                  <a:lnTo>
                    <a:pt x="18767" y="2340"/>
                  </a:lnTo>
                  <a:lnTo>
                    <a:pt x="18963" y="4670"/>
                  </a:lnTo>
                  <a:lnTo>
                    <a:pt x="20216" y="4566"/>
                  </a:lnTo>
                  <a:lnTo>
                    <a:pt x="19870" y="349"/>
                  </a:lnTo>
                  <a:lnTo>
                    <a:pt x="15652" y="1"/>
                  </a:lnTo>
                  <a:lnTo>
                    <a:pt x="15547" y="1255"/>
                  </a:lnTo>
                  <a:lnTo>
                    <a:pt x="17880" y="1449"/>
                  </a:lnTo>
                  <a:lnTo>
                    <a:pt x="14001" y="5327"/>
                  </a:lnTo>
                  <a:cubicBezTo>
                    <a:pt x="12904" y="4433"/>
                    <a:pt x="11544" y="3946"/>
                    <a:pt x="10109" y="3946"/>
                  </a:cubicBezTo>
                  <a:cubicBezTo>
                    <a:pt x="8675" y="3946"/>
                    <a:pt x="7313" y="4433"/>
                    <a:pt x="6219" y="5327"/>
                  </a:cubicBezTo>
                  <a:lnTo>
                    <a:pt x="5080" y="4190"/>
                  </a:lnTo>
                  <a:lnTo>
                    <a:pt x="6191" y="3079"/>
                  </a:lnTo>
                  <a:lnTo>
                    <a:pt x="5301" y="2189"/>
                  </a:lnTo>
                  <a:lnTo>
                    <a:pt x="4191" y="3300"/>
                  </a:lnTo>
                  <a:lnTo>
                    <a:pt x="2321" y="1431"/>
                  </a:lnTo>
                  <a:lnTo>
                    <a:pt x="4440" y="1255"/>
                  </a:lnTo>
                  <a:lnTo>
                    <a:pt x="4335" y="1"/>
                  </a:lnTo>
                  <a:close/>
                </a:path>
              </a:pathLst>
            </a:custGeom>
            <a:solidFill>
              <a:schemeClr val="accent4"/>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8" name="Google Shape;3468;p107"/>
            <p:cNvSpPr/>
            <p:nvPr/>
          </p:nvSpPr>
          <p:spPr>
            <a:xfrm>
              <a:off x="4539433" y="1647016"/>
              <a:ext cx="65137" cy="65160"/>
            </a:xfrm>
            <a:custGeom>
              <a:avLst/>
              <a:gdLst/>
              <a:ahLst/>
              <a:cxnLst/>
              <a:rect l="l" t="t" r="r" b="b"/>
              <a:pathLst>
                <a:path w="5669" h="5671" extrusionOk="0">
                  <a:moveTo>
                    <a:pt x="2834" y="1"/>
                  </a:moveTo>
                  <a:cubicBezTo>
                    <a:pt x="1271" y="1"/>
                    <a:pt x="0" y="1273"/>
                    <a:pt x="0" y="2835"/>
                  </a:cubicBezTo>
                  <a:cubicBezTo>
                    <a:pt x="0" y="4398"/>
                    <a:pt x="1271" y="5670"/>
                    <a:pt x="2834" y="5670"/>
                  </a:cubicBezTo>
                  <a:cubicBezTo>
                    <a:pt x="4396" y="5670"/>
                    <a:pt x="5668" y="4398"/>
                    <a:pt x="5668" y="2835"/>
                  </a:cubicBezTo>
                  <a:cubicBezTo>
                    <a:pt x="5668" y="1271"/>
                    <a:pt x="4396" y="1"/>
                    <a:pt x="2834" y="1"/>
                  </a:cubicBezTo>
                  <a:close/>
                </a:path>
              </a:pathLst>
            </a:custGeom>
            <a:solidFill>
              <a:schemeClr val="dk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69" name="Google Shape;3469;p107"/>
          <p:cNvGrpSpPr/>
          <p:nvPr/>
        </p:nvGrpSpPr>
        <p:grpSpPr>
          <a:xfrm>
            <a:off x="7111978" y="1555462"/>
            <a:ext cx="318618" cy="261889"/>
            <a:chOff x="7111978" y="1555462"/>
            <a:chExt cx="318618" cy="261889"/>
          </a:xfrm>
        </p:grpSpPr>
        <p:sp>
          <p:nvSpPr>
            <p:cNvPr id="3470" name="Google Shape;3470;p107"/>
            <p:cNvSpPr/>
            <p:nvPr/>
          </p:nvSpPr>
          <p:spPr>
            <a:xfrm>
              <a:off x="7111978" y="1555462"/>
              <a:ext cx="318618" cy="261889"/>
            </a:xfrm>
            <a:custGeom>
              <a:avLst/>
              <a:gdLst/>
              <a:ahLst/>
              <a:cxnLst/>
              <a:rect l="l" t="t" r="r" b="b"/>
              <a:pathLst>
                <a:path w="22023" h="18105" extrusionOk="0">
                  <a:moveTo>
                    <a:pt x="6691" y="4336"/>
                  </a:moveTo>
                  <a:cubicBezTo>
                    <a:pt x="8945" y="4336"/>
                    <a:pt x="10778" y="6170"/>
                    <a:pt x="10778" y="8425"/>
                  </a:cubicBezTo>
                  <a:cubicBezTo>
                    <a:pt x="10778" y="8647"/>
                    <a:pt x="10760" y="8867"/>
                    <a:pt x="10725" y="9080"/>
                  </a:cubicBezTo>
                  <a:cubicBezTo>
                    <a:pt x="11463" y="8356"/>
                    <a:pt x="12474" y="7906"/>
                    <a:pt x="13591" y="7906"/>
                  </a:cubicBezTo>
                  <a:cubicBezTo>
                    <a:pt x="15845" y="7906"/>
                    <a:pt x="17678" y="9739"/>
                    <a:pt x="17678" y="11993"/>
                  </a:cubicBezTo>
                  <a:cubicBezTo>
                    <a:pt x="17678" y="14247"/>
                    <a:pt x="15845" y="16081"/>
                    <a:pt x="13591" y="16081"/>
                  </a:cubicBezTo>
                  <a:cubicBezTo>
                    <a:pt x="11337" y="16081"/>
                    <a:pt x="9503" y="14247"/>
                    <a:pt x="9503" y="11993"/>
                  </a:cubicBezTo>
                  <a:cubicBezTo>
                    <a:pt x="9503" y="11771"/>
                    <a:pt x="9522" y="11551"/>
                    <a:pt x="9555" y="11337"/>
                  </a:cubicBezTo>
                  <a:lnTo>
                    <a:pt x="9555" y="11337"/>
                  </a:lnTo>
                  <a:cubicBezTo>
                    <a:pt x="8819" y="12062"/>
                    <a:pt x="7806" y="12511"/>
                    <a:pt x="6691" y="12511"/>
                  </a:cubicBezTo>
                  <a:cubicBezTo>
                    <a:pt x="4437" y="12511"/>
                    <a:pt x="2603" y="10679"/>
                    <a:pt x="2603" y="8425"/>
                  </a:cubicBezTo>
                  <a:cubicBezTo>
                    <a:pt x="2603" y="6170"/>
                    <a:pt x="4437" y="4336"/>
                    <a:pt x="6691" y="4336"/>
                  </a:cubicBezTo>
                  <a:close/>
                  <a:moveTo>
                    <a:pt x="10769" y="1"/>
                  </a:moveTo>
                  <a:lnTo>
                    <a:pt x="10666" y="1254"/>
                  </a:lnTo>
                  <a:lnTo>
                    <a:pt x="12809" y="1431"/>
                  </a:lnTo>
                  <a:lnTo>
                    <a:pt x="10548" y="3692"/>
                  </a:lnTo>
                  <a:cubicBezTo>
                    <a:pt x="9431" y="2784"/>
                    <a:pt x="8065" y="2329"/>
                    <a:pt x="6698" y="2329"/>
                  </a:cubicBezTo>
                  <a:cubicBezTo>
                    <a:pt x="5134" y="2329"/>
                    <a:pt x="3570" y="2924"/>
                    <a:pt x="2380" y="4114"/>
                  </a:cubicBezTo>
                  <a:cubicBezTo>
                    <a:pt x="0" y="6494"/>
                    <a:pt x="0" y="10368"/>
                    <a:pt x="2380" y="12747"/>
                  </a:cubicBezTo>
                  <a:cubicBezTo>
                    <a:pt x="3572" y="13938"/>
                    <a:pt x="5133" y="14533"/>
                    <a:pt x="6697" y="14533"/>
                  </a:cubicBezTo>
                  <a:cubicBezTo>
                    <a:pt x="7126" y="14533"/>
                    <a:pt x="7557" y="14487"/>
                    <a:pt x="7980" y="14398"/>
                  </a:cubicBezTo>
                  <a:cubicBezTo>
                    <a:pt x="8279" y="15096"/>
                    <a:pt x="8711" y="15751"/>
                    <a:pt x="9280" y="16319"/>
                  </a:cubicBezTo>
                  <a:cubicBezTo>
                    <a:pt x="10470" y="17510"/>
                    <a:pt x="12034" y="18104"/>
                    <a:pt x="13598" y="18104"/>
                  </a:cubicBezTo>
                  <a:cubicBezTo>
                    <a:pt x="15160" y="18104"/>
                    <a:pt x="16725" y="17510"/>
                    <a:pt x="17913" y="16319"/>
                  </a:cubicBezTo>
                  <a:cubicBezTo>
                    <a:pt x="20144" y="14089"/>
                    <a:pt x="20285" y="10547"/>
                    <a:pt x="18335" y="8151"/>
                  </a:cubicBezTo>
                  <a:lnTo>
                    <a:pt x="20597" y="5889"/>
                  </a:lnTo>
                  <a:lnTo>
                    <a:pt x="20768" y="8026"/>
                  </a:lnTo>
                  <a:lnTo>
                    <a:pt x="22022" y="7924"/>
                  </a:lnTo>
                  <a:lnTo>
                    <a:pt x="21688" y="3902"/>
                  </a:lnTo>
                  <a:lnTo>
                    <a:pt x="17665" y="3568"/>
                  </a:lnTo>
                  <a:lnTo>
                    <a:pt x="17562" y="4821"/>
                  </a:lnTo>
                  <a:lnTo>
                    <a:pt x="19705" y="4999"/>
                  </a:lnTo>
                  <a:lnTo>
                    <a:pt x="17444" y="7261"/>
                  </a:lnTo>
                  <a:cubicBezTo>
                    <a:pt x="16326" y="6351"/>
                    <a:pt x="14959" y="5896"/>
                    <a:pt x="13592" y="5896"/>
                  </a:cubicBezTo>
                  <a:cubicBezTo>
                    <a:pt x="13161" y="5896"/>
                    <a:pt x="12731" y="5941"/>
                    <a:pt x="12309" y="6031"/>
                  </a:cubicBezTo>
                  <a:cubicBezTo>
                    <a:pt x="12092" y="5516"/>
                    <a:pt x="11799" y="5026"/>
                    <a:pt x="11433" y="4578"/>
                  </a:cubicBezTo>
                  <a:lnTo>
                    <a:pt x="13695" y="2316"/>
                  </a:lnTo>
                  <a:lnTo>
                    <a:pt x="13872" y="4459"/>
                  </a:lnTo>
                  <a:lnTo>
                    <a:pt x="15125" y="4357"/>
                  </a:lnTo>
                  <a:lnTo>
                    <a:pt x="14793" y="333"/>
                  </a:lnTo>
                  <a:lnTo>
                    <a:pt x="10769" y="1"/>
                  </a:lnTo>
                  <a:close/>
                </a:path>
              </a:pathLst>
            </a:custGeom>
            <a:solidFill>
              <a:schemeClr val="dk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1" name="Google Shape;3471;p107"/>
            <p:cNvSpPr/>
            <p:nvPr/>
          </p:nvSpPr>
          <p:spPr>
            <a:xfrm>
              <a:off x="7167841" y="1636406"/>
              <a:ext cx="81973" cy="81944"/>
            </a:xfrm>
            <a:custGeom>
              <a:avLst/>
              <a:gdLst/>
              <a:ahLst/>
              <a:cxnLst/>
              <a:rect l="l" t="t" r="r" b="b"/>
              <a:pathLst>
                <a:path w="5666" h="5665" extrusionOk="0">
                  <a:moveTo>
                    <a:pt x="2833" y="0"/>
                  </a:moveTo>
                  <a:cubicBezTo>
                    <a:pt x="1269" y="0"/>
                    <a:pt x="0" y="1268"/>
                    <a:pt x="0" y="2832"/>
                  </a:cubicBezTo>
                  <a:cubicBezTo>
                    <a:pt x="0" y="4397"/>
                    <a:pt x="1269" y="5665"/>
                    <a:pt x="2833" y="5665"/>
                  </a:cubicBezTo>
                  <a:cubicBezTo>
                    <a:pt x="4398" y="5665"/>
                    <a:pt x="5665" y="4397"/>
                    <a:pt x="5665" y="2832"/>
                  </a:cubicBezTo>
                  <a:cubicBezTo>
                    <a:pt x="5665" y="1268"/>
                    <a:pt x="4398" y="0"/>
                    <a:pt x="2833" y="0"/>
                  </a:cubicBezTo>
                  <a:close/>
                </a:path>
              </a:pathLst>
            </a:custGeom>
            <a:solidFill>
              <a:schemeClr val="accent4"/>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2" name="Google Shape;3472;p107"/>
            <p:cNvSpPr/>
            <p:nvPr/>
          </p:nvSpPr>
          <p:spPr>
            <a:xfrm>
              <a:off x="7267499" y="1688010"/>
              <a:ext cx="81929" cy="81915"/>
            </a:xfrm>
            <a:custGeom>
              <a:avLst/>
              <a:gdLst/>
              <a:ahLst/>
              <a:cxnLst/>
              <a:rect l="l" t="t" r="r" b="b"/>
              <a:pathLst>
                <a:path w="5663" h="5663" extrusionOk="0">
                  <a:moveTo>
                    <a:pt x="2832" y="0"/>
                  </a:moveTo>
                  <a:cubicBezTo>
                    <a:pt x="1268" y="0"/>
                    <a:pt x="1" y="1268"/>
                    <a:pt x="1" y="2831"/>
                  </a:cubicBezTo>
                  <a:cubicBezTo>
                    <a:pt x="1" y="4394"/>
                    <a:pt x="1268" y="5662"/>
                    <a:pt x="2832" y="5662"/>
                  </a:cubicBezTo>
                  <a:cubicBezTo>
                    <a:pt x="4395" y="5662"/>
                    <a:pt x="5663" y="4394"/>
                    <a:pt x="5663" y="2831"/>
                  </a:cubicBezTo>
                  <a:cubicBezTo>
                    <a:pt x="5663" y="1268"/>
                    <a:pt x="4395" y="0"/>
                    <a:pt x="2832" y="0"/>
                  </a:cubicBez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73" name="Google Shape;3473;p107"/>
          <p:cNvGrpSpPr/>
          <p:nvPr/>
        </p:nvGrpSpPr>
        <p:grpSpPr>
          <a:xfrm>
            <a:off x="3135515" y="3165713"/>
            <a:ext cx="173761" cy="261905"/>
            <a:chOff x="3135515" y="3165713"/>
            <a:chExt cx="173761" cy="261905"/>
          </a:xfrm>
        </p:grpSpPr>
        <p:sp>
          <p:nvSpPr>
            <p:cNvPr id="3474" name="Google Shape;3474;p107"/>
            <p:cNvSpPr/>
            <p:nvPr/>
          </p:nvSpPr>
          <p:spPr>
            <a:xfrm>
              <a:off x="3230082" y="3165713"/>
              <a:ext cx="79194" cy="150245"/>
            </a:xfrm>
            <a:custGeom>
              <a:avLst/>
              <a:gdLst/>
              <a:ahLst/>
              <a:cxnLst/>
              <a:rect l="l" t="t" r="r" b="b"/>
              <a:pathLst>
                <a:path w="6482" h="12295" extrusionOk="0">
                  <a:moveTo>
                    <a:pt x="0" y="1"/>
                  </a:moveTo>
                  <a:lnTo>
                    <a:pt x="0" y="12295"/>
                  </a:lnTo>
                  <a:lnTo>
                    <a:pt x="2853" y="12295"/>
                  </a:lnTo>
                  <a:lnTo>
                    <a:pt x="2853" y="9016"/>
                  </a:lnTo>
                  <a:lnTo>
                    <a:pt x="5592" y="11753"/>
                  </a:lnTo>
                  <a:lnTo>
                    <a:pt x="6482" y="10863"/>
                  </a:lnTo>
                  <a:lnTo>
                    <a:pt x="1353" y="5734"/>
                  </a:lnTo>
                  <a:cubicBezTo>
                    <a:pt x="2115" y="5143"/>
                    <a:pt x="2609" y="4216"/>
                    <a:pt x="2609" y="3177"/>
                  </a:cubicBezTo>
                  <a:cubicBezTo>
                    <a:pt x="2609" y="1607"/>
                    <a:pt x="1485" y="295"/>
                    <a:pt x="0" y="1"/>
                  </a:cubicBezTo>
                  <a:close/>
                </a:path>
              </a:pathLst>
            </a:custGeom>
            <a:solidFill>
              <a:schemeClr val="accent4"/>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5" name="Google Shape;3475;p107"/>
            <p:cNvSpPr/>
            <p:nvPr/>
          </p:nvSpPr>
          <p:spPr>
            <a:xfrm>
              <a:off x="3187326" y="3358709"/>
              <a:ext cx="15394" cy="68909"/>
            </a:xfrm>
            <a:custGeom>
              <a:avLst/>
              <a:gdLst/>
              <a:ahLst/>
              <a:cxnLst/>
              <a:rect l="l" t="t" r="r" b="b"/>
              <a:pathLst>
                <a:path w="1260" h="5639" extrusionOk="0">
                  <a:moveTo>
                    <a:pt x="1" y="0"/>
                  </a:moveTo>
                  <a:lnTo>
                    <a:pt x="1" y="5639"/>
                  </a:lnTo>
                  <a:lnTo>
                    <a:pt x="1260" y="5639"/>
                  </a:lnTo>
                  <a:lnTo>
                    <a:pt x="1260" y="0"/>
                  </a:lnTo>
                  <a:close/>
                </a:path>
              </a:pathLst>
            </a:custGeom>
            <a:solidFill>
              <a:schemeClr val="lt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6" name="Google Shape;3476;p107"/>
            <p:cNvSpPr/>
            <p:nvPr/>
          </p:nvSpPr>
          <p:spPr>
            <a:xfrm>
              <a:off x="3135515" y="3165713"/>
              <a:ext cx="79182" cy="177618"/>
            </a:xfrm>
            <a:custGeom>
              <a:avLst/>
              <a:gdLst/>
              <a:ahLst/>
              <a:cxnLst/>
              <a:rect l="l" t="t" r="r" b="b"/>
              <a:pathLst>
                <a:path w="6481" h="14535" extrusionOk="0">
                  <a:moveTo>
                    <a:pt x="6480" y="1"/>
                  </a:moveTo>
                  <a:lnTo>
                    <a:pt x="6480" y="1"/>
                  </a:lnTo>
                  <a:cubicBezTo>
                    <a:pt x="4995" y="295"/>
                    <a:pt x="3874" y="1608"/>
                    <a:pt x="3874" y="3177"/>
                  </a:cubicBezTo>
                  <a:cubicBezTo>
                    <a:pt x="3874" y="4216"/>
                    <a:pt x="4365" y="5143"/>
                    <a:pt x="5129" y="5736"/>
                  </a:cubicBezTo>
                  <a:lnTo>
                    <a:pt x="0" y="10863"/>
                  </a:lnTo>
                  <a:lnTo>
                    <a:pt x="889" y="11753"/>
                  </a:lnTo>
                  <a:lnTo>
                    <a:pt x="3653" y="8990"/>
                  </a:lnTo>
                  <a:lnTo>
                    <a:pt x="2787" y="14534"/>
                  </a:lnTo>
                  <a:lnTo>
                    <a:pt x="6479" y="14534"/>
                  </a:lnTo>
                  <a:lnTo>
                    <a:pt x="6480" y="1"/>
                  </a:ln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7" name="Google Shape;3477;p107"/>
            <p:cNvSpPr/>
            <p:nvPr/>
          </p:nvSpPr>
          <p:spPr>
            <a:xfrm>
              <a:off x="3230082" y="3331335"/>
              <a:ext cx="34869" cy="96281"/>
            </a:xfrm>
            <a:custGeom>
              <a:avLst/>
              <a:gdLst/>
              <a:ahLst/>
              <a:cxnLst/>
              <a:rect l="l" t="t" r="r" b="b"/>
              <a:pathLst>
                <a:path w="2854" h="7879" extrusionOk="0">
                  <a:moveTo>
                    <a:pt x="0" y="1"/>
                  </a:moveTo>
                  <a:lnTo>
                    <a:pt x="0" y="7879"/>
                  </a:lnTo>
                  <a:lnTo>
                    <a:pt x="2853" y="7879"/>
                  </a:lnTo>
                  <a:lnTo>
                    <a:pt x="2853" y="1"/>
                  </a:lnTo>
                  <a:close/>
                </a:path>
              </a:pathLst>
            </a:custGeom>
            <a:solidFill>
              <a:schemeClr val="accent5"/>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78" name="Google Shape;3478;p107"/>
          <p:cNvGrpSpPr/>
          <p:nvPr/>
        </p:nvGrpSpPr>
        <p:grpSpPr>
          <a:xfrm>
            <a:off x="5805524" y="3174501"/>
            <a:ext cx="232297" cy="215249"/>
            <a:chOff x="5805524" y="3174501"/>
            <a:chExt cx="232297" cy="215249"/>
          </a:xfrm>
        </p:grpSpPr>
        <p:sp>
          <p:nvSpPr>
            <p:cNvPr id="3479" name="Google Shape;3479;p107"/>
            <p:cNvSpPr/>
            <p:nvPr/>
          </p:nvSpPr>
          <p:spPr>
            <a:xfrm>
              <a:off x="5850792" y="3227952"/>
              <a:ext cx="171547" cy="25034"/>
            </a:xfrm>
            <a:custGeom>
              <a:avLst/>
              <a:gdLst/>
              <a:ahLst/>
              <a:cxnLst/>
              <a:rect l="l" t="t" r="r" b="b"/>
              <a:pathLst>
                <a:path w="15884" h="2318" extrusionOk="0">
                  <a:moveTo>
                    <a:pt x="0" y="1"/>
                  </a:moveTo>
                  <a:cubicBezTo>
                    <a:pt x="169" y="680"/>
                    <a:pt x="518" y="1327"/>
                    <a:pt x="1048" y="1855"/>
                  </a:cubicBezTo>
                  <a:lnTo>
                    <a:pt x="1511" y="2318"/>
                  </a:lnTo>
                  <a:lnTo>
                    <a:pt x="14374" y="2318"/>
                  </a:lnTo>
                  <a:lnTo>
                    <a:pt x="14837" y="1855"/>
                  </a:lnTo>
                  <a:cubicBezTo>
                    <a:pt x="15365" y="1324"/>
                    <a:pt x="15715" y="683"/>
                    <a:pt x="15883" y="1"/>
                  </a:cubicBezTo>
                  <a:close/>
                </a:path>
              </a:pathLst>
            </a:custGeom>
            <a:solidFill>
              <a:schemeClr val="lt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0" name="Google Shape;3480;p107"/>
            <p:cNvSpPr/>
            <p:nvPr/>
          </p:nvSpPr>
          <p:spPr>
            <a:xfrm>
              <a:off x="5880661" y="3266564"/>
              <a:ext cx="111791" cy="27065"/>
            </a:xfrm>
            <a:custGeom>
              <a:avLst/>
              <a:gdLst/>
              <a:ahLst/>
              <a:cxnLst/>
              <a:rect l="l" t="t" r="r" b="b"/>
              <a:pathLst>
                <a:path w="10351" h="2506" extrusionOk="0">
                  <a:moveTo>
                    <a:pt x="1" y="0"/>
                  </a:moveTo>
                  <a:lnTo>
                    <a:pt x="2316" y="2316"/>
                  </a:lnTo>
                  <a:lnTo>
                    <a:pt x="6945" y="2316"/>
                  </a:lnTo>
                  <a:cubicBezTo>
                    <a:pt x="7267" y="2316"/>
                    <a:pt x="7571" y="2384"/>
                    <a:pt x="7846" y="2506"/>
                  </a:cubicBezTo>
                  <a:lnTo>
                    <a:pt x="10351" y="1"/>
                  </a:lnTo>
                  <a:lnTo>
                    <a:pt x="1" y="0"/>
                  </a:lnTo>
                  <a:close/>
                </a:path>
              </a:pathLst>
            </a:custGeom>
            <a:solidFill>
              <a:schemeClr val="accent4"/>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1" name="Google Shape;3481;p107"/>
            <p:cNvSpPr/>
            <p:nvPr/>
          </p:nvSpPr>
          <p:spPr>
            <a:xfrm>
              <a:off x="5849615" y="3174501"/>
              <a:ext cx="173880" cy="39917"/>
            </a:xfrm>
            <a:custGeom>
              <a:avLst/>
              <a:gdLst/>
              <a:ahLst/>
              <a:cxnLst/>
              <a:rect l="l" t="t" r="r" b="b"/>
              <a:pathLst>
                <a:path w="16100" h="3696" extrusionOk="0">
                  <a:moveTo>
                    <a:pt x="3974" y="0"/>
                  </a:moveTo>
                  <a:cubicBezTo>
                    <a:pt x="2953" y="0"/>
                    <a:pt x="1932" y="389"/>
                    <a:pt x="1156" y="1167"/>
                  </a:cubicBezTo>
                  <a:cubicBezTo>
                    <a:pt x="453" y="1870"/>
                    <a:pt x="67" y="2773"/>
                    <a:pt x="1" y="3695"/>
                  </a:cubicBezTo>
                  <a:lnTo>
                    <a:pt x="16099" y="3695"/>
                  </a:lnTo>
                  <a:cubicBezTo>
                    <a:pt x="16033" y="2773"/>
                    <a:pt x="15647" y="1870"/>
                    <a:pt x="14944" y="1167"/>
                  </a:cubicBezTo>
                  <a:cubicBezTo>
                    <a:pt x="14166" y="389"/>
                    <a:pt x="13145" y="0"/>
                    <a:pt x="12125" y="0"/>
                  </a:cubicBezTo>
                  <a:cubicBezTo>
                    <a:pt x="11104" y="0"/>
                    <a:pt x="10084" y="389"/>
                    <a:pt x="9307" y="1167"/>
                  </a:cubicBezTo>
                  <a:lnTo>
                    <a:pt x="8050" y="2422"/>
                  </a:lnTo>
                  <a:lnTo>
                    <a:pt x="6793" y="1167"/>
                  </a:lnTo>
                  <a:cubicBezTo>
                    <a:pt x="6016" y="389"/>
                    <a:pt x="4995" y="0"/>
                    <a:pt x="3974" y="0"/>
                  </a:cubicBezTo>
                  <a:close/>
                </a:path>
              </a:pathLst>
            </a:custGeom>
            <a:solidFill>
              <a:schemeClr val="dk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2" name="Google Shape;3482;p107"/>
            <p:cNvSpPr/>
            <p:nvPr/>
          </p:nvSpPr>
          <p:spPr>
            <a:xfrm>
              <a:off x="5805524" y="3305132"/>
              <a:ext cx="232297" cy="84618"/>
            </a:xfrm>
            <a:custGeom>
              <a:avLst/>
              <a:gdLst/>
              <a:ahLst/>
              <a:cxnLst/>
              <a:rect l="l" t="t" r="r" b="b"/>
              <a:pathLst>
                <a:path w="21509" h="7835" extrusionOk="0">
                  <a:moveTo>
                    <a:pt x="7426" y="1"/>
                  </a:moveTo>
                  <a:cubicBezTo>
                    <a:pt x="5892" y="1"/>
                    <a:pt x="4646" y="1246"/>
                    <a:pt x="4646" y="2780"/>
                  </a:cubicBezTo>
                  <a:lnTo>
                    <a:pt x="4646" y="3553"/>
                  </a:lnTo>
                  <a:lnTo>
                    <a:pt x="3390" y="3553"/>
                  </a:lnTo>
                  <a:lnTo>
                    <a:pt x="3390" y="2780"/>
                  </a:lnTo>
                  <a:cubicBezTo>
                    <a:pt x="3390" y="1949"/>
                    <a:pt x="3643" y="1173"/>
                    <a:pt x="4078" y="530"/>
                  </a:cubicBezTo>
                  <a:lnTo>
                    <a:pt x="0" y="530"/>
                  </a:lnTo>
                  <a:lnTo>
                    <a:pt x="0" y="7835"/>
                  </a:lnTo>
                  <a:lnTo>
                    <a:pt x="14403" y="7835"/>
                  </a:lnTo>
                  <a:lnTo>
                    <a:pt x="20193" y="4851"/>
                  </a:lnTo>
                  <a:cubicBezTo>
                    <a:pt x="20736" y="4570"/>
                    <a:pt x="21137" y="4098"/>
                    <a:pt x="21324" y="3515"/>
                  </a:cubicBezTo>
                  <a:cubicBezTo>
                    <a:pt x="21508" y="2934"/>
                    <a:pt x="21459" y="2315"/>
                    <a:pt x="21178" y="1772"/>
                  </a:cubicBezTo>
                  <a:cubicBezTo>
                    <a:pt x="20772" y="986"/>
                    <a:pt x="19972" y="535"/>
                    <a:pt x="19144" y="535"/>
                  </a:cubicBezTo>
                  <a:cubicBezTo>
                    <a:pt x="18791" y="535"/>
                    <a:pt x="18433" y="617"/>
                    <a:pt x="18098" y="790"/>
                  </a:cubicBezTo>
                  <a:lnTo>
                    <a:pt x="15981" y="1881"/>
                  </a:lnTo>
                  <a:cubicBezTo>
                    <a:pt x="15633" y="2685"/>
                    <a:pt x="14832" y="3253"/>
                    <a:pt x="13903" y="3253"/>
                  </a:cubicBezTo>
                  <a:lnTo>
                    <a:pt x="10060" y="3253"/>
                  </a:lnTo>
                  <a:lnTo>
                    <a:pt x="10060" y="1999"/>
                  </a:lnTo>
                  <a:lnTo>
                    <a:pt x="13903" y="1999"/>
                  </a:lnTo>
                  <a:cubicBezTo>
                    <a:pt x="14453" y="1999"/>
                    <a:pt x="14901" y="1551"/>
                    <a:pt x="14901" y="999"/>
                  </a:cubicBezTo>
                  <a:cubicBezTo>
                    <a:pt x="14901" y="448"/>
                    <a:pt x="14453" y="1"/>
                    <a:pt x="13903" y="1"/>
                  </a:cubicBez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 name="Subtitle 6">
            <a:extLst>
              <a:ext uri="{FF2B5EF4-FFF2-40B4-BE49-F238E27FC236}">
                <a16:creationId xmlns:a16="http://schemas.microsoft.com/office/drawing/2014/main" id="{F42F0843-C555-8155-F416-94C457BFA2F3}"/>
              </a:ext>
            </a:extLst>
          </p:cNvPr>
          <p:cNvSpPr>
            <a:spLocks noGrp="1"/>
          </p:cNvSpPr>
          <p:nvPr>
            <p:ph type="subTitle" idx="1"/>
          </p:nvPr>
        </p:nvSpPr>
        <p:spPr/>
        <p:txBody>
          <a:bodyPr/>
          <a:lstStyle/>
          <a:p>
            <a:endParaRPr lang="en-GB"/>
          </a:p>
        </p:txBody>
      </p:sp>
      <p:sp>
        <p:nvSpPr>
          <p:cNvPr id="9" name="Subtitle 8">
            <a:extLst>
              <a:ext uri="{FF2B5EF4-FFF2-40B4-BE49-F238E27FC236}">
                <a16:creationId xmlns:a16="http://schemas.microsoft.com/office/drawing/2014/main" id="{AF939F83-1C27-DEA0-4E97-791871992DF3}"/>
              </a:ext>
            </a:extLst>
          </p:cNvPr>
          <p:cNvSpPr>
            <a:spLocks noGrp="1"/>
          </p:cNvSpPr>
          <p:nvPr>
            <p:ph type="subTitle" idx="4"/>
          </p:nvPr>
        </p:nvSpPr>
        <p:spPr/>
        <p:txBody>
          <a:bodyPr/>
          <a:lstStyle/>
          <a:p>
            <a:endParaRPr lang="en-GB"/>
          </a:p>
        </p:txBody>
      </p:sp>
      <p:sp>
        <p:nvSpPr>
          <p:cNvPr id="11" name="Subtitle 10">
            <a:extLst>
              <a:ext uri="{FF2B5EF4-FFF2-40B4-BE49-F238E27FC236}">
                <a16:creationId xmlns:a16="http://schemas.microsoft.com/office/drawing/2014/main" id="{402B5F60-9A7E-8EB4-2247-12DFD4EA0C23}"/>
              </a:ext>
            </a:extLst>
          </p:cNvPr>
          <p:cNvSpPr>
            <a:spLocks noGrp="1"/>
          </p:cNvSpPr>
          <p:nvPr>
            <p:ph type="subTitle" idx="6"/>
          </p:nvPr>
        </p:nvSpPr>
        <p:spPr/>
        <p:txBody>
          <a:bodyPr/>
          <a:lstStyle/>
          <a:p>
            <a:endParaRPr lang="en-GB"/>
          </a:p>
        </p:txBody>
      </p:sp>
      <p:sp>
        <p:nvSpPr>
          <p:cNvPr id="13" name="Subtitle 12">
            <a:extLst>
              <a:ext uri="{FF2B5EF4-FFF2-40B4-BE49-F238E27FC236}">
                <a16:creationId xmlns:a16="http://schemas.microsoft.com/office/drawing/2014/main" id="{DE0D5128-B0A2-1A7B-3120-529CF3DF3036}"/>
              </a:ext>
            </a:extLst>
          </p:cNvPr>
          <p:cNvSpPr>
            <a:spLocks noGrp="1"/>
          </p:cNvSpPr>
          <p:nvPr>
            <p:ph type="subTitle" idx="8"/>
          </p:nvPr>
        </p:nvSpPr>
        <p:spPr/>
        <p:txBody>
          <a:bodyPr/>
          <a:lstStyle/>
          <a:p>
            <a:endParaRPr lang="en-GB"/>
          </a:p>
        </p:txBody>
      </p:sp>
      <p:sp>
        <p:nvSpPr>
          <p:cNvPr id="15" name="Subtitle 14">
            <a:extLst>
              <a:ext uri="{FF2B5EF4-FFF2-40B4-BE49-F238E27FC236}">
                <a16:creationId xmlns:a16="http://schemas.microsoft.com/office/drawing/2014/main" id="{8707F438-D0F1-EB66-8C1E-5364AD00D610}"/>
              </a:ext>
            </a:extLst>
          </p:cNvPr>
          <p:cNvSpPr>
            <a:spLocks noGrp="1"/>
          </p:cNvSpPr>
          <p:nvPr>
            <p:ph type="subTitle" idx="13"/>
          </p:nvPr>
        </p:nvSpPr>
        <p:spPr/>
        <p:txBody>
          <a:bodyPr/>
          <a:lstStyle/>
          <a:p>
            <a:endParaRPr lang="en-GB"/>
          </a:p>
        </p:txBody>
      </p:sp>
      <p:pic>
        <p:nvPicPr>
          <p:cNvPr id="3" name="Picture 2" descr="A green rectangle with white dots&#10;&#10;Description automatically generated">
            <a:extLst>
              <a:ext uri="{FF2B5EF4-FFF2-40B4-BE49-F238E27FC236}">
                <a16:creationId xmlns:a16="http://schemas.microsoft.com/office/drawing/2014/main" id="{FB5E48A2-88F6-AEEA-5C4D-F43A6125F7ED}"/>
              </a:ext>
            </a:extLst>
          </p:cNvPr>
          <p:cNvPicPr>
            <a:picLocks noChangeAspect="1"/>
          </p:cNvPicPr>
          <p:nvPr/>
        </p:nvPicPr>
        <p:blipFill>
          <a:blip r:embed="rId3"/>
          <a:stretch>
            <a:fillRect/>
          </a:stretch>
        </p:blipFill>
        <p:spPr>
          <a:xfrm>
            <a:off x="221673" y="4459109"/>
            <a:ext cx="8700654" cy="485555"/>
          </a:xfrm>
          <a:prstGeom prst="rect">
            <a:avLst/>
          </a:prstGeom>
        </p:spPr>
      </p:pic>
    </p:spTree>
    <p:extLst>
      <p:ext uri="{BB962C8B-B14F-4D97-AF65-F5344CB8AC3E}">
        <p14:creationId xmlns:p14="http://schemas.microsoft.com/office/powerpoint/2010/main" val="26358744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751"/>
        <p:cNvGrpSpPr/>
        <p:nvPr/>
      </p:nvGrpSpPr>
      <p:grpSpPr>
        <a:xfrm>
          <a:off x="0" y="0"/>
          <a:ext cx="0" cy="0"/>
          <a:chOff x="0" y="0"/>
          <a:chExt cx="0" cy="0"/>
        </a:xfrm>
      </p:grpSpPr>
      <p:sp>
        <p:nvSpPr>
          <p:cNvPr id="3752" name="Google Shape;3752;p114"/>
          <p:cNvSpPr txBox="1">
            <a:spLocks noGrp="1"/>
          </p:cNvSpPr>
          <p:nvPr>
            <p:ph type="title"/>
          </p:nvPr>
        </p:nvSpPr>
        <p:spPr>
          <a:xfrm>
            <a:off x="720000" y="369375"/>
            <a:ext cx="7704000" cy="564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TASK</a:t>
            </a:r>
            <a:endParaRPr/>
          </a:p>
        </p:txBody>
      </p:sp>
      <p:grpSp>
        <p:nvGrpSpPr>
          <p:cNvPr id="3756" name="Google Shape;3756;p114"/>
          <p:cNvGrpSpPr/>
          <p:nvPr/>
        </p:nvGrpSpPr>
        <p:grpSpPr>
          <a:xfrm>
            <a:off x="282898" y="1596334"/>
            <a:ext cx="1835922" cy="2556436"/>
            <a:chOff x="1893489" y="1603034"/>
            <a:chExt cx="1835922" cy="2556436"/>
          </a:xfrm>
        </p:grpSpPr>
        <p:sp>
          <p:nvSpPr>
            <p:cNvPr id="3757" name="Google Shape;3757;p114"/>
            <p:cNvSpPr/>
            <p:nvPr/>
          </p:nvSpPr>
          <p:spPr>
            <a:xfrm rot="5400000">
              <a:off x="1533232" y="1963291"/>
              <a:ext cx="2556436" cy="1835922"/>
            </a:xfrm>
            <a:custGeom>
              <a:avLst/>
              <a:gdLst/>
              <a:ahLst/>
              <a:cxnLst/>
              <a:rect l="l" t="t" r="r" b="b"/>
              <a:pathLst>
                <a:path w="16945" h="12169" extrusionOk="0">
                  <a:moveTo>
                    <a:pt x="925" y="0"/>
                  </a:moveTo>
                  <a:cubicBezTo>
                    <a:pt x="415" y="0"/>
                    <a:pt x="0" y="415"/>
                    <a:pt x="0" y="925"/>
                  </a:cubicBezTo>
                  <a:lnTo>
                    <a:pt x="0" y="11245"/>
                  </a:lnTo>
                  <a:cubicBezTo>
                    <a:pt x="0" y="11755"/>
                    <a:pt x="415" y="12168"/>
                    <a:pt x="925" y="12168"/>
                  </a:cubicBezTo>
                  <a:lnTo>
                    <a:pt x="16021" y="12168"/>
                  </a:lnTo>
                  <a:cubicBezTo>
                    <a:pt x="16532" y="12168"/>
                    <a:pt x="16945" y="11755"/>
                    <a:pt x="16945" y="11245"/>
                  </a:cubicBezTo>
                  <a:lnTo>
                    <a:pt x="16945" y="925"/>
                  </a:lnTo>
                  <a:cubicBezTo>
                    <a:pt x="16945" y="415"/>
                    <a:pt x="16532" y="0"/>
                    <a:pt x="16021" y="0"/>
                  </a:cubicBezTo>
                  <a:close/>
                </a:path>
              </a:pathLst>
            </a:custGeom>
            <a:solidFill>
              <a:schemeClr val="l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8" name="Google Shape;3758;p114"/>
            <p:cNvSpPr/>
            <p:nvPr/>
          </p:nvSpPr>
          <p:spPr>
            <a:xfrm rot="5400000">
              <a:off x="2750265" y="3988268"/>
              <a:ext cx="122353" cy="122355"/>
            </a:xfrm>
            <a:custGeom>
              <a:avLst/>
              <a:gdLst/>
              <a:ahLst/>
              <a:cxnLst/>
              <a:rect l="l" t="t" r="r" b="b"/>
              <a:pathLst>
                <a:path w="811" h="811" extrusionOk="0">
                  <a:moveTo>
                    <a:pt x="405" y="0"/>
                  </a:moveTo>
                  <a:cubicBezTo>
                    <a:pt x="181" y="0"/>
                    <a:pt x="0" y="181"/>
                    <a:pt x="0" y="406"/>
                  </a:cubicBezTo>
                  <a:cubicBezTo>
                    <a:pt x="0" y="629"/>
                    <a:pt x="181" y="810"/>
                    <a:pt x="405" y="810"/>
                  </a:cubicBezTo>
                  <a:cubicBezTo>
                    <a:pt x="630" y="810"/>
                    <a:pt x="811" y="629"/>
                    <a:pt x="811" y="406"/>
                  </a:cubicBezTo>
                  <a:cubicBezTo>
                    <a:pt x="811" y="181"/>
                    <a:pt x="630" y="0"/>
                    <a:pt x="405" y="0"/>
                  </a:cubicBezTo>
                  <a:close/>
                </a:path>
              </a:pathLst>
            </a:custGeom>
            <a:solidFill>
              <a:schemeClr val="dk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759" name="Google Shape;3759;p114"/>
          <p:cNvPicPr preferRelativeResize="0"/>
          <p:nvPr/>
        </p:nvPicPr>
        <p:blipFill rotWithShape="1">
          <a:blip r:embed="rId3">
            <a:alphaModFix/>
          </a:blip>
          <a:srcRect l="28083" r="28083"/>
          <a:stretch/>
        </p:blipFill>
        <p:spPr>
          <a:xfrm>
            <a:off x="452203" y="1762952"/>
            <a:ext cx="1514655" cy="2159709"/>
          </a:xfrm>
          <a:prstGeom prst="rect">
            <a:avLst/>
          </a:prstGeom>
          <a:noFill/>
          <a:ln w="9525" cap="flat" cmpd="sng">
            <a:solidFill>
              <a:srgbClr val="000000"/>
            </a:solidFill>
            <a:prstDash val="solid"/>
            <a:round/>
            <a:headEnd type="none" w="sm" len="sm"/>
            <a:tailEnd type="none" w="sm" len="sm"/>
          </a:ln>
        </p:spPr>
      </p:pic>
      <p:sp>
        <p:nvSpPr>
          <p:cNvPr id="4" name="Google Shape;3769;p115">
            <a:extLst>
              <a:ext uri="{FF2B5EF4-FFF2-40B4-BE49-F238E27FC236}">
                <a16:creationId xmlns:a16="http://schemas.microsoft.com/office/drawing/2014/main" id="{CB47F5AB-E223-549C-E013-40EF781D73A7}"/>
              </a:ext>
            </a:extLst>
          </p:cNvPr>
          <p:cNvSpPr txBox="1">
            <a:spLocks noGrp="1"/>
          </p:cNvSpPr>
          <p:nvPr/>
        </p:nvSpPr>
        <p:spPr>
          <a:xfrm>
            <a:off x="2165831" y="1642108"/>
            <a:ext cx="6741910" cy="1034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hlink"/>
              </a:buClr>
              <a:buSzPts val="1400"/>
              <a:buFont typeface="Abel"/>
              <a:buNone/>
              <a:defRPr sz="1400" b="0" i="0" u="none" strike="noStrike" cap="none">
                <a:solidFill>
                  <a:schemeClr val="hlink"/>
                </a:solidFill>
                <a:latin typeface="Abel"/>
                <a:ea typeface="Abel"/>
                <a:cs typeface="Abel"/>
                <a:sym typeface="Abel"/>
              </a:defRPr>
            </a:lvl1pPr>
            <a:lvl2pPr marL="914400" marR="0" lvl="1" indent="-317500" algn="ctr" rtl="0">
              <a:lnSpc>
                <a:spcPct val="100000"/>
              </a:lnSpc>
              <a:spcBef>
                <a:spcPts val="1600"/>
              </a:spcBef>
              <a:spcAft>
                <a:spcPts val="0"/>
              </a:spcAft>
              <a:buClr>
                <a:schemeClr val="hlink"/>
              </a:buClr>
              <a:buSzPts val="1400"/>
              <a:buFont typeface="Abel"/>
              <a:buNone/>
              <a:defRPr sz="1400" b="0" i="0" u="none" strike="noStrike" cap="none">
                <a:solidFill>
                  <a:schemeClr val="hlink"/>
                </a:solidFill>
                <a:latin typeface="Abel"/>
                <a:ea typeface="Abel"/>
                <a:cs typeface="Abel"/>
                <a:sym typeface="Abel"/>
              </a:defRPr>
            </a:lvl2pPr>
            <a:lvl3pPr marL="1371600" marR="0" lvl="2" indent="-317500" algn="ctr" rtl="0">
              <a:lnSpc>
                <a:spcPct val="100000"/>
              </a:lnSpc>
              <a:spcBef>
                <a:spcPts val="1600"/>
              </a:spcBef>
              <a:spcAft>
                <a:spcPts val="0"/>
              </a:spcAft>
              <a:buClr>
                <a:schemeClr val="hlink"/>
              </a:buClr>
              <a:buSzPts val="1400"/>
              <a:buFont typeface="Abel"/>
              <a:buNone/>
              <a:defRPr sz="1400" b="0" i="0" u="none" strike="noStrike" cap="none">
                <a:solidFill>
                  <a:schemeClr val="hlink"/>
                </a:solidFill>
                <a:latin typeface="Abel"/>
                <a:ea typeface="Abel"/>
                <a:cs typeface="Abel"/>
                <a:sym typeface="Abel"/>
              </a:defRPr>
            </a:lvl3pPr>
            <a:lvl4pPr marL="1828800" marR="0" lvl="3" indent="-317500" algn="ctr" rtl="0">
              <a:lnSpc>
                <a:spcPct val="100000"/>
              </a:lnSpc>
              <a:spcBef>
                <a:spcPts val="1600"/>
              </a:spcBef>
              <a:spcAft>
                <a:spcPts val="0"/>
              </a:spcAft>
              <a:buClr>
                <a:schemeClr val="hlink"/>
              </a:buClr>
              <a:buSzPts val="1400"/>
              <a:buFont typeface="Abel"/>
              <a:buNone/>
              <a:defRPr sz="1400" b="0" i="0" u="none" strike="noStrike" cap="none">
                <a:solidFill>
                  <a:schemeClr val="hlink"/>
                </a:solidFill>
                <a:latin typeface="Abel"/>
                <a:ea typeface="Abel"/>
                <a:cs typeface="Abel"/>
                <a:sym typeface="Abel"/>
              </a:defRPr>
            </a:lvl4pPr>
            <a:lvl5pPr marL="2286000" marR="0" lvl="4" indent="-317500" algn="ctr" rtl="0">
              <a:lnSpc>
                <a:spcPct val="100000"/>
              </a:lnSpc>
              <a:spcBef>
                <a:spcPts val="1600"/>
              </a:spcBef>
              <a:spcAft>
                <a:spcPts val="0"/>
              </a:spcAft>
              <a:buClr>
                <a:schemeClr val="hlink"/>
              </a:buClr>
              <a:buSzPts val="1400"/>
              <a:buFont typeface="Abel"/>
              <a:buNone/>
              <a:defRPr sz="1400" b="0" i="0" u="none" strike="noStrike" cap="none">
                <a:solidFill>
                  <a:schemeClr val="hlink"/>
                </a:solidFill>
                <a:latin typeface="Abel"/>
                <a:ea typeface="Abel"/>
                <a:cs typeface="Abel"/>
                <a:sym typeface="Abel"/>
              </a:defRPr>
            </a:lvl5pPr>
            <a:lvl6pPr marL="2743200" marR="0" lvl="5" indent="-317500" algn="ctr" rtl="0">
              <a:lnSpc>
                <a:spcPct val="100000"/>
              </a:lnSpc>
              <a:spcBef>
                <a:spcPts val="1600"/>
              </a:spcBef>
              <a:spcAft>
                <a:spcPts val="0"/>
              </a:spcAft>
              <a:buClr>
                <a:schemeClr val="hlink"/>
              </a:buClr>
              <a:buSzPts val="1400"/>
              <a:buFont typeface="Abel"/>
              <a:buNone/>
              <a:defRPr sz="1400" b="0" i="0" u="none" strike="noStrike" cap="none">
                <a:solidFill>
                  <a:schemeClr val="hlink"/>
                </a:solidFill>
                <a:latin typeface="Abel"/>
                <a:ea typeface="Abel"/>
                <a:cs typeface="Abel"/>
                <a:sym typeface="Abel"/>
              </a:defRPr>
            </a:lvl6pPr>
            <a:lvl7pPr marL="3200400" marR="0" lvl="6" indent="-317500" algn="ctr" rtl="0">
              <a:lnSpc>
                <a:spcPct val="100000"/>
              </a:lnSpc>
              <a:spcBef>
                <a:spcPts val="1600"/>
              </a:spcBef>
              <a:spcAft>
                <a:spcPts val="0"/>
              </a:spcAft>
              <a:buClr>
                <a:schemeClr val="hlink"/>
              </a:buClr>
              <a:buSzPts val="1400"/>
              <a:buFont typeface="Abel"/>
              <a:buNone/>
              <a:defRPr sz="1400" b="0" i="0" u="none" strike="noStrike" cap="none">
                <a:solidFill>
                  <a:schemeClr val="hlink"/>
                </a:solidFill>
                <a:latin typeface="Abel"/>
                <a:ea typeface="Abel"/>
                <a:cs typeface="Abel"/>
                <a:sym typeface="Abel"/>
              </a:defRPr>
            </a:lvl7pPr>
            <a:lvl8pPr marL="3657600" marR="0" lvl="7" indent="-317500" algn="ctr" rtl="0">
              <a:lnSpc>
                <a:spcPct val="100000"/>
              </a:lnSpc>
              <a:spcBef>
                <a:spcPts val="1600"/>
              </a:spcBef>
              <a:spcAft>
                <a:spcPts val="0"/>
              </a:spcAft>
              <a:buClr>
                <a:schemeClr val="hlink"/>
              </a:buClr>
              <a:buSzPts val="1400"/>
              <a:buFont typeface="Abel"/>
              <a:buNone/>
              <a:defRPr sz="1400" b="0" i="0" u="none" strike="noStrike" cap="none">
                <a:solidFill>
                  <a:schemeClr val="hlink"/>
                </a:solidFill>
                <a:latin typeface="Abel"/>
                <a:ea typeface="Abel"/>
                <a:cs typeface="Abel"/>
                <a:sym typeface="Abel"/>
              </a:defRPr>
            </a:lvl8pPr>
            <a:lvl9pPr marL="4114800" marR="0" lvl="8" indent="-317500" algn="ctr" rtl="0">
              <a:lnSpc>
                <a:spcPct val="100000"/>
              </a:lnSpc>
              <a:spcBef>
                <a:spcPts val="1600"/>
              </a:spcBef>
              <a:spcAft>
                <a:spcPts val="1600"/>
              </a:spcAft>
              <a:buClr>
                <a:schemeClr val="hlink"/>
              </a:buClr>
              <a:buSzPts val="1400"/>
              <a:buFont typeface="Abel"/>
              <a:buNone/>
              <a:defRPr sz="1400" b="0" i="0" u="none" strike="noStrike" cap="none">
                <a:solidFill>
                  <a:schemeClr val="hlink"/>
                </a:solidFill>
                <a:latin typeface="Abel"/>
                <a:ea typeface="Abel"/>
                <a:cs typeface="Abel"/>
                <a:sym typeface="Abel"/>
              </a:defRPr>
            </a:lvl9pPr>
          </a:lstStyle>
          <a:p>
            <a:pPr marL="0" indent="0">
              <a:spcAft>
                <a:spcPts val="1600"/>
              </a:spcAft>
            </a:pPr>
            <a:r>
              <a:rPr lang="en" sz="2400"/>
              <a:t>The National Gallery is looking to create an exhibition for each of the artists on the previous slide.</a:t>
            </a:r>
          </a:p>
          <a:p>
            <a:pPr marL="0" indent="0">
              <a:spcAft>
                <a:spcPts val="1600"/>
              </a:spcAft>
            </a:pPr>
            <a:r>
              <a:rPr lang="en" sz="2400"/>
              <a:t>Create a Brochure advertising one of the artists work.</a:t>
            </a:r>
          </a:p>
          <a:p>
            <a:pPr marL="0" indent="0">
              <a:spcAft>
                <a:spcPts val="1600"/>
              </a:spcAft>
            </a:pPr>
            <a:r>
              <a:rPr lang="en" sz="2400"/>
              <a:t>REMEMBER TO INCLUDE: The artists life story, images, their inspiration and some fun facts. </a:t>
            </a:r>
          </a:p>
        </p:txBody>
      </p:sp>
      <p:pic>
        <p:nvPicPr>
          <p:cNvPr id="3" name="Picture 2" descr="A green rectangle with white dots&#10;&#10;Description automatically generated">
            <a:extLst>
              <a:ext uri="{FF2B5EF4-FFF2-40B4-BE49-F238E27FC236}">
                <a16:creationId xmlns:a16="http://schemas.microsoft.com/office/drawing/2014/main" id="{13ADCB02-D752-4DEF-FE4C-A668443F94D4}"/>
              </a:ext>
            </a:extLst>
          </p:cNvPr>
          <p:cNvPicPr>
            <a:picLocks noChangeAspect="1"/>
          </p:cNvPicPr>
          <p:nvPr/>
        </p:nvPicPr>
        <p:blipFill>
          <a:blip r:embed="rId4"/>
          <a:stretch>
            <a:fillRect/>
          </a:stretch>
        </p:blipFill>
        <p:spPr>
          <a:xfrm>
            <a:off x="221673" y="4459109"/>
            <a:ext cx="8700654" cy="485555"/>
          </a:xfrm>
          <a:prstGeom prst="rect">
            <a:avLst/>
          </a:prstGeom>
        </p:spPr>
      </p:pic>
    </p:spTree>
    <p:extLst>
      <p:ext uri="{BB962C8B-B14F-4D97-AF65-F5344CB8AC3E}">
        <p14:creationId xmlns:p14="http://schemas.microsoft.com/office/powerpoint/2010/main" val="18623984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400"/>
        <p:cNvGrpSpPr/>
        <p:nvPr/>
      </p:nvGrpSpPr>
      <p:grpSpPr>
        <a:xfrm>
          <a:off x="0" y="0"/>
          <a:ext cx="0" cy="0"/>
          <a:chOff x="0" y="0"/>
          <a:chExt cx="0" cy="0"/>
        </a:xfrm>
      </p:grpSpPr>
      <p:sp>
        <p:nvSpPr>
          <p:cNvPr id="3" name="Title 2">
            <a:extLst>
              <a:ext uri="{FF2B5EF4-FFF2-40B4-BE49-F238E27FC236}">
                <a16:creationId xmlns:a16="http://schemas.microsoft.com/office/drawing/2014/main" id="{039E27F3-F2AE-3114-4589-3C86C27AFD91}"/>
              </a:ext>
            </a:extLst>
          </p:cNvPr>
          <p:cNvSpPr>
            <a:spLocks noGrp="1"/>
          </p:cNvSpPr>
          <p:nvPr>
            <p:ph type="title"/>
          </p:nvPr>
        </p:nvSpPr>
        <p:spPr/>
        <p:txBody>
          <a:bodyPr/>
          <a:lstStyle/>
          <a:p>
            <a:endParaRPr lang="en-GB"/>
          </a:p>
        </p:txBody>
      </p:sp>
      <p:cxnSp>
        <p:nvCxnSpPr>
          <p:cNvPr id="4" name="Google Shape;1401;p67">
            <a:extLst>
              <a:ext uri="{FF2B5EF4-FFF2-40B4-BE49-F238E27FC236}">
                <a16:creationId xmlns:a16="http://schemas.microsoft.com/office/drawing/2014/main" id="{7D93C499-8ECC-71E0-1215-957E6F034798}"/>
              </a:ext>
            </a:extLst>
          </p:cNvPr>
          <p:cNvCxnSpPr>
            <a:stCxn id="1402" idx="2"/>
            <a:endCxn id="1403" idx="0"/>
          </p:cNvCxnSpPr>
          <p:nvPr/>
        </p:nvCxnSpPr>
        <p:spPr>
          <a:xfrm>
            <a:off x="4571978" y="1902250"/>
            <a:ext cx="0" cy="314700"/>
          </a:xfrm>
          <a:prstGeom prst="straightConnector1">
            <a:avLst/>
          </a:prstGeom>
          <a:noFill/>
          <a:ln w="9525" cap="flat" cmpd="sng">
            <a:solidFill>
              <a:schemeClr val="hlink"/>
            </a:solidFill>
            <a:prstDash val="solid"/>
            <a:round/>
            <a:headEnd type="none" w="med" len="med"/>
            <a:tailEnd type="diamond" w="med" len="med"/>
          </a:ln>
        </p:spPr>
      </p:cxnSp>
      <p:sp>
        <p:nvSpPr>
          <p:cNvPr id="5" name="Google Shape;1403;p67">
            <a:extLst>
              <a:ext uri="{FF2B5EF4-FFF2-40B4-BE49-F238E27FC236}">
                <a16:creationId xmlns:a16="http://schemas.microsoft.com/office/drawing/2014/main" id="{972089B2-DBCC-6E09-BD4C-E7D73E7EF91E}"/>
              </a:ext>
            </a:extLst>
          </p:cNvPr>
          <p:cNvSpPr txBox="1">
            <a:spLocks noGrp="1"/>
          </p:cNvSpPr>
          <p:nvPr/>
        </p:nvSpPr>
        <p:spPr>
          <a:xfrm>
            <a:off x="2298725" y="2217000"/>
            <a:ext cx="4546500" cy="18405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80000"/>
              </a:lnSpc>
              <a:spcBef>
                <a:spcPts val="0"/>
              </a:spcBef>
              <a:spcAft>
                <a:spcPts val="0"/>
              </a:spcAft>
              <a:buClr>
                <a:schemeClr val="hlink"/>
              </a:buClr>
              <a:buSzPts val="4800"/>
              <a:buFont typeface="Changa One"/>
              <a:buNone/>
              <a:defRPr sz="4800" b="0" i="0" u="none" strike="noStrike" cap="none">
                <a:solidFill>
                  <a:schemeClr val="hlink"/>
                </a:solidFill>
                <a:latin typeface="Changa One"/>
                <a:ea typeface="Changa One"/>
                <a:cs typeface="Changa One"/>
                <a:sym typeface="Changa One"/>
              </a:defRPr>
            </a:lvl1pPr>
            <a:lvl2pPr marR="0" lvl="1" algn="ctr" rtl="0">
              <a:lnSpc>
                <a:spcPct val="100000"/>
              </a:lnSpc>
              <a:spcBef>
                <a:spcPts val="0"/>
              </a:spcBef>
              <a:spcAft>
                <a:spcPts val="0"/>
              </a:spcAft>
              <a:buClr>
                <a:schemeClr val="hlink"/>
              </a:buClr>
              <a:buSzPts val="4800"/>
              <a:buFont typeface="Changa One"/>
              <a:buNone/>
              <a:defRPr sz="4800" b="0" i="0" u="none" strike="noStrike" cap="none">
                <a:solidFill>
                  <a:schemeClr val="hlink"/>
                </a:solidFill>
                <a:latin typeface="Changa One"/>
                <a:ea typeface="Changa One"/>
                <a:cs typeface="Changa One"/>
                <a:sym typeface="Changa One"/>
              </a:defRPr>
            </a:lvl2pPr>
            <a:lvl3pPr marR="0" lvl="2" algn="ctr" rtl="0">
              <a:lnSpc>
                <a:spcPct val="100000"/>
              </a:lnSpc>
              <a:spcBef>
                <a:spcPts val="0"/>
              </a:spcBef>
              <a:spcAft>
                <a:spcPts val="0"/>
              </a:spcAft>
              <a:buClr>
                <a:schemeClr val="hlink"/>
              </a:buClr>
              <a:buSzPts val="4800"/>
              <a:buFont typeface="Changa One"/>
              <a:buNone/>
              <a:defRPr sz="4800" b="0" i="0" u="none" strike="noStrike" cap="none">
                <a:solidFill>
                  <a:schemeClr val="hlink"/>
                </a:solidFill>
                <a:latin typeface="Changa One"/>
                <a:ea typeface="Changa One"/>
                <a:cs typeface="Changa One"/>
                <a:sym typeface="Changa One"/>
              </a:defRPr>
            </a:lvl3pPr>
            <a:lvl4pPr marR="0" lvl="3" algn="ctr" rtl="0">
              <a:lnSpc>
                <a:spcPct val="100000"/>
              </a:lnSpc>
              <a:spcBef>
                <a:spcPts val="0"/>
              </a:spcBef>
              <a:spcAft>
                <a:spcPts val="0"/>
              </a:spcAft>
              <a:buClr>
                <a:schemeClr val="hlink"/>
              </a:buClr>
              <a:buSzPts val="4800"/>
              <a:buFont typeface="Changa One"/>
              <a:buNone/>
              <a:defRPr sz="4800" b="0" i="0" u="none" strike="noStrike" cap="none">
                <a:solidFill>
                  <a:schemeClr val="hlink"/>
                </a:solidFill>
                <a:latin typeface="Changa One"/>
                <a:ea typeface="Changa One"/>
                <a:cs typeface="Changa One"/>
                <a:sym typeface="Changa One"/>
              </a:defRPr>
            </a:lvl4pPr>
            <a:lvl5pPr marR="0" lvl="4" algn="ctr" rtl="0">
              <a:lnSpc>
                <a:spcPct val="100000"/>
              </a:lnSpc>
              <a:spcBef>
                <a:spcPts val="0"/>
              </a:spcBef>
              <a:spcAft>
                <a:spcPts val="0"/>
              </a:spcAft>
              <a:buClr>
                <a:schemeClr val="hlink"/>
              </a:buClr>
              <a:buSzPts val="4800"/>
              <a:buFont typeface="Changa One"/>
              <a:buNone/>
              <a:defRPr sz="4800" b="0" i="0" u="none" strike="noStrike" cap="none">
                <a:solidFill>
                  <a:schemeClr val="hlink"/>
                </a:solidFill>
                <a:latin typeface="Changa One"/>
                <a:ea typeface="Changa One"/>
                <a:cs typeface="Changa One"/>
                <a:sym typeface="Changa One"/>
              </a:defRPr>
            </a:lvl5pPr>
            <a:lvl6pPr marR="0" lvl="5" algn="ctr" rtl="0">
              <a:lnSpc>
                <a:spcPct val="100000"/>
              </a:lnSpc>
              <a:spcBef>
                <a:spcPts val="0"/>
              </a:spcBef>
              <a:spcAft>
                <a:spcPts val="0"/>
              </a:spcAft>
              <a:buClr>
                <a:schemeClr val="hlink"/>
              </a:buClr>
              <a:buSzPts val="4800"/>
              <a:buFont typeface="Changa One"/>
              <a:buNone/>
              <a:defRPr sz="4800" b="0" i="0" u="none" strike="noStrike" cap="none">
                <a:solidFill>
                  <a:schemeClr val="hlink"/>
                </a:solidFill>
                <a:latin typeface="Changa One"/>
                <a:ea typeface="Changa One"/>
                <a:cs typeface="Changa One"/>
                <a:sym typeface="Changa One"/>
              </a:defRPr>
            </a:lvl6pPr>
            <a:lvl7pPr marR="0" lvl="6" algn="ctr" rtl="0">
              <a:lnSpc>
                <a:spcPct val="100000"/>
              </a:lnSpc>
              <a:spcBef>
                <a:spcPts val="0"/>
              </a:spcBef>
              <a:spcAft>
                <a:spcPts val="0"/>
              </a:spcAft>
              <a:buClr>
                <a:schemeClr val="hlink"/>
              </a:buClr>
              <a:buSzPts val="4800"/>
              <a:buFont typeface="Changa One"/>
              <a:buNone/>
              <a:defRPr sz="4800" b="0" i="0" u="none" strike="noStrike" cap="none">
                <a:solidFill>
                  <a:schemeClr val="hlink"/>
                </a:solidFill>
                <a:latin typeface="Changa One"/>
                <a:ea typeface="Changa One"/>
                <a:cs typeface="Changa One"/>
                <a:sym typeface="Changa One"/>
              </a:defRPr>
            </a:lvl7pPr>
            <a:lvl8pPr marR="0" lvl="7" algn="ctr" rtl="0">
              <a:lnSpc>
                <a:spcPct val="100000"/>
              </a:lnSpc>
              <a:spcBef>
                <a:spcPts val="0"/>
              </a:spcBef>
              <a:spcAft>
                <a:spcPts val="0"/>
              </a:spcAft>
              <a:buClr>
                <a:schemeClr val="hlink"/>
              </a:buClr>
              <a:buSzPts val="4800"/>
              <a:buFont typeface="Changa One"/>
              <a:buNone/>
              <a:defRPr sz="4800" b="0" i="0" u="none" strike="noStrike" cap="none">
                <a:solidFill>
                  <a:schemeClr val="hlink"/>
                </a:solidFill>
                <a:latin typeface="Changa One"/>
                <a:ea typeface="Changa One"/>
                <a:cs typeface="Changa One"/>
                <a:sym typeface="Changa One"/>
              </a:defRPr>
            </a:lvl8pPr>
            <a:lvl9pPr marR="0" lvl="8" algn="ctr" rtl="0">
              <a:lnSpc>
                <a:spcPct val="100000"/>
              </a:lnSpc>
              <a:spcBef>
                <a:spcPts val="0"/>
              </a:spcBef>
              <a:spcAft>
                <a:spcPts val="0"/>
              </a:spcAft>
              <a:buClr>
                <a:schemeClr val="hlink"/>
              </a:buClr>
              <a:buSzPts val="4800"/>
              <a:buFont typeface="Changa One"/>
              <a:buNone/>
              <a:defRPr sz="4800" b="0" i="0" u="none" strike="noStrike" cap="none">
                <a:solidFill>
                  <a:schemeClr val="hlink"/>
                </a:solidFill>
                <a:latin typeface="Changa One"/>
                <a:ea typeface="Changa One"/>
                <a:cs typeface="Changa One"/>
                <a:sym typeface="Changa One"/>
              </a:defRPr>
            </a:lvl9pPr>
          </a:lstStyle>
          <a:p>
            <a:pPr marL="0" lvl="0" indent="0" algn="ctr" rtl="0">
              <a:spcBef>
                <a:spcPts val="0"/>
              </a:spcBef>
              <a:spcAft>
                <a:spcPts val="0"/>
              </a:spcAft>
              <a:buNone/>
            </a:pPr>
            <a:r>
              <a:rPr lang="en" sz="4000"/>
              <a:t>IT TAKES </a:t>
            </a:r>
            <a:r>
              <a:rPr lang="en" sz="4000">
                <a:solidFill>
                  <a:schemeClr val="lt1"/>
                </a:solidFill>
              </a:rPr>
              <a:t>COURAGE</a:t>
            </a:r>
            <a:r>
              <a:rPr lang="en" sz="4000"/>
              <a:t> TO BE WHO YOU ARE</a:t>
            </a:r>
            <a:endParaRPr sz="4000"/>
          </a:p>
        </p:txBody>
      </p:sp>
      <p:grpSp>
        <p:nvGrpSpPr>
          <p:cNvPr id="6" name="Google Shape;1404;p67">
            <a:extLst>
              <a:ext uri="{FF2B5EF4-FFF2-40B4-BE49-F238E27FC236}">
                <a16:creationId xmlns:a16="http://schemas.microsoft.com/office/drawing/2014/main" id="{D4ECAFB8-BC3B-8DCA-8DBB-EC501CFFD08F}"/>
              </a:ext>
            </a:extLst>
          </p:cNvPr>
          <p:cNvGrpSpPr/>
          <p:nvPr/>
        </p:nvGrpSpPr>
        <p:grpSpPr>
          <a:xfrm>
            <a:off x="4143878" y="1046050"/>
            <a:ext cx="856200" cy="856200"/>
            <a:chOff x="4143878" y="1046050"/>
            <a:chExt cx="856200" cy="856200"/>
          </a:xfrm>
        </p:grpSpPr>
        <p:sp>
          <p:nvSpPr>
            <p:cNvPr id="8" name="Google Shape;1402;p67">
              <a:extLst>
                <a:ext uri="{FF2B5EF4-FFF2-40B4-BE49-F238E27FC236}">
                  <a16:creationId xmlns:a16="http://schemas.microsoft.com/office/drawing/2014/main" id="{CEC3CF19-A85B-EF11-EE01-86A64546F110}"/>
                </a:ext>
              </a:extLst>
            </p:cNvPr>
            <p:cNvSpPr/>
            <p:nvPr/>
          </p:nvSpPr>
          <p:spPr>
            <a:xfrm>
              <a:off x="4143878" y="1046050"/>
              <a:ext cx="856200" cy="856200"/>
            </a:xfrm>
            <a:prstGeom prst="rect">
              <a:avLst/>
            </a:prstGeom>
            <a:noFill/>
            <a:ln w="9525" cap="flat" cmpd="sng">
              <a:solidFill>
                <a:schemeClr val="hlink"/>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grpSp>
          <p:nvGrpSpPr>
            <p:cNvPr id="9" name="Google Shape;1405;p67">
              <a:extLst>
                <a:ext uri="{FF2B5EF4-FFF2-40B4-BE49-F238E27FC236}">
                  <a16:creationId xmlns:a16="http://schemas.microsoft.com/office/drawing/2014/main" id="{160E4EEE-3378-6EE9-5D45-45D2B94D7417}"/>
                </a:ext>
              </a:extLst>
            </p:cNvPr>
            <p:cNvGrpSpPr/>
            <p:nvPr/>
          </p:nvGrpSpPr>
          <p:grpSpPr>
            <a:xfrm>
              <a:off x="4266400" y="1236923"/>
              <a:ext cx="611149" cy="474452"/>
              <a:chOff x="4266400" y="1236923"/>
              <a:chExt cx="611149" cy="474452"/>
            </a:xfrm>
          </p:grpSpPr>
          <p:sp>
            <p:nvSpPr>
              <p:cNvPr id="10" name="Google Shape;1406;p67">
                <a:extLst>
                  <a:ext uri="{FF2B5EF4-FFF2-40B4-BE49-F238E27FC236}">
                    <a16:creationId xmlns:a16="http://schemas.microsoft.com/office/drawing/2014/main" id="{91CACC29-AD31-442A-65CA-0615F1B0DA5F}"/>
                  </a:ext>
                </a:extLst>
              </p:cNvPr>
              <p:cNvSpPr/>
              <p:nvPr/>
            </p:nvSpPr>
            <p:spPr>
              <a:xfrm>
                <a:off x="4589062" y="1252493"/>
                <a:ext cx="68950" cy="458882"/>
              </a:xfrm>
              <a:custGeom>
                <a:avLst/>
                <a:gdLst/>
                <a:ahLst/>
                <a:cxnLst/>
                <a:rect l="l" t="t" r="r" b="b"/>
                <a:pathLst>
                  <a:path w="2843" h="18921" extrusionOk="0">
                    <a:moveTo>
                      <a:pt x="2842" y="0"/>
                    </a:moveTo>
                    <a:cubicBezTo>
                      <a:pt x="2318" y="269"/>
                      <a:pt x="1827" y="622"/>
                      <a:pt x="1387" y="1061"/>
                    </a:cubicBezTo>
                    <a:lnTo>
                      <a:pt x="0" y="2450"/>
                    </a:lnTo>
                    <a:lnTo>
                      <a:pt x="0" y="18920"/>
                    </a:lnTo>
                    <a:lnTo>
                      <a:pt x="2831" y="16089"/>
                    </a:lnTo>
                    <a:lnTo>
                      <a:pt x="2639" y="15897"/>
                    </a:lnTo>
                    <a:cubicBezTo>
                      <a:pt x="2022" y="15279"/>
                      <a:pt x="1682" y="14458"/>
                      <a:pt x="1682" y="13583"/>
                    </a:cubicBezTo>
                    <a:cubicBezTo>
                      <a:pt x="1682" y="12710"/>
                      <a:pt x="2022" y="11888"/>
                      <a:pt x="2640" y="11269"/>
                    </a:cubicBezTo>
                    <a:cubicBezTo>
                      <a:pt x="2706" y="11203"/>
                      <a:pt x="2773" y="11144"/>
                      <a:pt x="2842" y="11084"/>
                    </a:cubicBezTo>
                    <a:lnTo>
                      <a:pt x="2842" y="0"/>
                    </a:lnTo>
                    <a:close/>
                  </a:path>
                </a:pathLst>
              </a:custGeom>
              <a:solidFill>
                <a:schemeClr val="accent5"/>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1" name="Google Shape;1407;p67">
                <a:extLst>
                  <a:ext uri="{FF2B5EF4-FFF2-40B4-BE49-F238E27FC236}">
                    <a16:creationId xmlns:a16="http://schemas.microsoft.com/office/drawing/2014/main" id="{9521398B-2391-92A7-82BD-13E617DDE94E}"/>
                  </a:ext>
                </a:extLst>
              </p:cNvPr>
              <p:cNvSpPr/>
              <p:nvPr/>
            </p:nvSpPr>
            <p:spPr>
              <a:xfrm>
                <a:off x="4485986" y="1252493"/>
                <a:ext cx="68901" cy="458882"/>
              </a:xfrm>
              <a:custGeom>
                <a:avLst/>
                <a:gdLst/>
                <a:ahLst/>
                <a:cxnLst/>
                <a:rect l="l" t="t" r="r" b="b"/>
                <a:pathLst>
                  <a:path w="2841" h="18921" extrusionOk="0">
                    <a:moveTo>
                      <a:pt x="0" y="0"/>
                    </a:moveTo>
                    <a:lnTo>
                      <a:pt x="0" y="16079"/>
                    </a:lnTo>
                    <a:lnTo>
                      <a:pt x="2841" y="18920"/>
                    </a:lnTo>
                    <a:lnTo>
                      <a:pt x="2841" y="2448"/>
                    </a:lnTo>
                    <a:lnTo>
                      <a:pt x="1454" y="1061"/>
                    </a:lnTo>
                    <a:cubicBezTo>
                      <a:pt x="1017" y="623"/>
                      <a:pt x="525" y="270"/>
                      <a:pt x="0" y="0"/>
                    </a:cubicBezTo>
                    <a:close/>
                  </a:path>
                </a:pathLst>
              </a:custGeom>
              <a:solidFill>
                <a:schemeClr val="lt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2" name="Google Shape;1408;p67">
                <a:extLst>
                  <a:ext uri="{FF2B5EF4-FFF2-40B4-BE49-F238E27FC236}">
                    <a16:creationId xmlns:a16="http://schemas.microsoft.com/office/drawing/2014/main" id="{BD720960-E30F-F075-BCBA-5FF5B686BD54}"/>
                  </a:ext>
                </a:extLst>
              </p:cNvPr>
              <p:cNvSpPr/>
              <p:nvPr/>
            </p:nvSpPr>
            <p:spPr>
              <a:xfrm>
                <a:off x="4795285" y="1256980"/>
                <a:ext cx="82264" cy="248127"/>
              </a:xfrm>
              <a:custGeom>
                <a:avLst/>
                <a:gdLst/>
                <a:ahLst/>
                <a:cxnLst/>
                <a:rect l="l" t="t" r="r" b="b"/>
                <a:pathLst>
                  <a:path w="3392" h="10231" extrusionOk="0">
                    <a:moveTo>
                      <a:pt x="1" y="0"/>
                    </a:moveTo>
                    <a:lnTo>
                      <a:pt x="1" y="10230"/>
                    </a:lnTo>
                    <a:lnTo>
                      <a:pt x="1122" y="9111"/>
                    </a:lnTo>
                    <a:cubicBezTo>
                      <a:pt x="3392" y="6841"/>
                      <a:pt x="3392" y="3145"/>
                      <a:pt x="1122" y="875"/>
                    </a:cubicBezTo>
                    <a:cubicBezTo>
                      <a:pt x="777" y="532"/>
                      <a:pt x="400" y="240"/>
                      <a:pt x="1" y="0"/>
                    </a:cubicBezTo>
                    <a:close/>
                  </a:path>
                </a:pathLst>
              </a:custGeom>
              <a:solidFill>
                <a:schemeClr val="accen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3" name="Google Shape;1409;p67">
                <a:extLst>
                  <a:ext uri="{FF2B5EF4-FFF2-40B4-BE49-F238E27FC236}">
                    <a16:creationId xmlns:a16="http://schemas.microsoft.com/office/drawing/2014/main" id="{BCAE96B8-F612-EC4F-D607-E4112F6AE47C}"/>
                  </a:ext>
                </a:extLst>
              </p:cNvPr>
              <p:cNvSpPr/>
              <p:nvPr/>
            </p:nvSpPr>
            <p:spPr>
              <a:xfrm>
                <a:off x="4382814" y="1236923"/>
                <a:ext cx="68926" cy="371282"/>
              </a:xfrm>
              <a:custGeom>
                <a:avLst/>
                <a:gdLst/>
                <a:ahLst/>
                <a:cxnLst/>
                <a:rect l="l" t="t" r="r" b="b"/>
                <a:pathLst>
                  <a:path w="2842" h="15309" extrusionOk="0">
                    <a:moveTo>
                      <a:pt x="1586" y="0"/>
                    </a:moveTo>
                    <a:cubicBezTo>
                      <a:pt x="1052" y="0"/>
                      <a:pt x="519" y="73"/>
                      <a:pt x="1" y="218"/>
                    </a:cubicBezTo>
                    <a:lnTo>
                      <a:pt x="1" y="12467"/>
                    </a:lnTo>
                    <a:lnTo>
                      <a:pt x="2842" y="15309"/>
                    </a:lnTo>
                    <a:lnTo>
                      <a:pt x="2842" y="136"/>
                    </a:lnTo>
                    <a:cubicBezTo>
                      <a:pt x="2429" y="45"/>
                      <a:pt x="2008" y="0"/>
                      <a:pt x="1586" y="0"/>
                    </a:cubicBez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4" name="Google Shape;1410;p67">
                <a:extLst>
                  <a:ext uri="{FF2B5EF4-FFF2-40B4-BE49-F238E27FC236}">
                    <a16:creationId xmlns:a16="http://schemas.microsoft.com/office/drawing/2014/main" id="{C433CFB8-EF40-1109-FB9B-272DBEC47E70}"/>
                  </a:ext>
                </a:extLst>
              </p:cNvPr>
              <p:cNvSpPr/>
              <p:nvPr/>
            </p:nvSpPr>
            <p:spPr>
              <a:xfrm>
                <a:off x="4692185" y="1236947"/>
                <a:ext cx="68950" cy="285015"/>
              </a:xfrm>
              <a:custGeom>
                <a:avLst/>
                <a:gdLst/>
                <a:ahLst/>
                <a:cxnLst/>
                <a:rect l="l" t="t" r="r" b="b"/>
                <a:pathLst>
                  <a:path w="2843" h="11752" extrusionOk="0">
                    <a:moveTo>
                      <a:pt x="1256" y="1"/>
                    </a:moveTo>
                    <a:cubicBezTo>
                      <a:pt x="835" y="1"/>
                      <a:pt x="414" y="46"/>
                      <a:pt x="0" y="136"/>
                    </a:cubicBezTo>
                    <a:lnTo>
                      <a:pt x="0" y="11028"/>
                    </a:lnTo>
                    <a:cubicBezTo>
                      <a:pt x="228" y="10978"/>
                      <a:pt x="462" y="10954"/>
                      <a:pt x="701" y="10954"/>
                    </a:cubicBezTo>
                    <a:cubicBezTo>
                      <a:pt x="1495" y="10954"/>
                      <a:pt x="2248" y="11237"/>
                      <a:pt x="2842" y="11752"/>
                    </a:cubicBezTo>
                    <a:lnTo>
                      <a:pt x="2842" y="219"/>
                    </a:lnTo>
                    <a:cubicBezTo>
                      <a:pt x="2324" y="73"/>
                      <a:pt x="1790" y="1"/>
                      <a:pt x="1256" y="1"/>
                    </a:cubicBezTo>
                    <a:close/>
                  </a:path>
                </a:pathLst>
              </a:custGeom>
              <a:solidFill>
                <a:schemeClr val="accent4"/>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5" name="Google Shape;1411;p67">
                <a:extLst>
                  <a:ext uri="{FF2B5EF4-FFF2-40B4-BE49-F238E27FC236}">
                    <a16:creationId xmlns:a16="http://schemas.microsoft.com/office/drawing/2014/main" id="{93CD45CA-C140-760A-1759-63D861A10022}"/>
                  </a:ext>
                </a:extLst>
              </p:cNvPr>
              <p:cNvSpPr/>
              <p:nvPr/>
            </p:nvSpPr>
            <p:spPr>
              <a:xfrm>
                <a:off x="4266400" y="1256980"/>
                <a:ext cx="82264" cy="248127"/>
              </a:xfrm>
              <a:custGeom>
                <a:avLst/>
                <a:gdLst/>
                <a:ahLst/>
                <a:cxnLst/>
                <a:rect l="l" t="t" r="r" b="b"/>
                <a:pathLst>
                  <a:path w="3392" h="10231" extrusionOk="0">
                    <a:moveTo>
                      <a:pt x="3391" y="0"/>
                    </a:moveTo>
                    <a:cubicBezTo>
                      <a:pt x="2990" y="240"/>
                      <a:pt x="2616" y="532"/>
                      <a:pt x="2270" y="875"/>
                    </a:cubicBezTo>
                    <a:cubicBezTo>
                      <a:pt x="0" y="3145"/>
                      <a:pt x="0" y="6841"/>
                      <a:pt x="2270" y="9111"/>
                    </a:cubicBezTo>
                    <a:lnTo>
                      <a:pt x="3391" y="10230"/>
                    </a:lnTo>
                    <a:lnTo>
                      <a:pt x="3391" y="0"/>
                    </a:lnTo>
                    <a:close/>
                  </a:path>
                </a:pathLst>
              </a:custGeom>
              <a:solidFill>
                <a:srgbClr val="FF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6" name="Google Shape;1412;p67">
                <a:extLst>
                  <a:ext uri="{FF2B5EF4-FFF2-40B4-BE49-F238E27FC236}">
                    <a16:creationId xmlns:a16="http://schemas.microsoft.com/office/drawing/2014/main" id="{A274E645-9CA7-E33E-C01A-7D31E93C6144}"/>
                  </a:ext>
                </a:extLst>
              </p:cNvPr>
              <p:cNvSpPr/>
              <p:nvPr/>
            </p:nvSpPr>
            <p:spPr>
              <a:xfrm>
                <a:off x="4659638" y="1536768"/>
                <a:ext cx="208596" cy="163704"/>
              </a:xfrm>
              <a:custGeom>
                <a:avLst/>
                <a:gdLst/>
                <a:ahLst/>
                <a:cxnLst/>
                <a:rect l="l" t="t" r="r" b="b"/>
                <a:pathLst>
                  <a:path w="8601" h="6750" extrusionOk="0">
                    <a:moveTo>
                      <a:pt x="2043" y="0"/>
                    </a:moveTo>
                    <a:cubicBezTo>
                      <a:pt x="1567" y="0"/>
                      <a:pt x="1090" y="181"/>
                      <a:pt x="728" y="546"/>
                    </a:cubicBezTo>
                    <a:cubicBezTo>
                      <a:pt x="1" y="1273"/>
                      <a:pt x="1" y="2450"/>
                      <a:pt x="728" y="3178"/>
                    </a:cubicBezTo>
                    <a:lnTo>
                      <a:pt x="4299" y="6750"/>
                    </a:lnTo>
                    <a:lnTo>
                      <a:pt x="4301" y="6748"/>
                    </a:lnTo>
                    <a:lnTo>
                      <a:pt x="4304" y="6750"/>
                    </a:lnTo>
                    <a:lnTo>
                      <a:pt x="7875" y="3178"/>
                    </a:lnTo>
                    <a:cubicBezTo>
                      <a:pt x="8601" y="2452"/>
                      <a:pt x="8601" y="1273"/>
                      <a:pt x="7875" y="546"/>
                    </a:cubicBezTo>
                    <a:cubicBezTo>
                      <a:pt x="7513" y="184"/>
                      <a:pt x="7036" y="0"/>
                      <a:pt x="6560" y="0"/>
                    </a:cubicBezTo>
                    <a:cubicBezTo>
                      <a:pt x="6083" y="0"/>
                      <a:pt x="5607" y="181"/>
                      <a:pt x="5244" y="546"/>
                    </a:cubicBezTo>
                    <a:lnTo>
                      <a:pt x="4301" y="1488"/>
                    </a:lnTo>
                    <a:lnTo>
                      <a:pt x="3359" y="546"/>
                    </a:lnTo>
                    <a:cubicBezTo>
                      <a:pt x="2996" y="184"/>
                      <a:pt x="2520" y="0"/>
                      <a:pt x="2043" y="0"/>
                    </a:cubicBezTo>
                    <a:close/>
                  </a:path>
                </a:pathLst>
              </a:custGeom>
              <a:solidFill>
                <a:schemeClr val="l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grpSp>
      </p:grpSp>
      <p:cxnSp>
        <p:nvCxnSpPr>
          <p:cNvPr id="7" name="Google Shape;1413;p67">
            <a:extLst>
              <a:ext uri="{FF2B5EF4-FFF2-40B4-BE49-F238E27FC236}">
                <a16:creationId xmlns:a16="http://schemas.microsoft.com/office/drawing/2014/main" id="{43B880C8-453F-ED29-10EE-D2A54C667307}"/>
              </a:ext>
            </a:extLst>
          </p:cNvPr>
          <p:cNvCxnSpPr/>
          <p:nvPr/>
        </p:nvCxnSpPr>
        <p:spPr>
          <a:xfrm>
            <a:off x="4266450" y="4097437"/>
            <a:ext cx="611100" cy="0"/>
          </a:xfrm>
          <a:prstGeom prst="straightConnector1">
            <a:avLst/>
          </a:prstGeom>
          <a:noFill/>
          <a:ln w="9525" cap="flat" cmpd="sng">
            <a:solidFill>
              <a:schemeClr val="hlink"/>
            </a:solidFill>
            <a:prstDash val="solid"/>
            <a:round/>
            <a:headEnd type="diamond" w="med" len="med"/>
            <a:tailEnd type="diamond" w="med" len="med"/>
          </a:ln>
        </p:spPr>
      </p:cxnSp>
      <p:pic>
        <p:nvPicPr>
          <p:cNvPr id="17" name="Picture 2" descr="A green rectangle with white dots&#10;&#10;Description automatically generated">
            <a:extLst>
              <a:ext uri="{FF2B5EF4-FFF2-40B4-BE49-F238E27FC236}">
                <a16:creationId xmlns:a16="http://schemas.microsoft.com/office/drawing/2014/main" id="{E8CDF372-9D29-86A9-A868-974B11D8C0CD}"/>
              </a:ext>
            </a:extLst>
          </p:cNvPr>
          <p:cNvPicPr>
            <a:picLocks noChangeAspect="1"/>
          </p:cNvPicPr>
          <p:nvPr/>
        </p:nvPicPr>
        <p:blipFill>
          <a:blip r:embed="rId3"/>
          <a:stretch>
            <a:fillRect/>
          </a:stretch>
        </p:blipFill>
        <p:spPr>
          <a:xfrm>
            <a:off x="221673" y="4459109"/>
            <a:ext cx="8700654" cy="485555"/>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345"/>
        <p:cNvGrpSpPr/>
        <p:nvPr/>
      </p:nvGrpSpPr>
      <p:grpSpPr>
        <a:xfrm>
          <a:off x="0" y="0"/>
          <a:ext cx="0" cy="0"/>
          <a:chOff x="0" y="0"/>
          <a:chExt cx="0" cy="0"/>
        </a:xfrm>
      </p:grpSpPr>
      <p:sp>
        <p:nvSpPr>
          <p:cNvPr id="3346" name="Google Shape;3346;p104"/>
          <p:cNvSpPr txBox="1">
            <a:spLocks noGrp="1"/>
          </p:cNvSpPr>
          <p:nvPr>
            <p:ph type="title"/>
          </p:nvPr>
        </p:nvSpPr>
        <p:spPr>
          <a:xfrm>
            <a:off x="713225" y="3608600"/>
            <a:ext cx="3950700" cy="531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–HARVEY MILK</a:t>
            </a:r>
            <a:endParaRPr/>
          </a:p>
        </p:txBody>
      </p:sp>
      <p:sp>
        <p:nvSpPr>
          <p:cNvPr id="3347" name="Google Shape;3347;p104"/>
          <p:cNvSpPr txBox="1">
            <a:spLocks noGrp="1"/>
          </p:cNvSpPr>
          <p:nvPr>
            <p:ph type="subTitle" idx="1"/>
          </p:nvPr>
        </p:nvSpPr>
        <p:spPr>
          <a:xfrm>
            <a:off x="713275" y="846525"/>
            <a:ext cx="3950700" cy="2762100"/>
          </a:xfrm>
          <a:prstGeom prst="rect">
            <a:avLst/>
          </a:prstGeom>
        </p:spPr>
        <p:txBody>
          <a:bodyPr spcFirstLastPara="1" wrap="square" lIns="91425" tIns="91425" rIns="91425" bIns="91425" anchor="b" anchorCtr="0">
            <a:noAutofit/>
          </a:bodyPr>
          <a:lstStyle/>
          <a:p>
            <a:pPr marL="0" lvl="0" indent="0" algn="l" rtl="0">
              <a:spcBef>
                <a:spcPts val="0"/>
              </a:spcBef>
              <a:spcAft>
                <a:spcPts val="1600"/>
              </a:spcAft>
              <a:buNone/>
            </a:pPr>
            <a:r>
              <a:rPr lang="en"/>
              <a:t>“There is nothing wrong with you! </a:t>
            </a:r>
            <a:r>
              <a:rPr lang="en" b="1">
                <a:highlight>
                  <a:schemeClr val="accent1"/>
                </a:highlight>
              </a:rPr>
              <a:t>Hope will never be silent!”</a:t>
            </a:r>
            <a:endParaRPr b="1">
              <a:highlight>
                <a:schemeClr val="accent1"/>
              </a:highlight>
            </a:endParaRPr>
          </a:p>
        </p:txBody>
      </p:sp>
      <p:cxnSp>
        <p:nvCxnSpPr>
          <p:cNvPr id="3348" name="Google Shape;3348;p104"/>
          <p:cNvCxnSpPr/>
          <p:nvPr/>
        </p:nvCxnSpPr>
        <p:spPr>
          <a:xfrm>
            <a:off x="805075" y="3529773"/>
            <a:ext cx="611100" cy="0"/>
          </a:xfrm>
          <a:prstGeom prst="straightConnector1">
            <a:avLst/>
          </a:prstGeom>
          <a:noFill/>
          <a:ln w="9525" cap="flat" cmpd="sng">
            <a:solidFill>
              <a:schemeClr val="hlink"/>
            </a:solidFill>
            <a:prstDash val="solid"/>
            <a:round/>
            <a:headEnd type="diamond" w="med" len="med"/>
            <a:tailEnd type="diamond" w="med" len="med"/>
          </a:ln>
        </p:spPr>
      </p:cxnSp>
      <p:grpSp>
        <p:nvGrpSpPr>
          <p:cNvPr id="3349" name="Google Shape;3349;p104"/>
          <p:cNvGrpSpPr/>
          <p:nvPr/>
        </p:nvGrpSpPr>
        <p:grpSpPr>
          <a:xfrm>
            <a:off x="5555540" y="811926"/>
            <a:ext cx="1895800" cy="6262750"/>
            <a:chOff x="7884961" y="2650084"/>
            <a:chExt cx="545821" cy="1803009"/>
          </a:xfrm>
        </p:grpSpPr>
        <p:sp>
          <p:nvSpPr>
            <p:cNvPr id="3350" name="Google Shape;3350;p104"/>
            <p:cNvSpPr/>
            <p:nvPr/>
          </p:nvSpPr>
          <p:spPr>
            <a:xfrm>
              <a:off x="8232934" y="2650084"/>
              <a:ext cx="197848" cy="197944"/>
            </a:xfrm>
            <a:custGeom>
              <a:avLst/>
              <a:gdLst/>
              <a:ahLst/>
              <a:cxnLst/>
              <a:rect l="l" t="t" r="r" b="b"/>
              <a:pathLst>
                <a:path w="6207" h="6210" extrusionOk="0">
                  <a:moveTo>
                    <a:pt x="3104" y="1"/>
                  </a:moveTo>
                  <a:cubicBezTo>
                    <a:pt x="1585" y="1"/>
                    <a:pt x="323" y="1092"/>
                    <a:pt x="54" y="2536"/>
                  </a:cubicBezTo>
                  <a:cubicBezTo>
                    <a:pt x="18" y="2720"/>
                    <a:pt x="0" y="2912"/>
                    <a:pt x="2" y="3106"/>
                  </a:cubicBezTo>
                  <a:cubicBezTo>
                    <a:pt x="2" y="4821"/>
                    <a:pt x="1390" y="6210"/>
                    <a:pt x="3104" y="6210"/>
                  </a:cubicBezTo>
                  <a:cubicBezTo>
                    <a:pt x="3304" y="6210"/>
                    <a:pt x="3500" y="6190"/>
                    <a:pt x="3686" y="6156"/>
                  </a:cubicBezTo>
                  <a:cubicBezTo>
                    <a:pt x="5122" y="5883"/>
                    <a:pt x="6207" y="4619"/>
                    <a:pt x="6207" y="3106"/>
                  </a:cubicBezTo>
                  <a:cubicBezTo>
                    <a:pt x="6207" y="1389"/>
                    <a:pt x="4819" y="1"/>
                    <a:pt x="3104" y="1"/>
                  </a:cubicBezTo>
                  <a:close/>
                </a:path>
              </a:pathLst>
            </a:custGeom>
            <a:solidFill>
              <a:schemeClr val="accent6"/>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1" name="Google Shape;3351;p104"/>
            <p:cNvSpPr/>
            <p:nvPr/>
          </p:nvSpPr>
          <p:spPr>
            <a:xfrm>
              <a:off x="8232934" y="2730885"/>
              <a:ext cx="117491" cy="117141"/>
            </a:xfrm>
            <a:custGeom>
              <a:avLst/>
              <a:gdLst/>
              <a:ahLst/>
              <a:cxnLst/>
              <a:rect l="l" t="t" r="r" b="b"/>
              <a:pathLst>
                <a:path w="3686" h="3675" extrusionOk="0">
                  <a:moveTo>
                    <a:pt x="54" y="1"/>
                  </a:moveTo>
                  <a:cubicBezTo>
                    <a:pt x="18" y="185"/>
                    <a:pt x="0" y="377"/>
                    <a:pt x="2" y="571"/>
                  </a:cubicBezTo>
                  <a:cubicBezTo>
                    <a:pt x="2" y="2286"/>
                    <a:pt x="1390" y="3675"/>
                    <a:pt x="3104" y="3675"/>
                  </a:cubicBezTo>
                  <a:cubicBezTo>
                    <a:pt x="3304" y="3675"/>
                    <a:pt x="3500" y="3655"/>
                    <a:pt x="3686" y="3621"/>
                  </a:cubicBezTo>
                  <a:lnTo>
                    <a:pt x="3686" y="2734"/>
                  </a:lnTo>
                  <a:lnTo>
                    <a:pt x="3686" y="2730"/>
                  </a:lnTo>
                  <a:lnTo>
                    <a:pt x="3686" y="2724"/>
                  </a:lnTo>
                  <a:cubicBezTo>
                    <a:pt x="3686" y="2668"/>
                    <a:pt x="3682" y="2613"/>
                    <a:pt x="3680" y="2556"/>
                  </a:cubicBezTo>
                  <a:cubicBezTo>
                    <a:pt x="3678" y="2500"/>
                    <a:pt x="3672" y="2443"/>
                    <a:pt x="3662" y="2387"/>
                  </a:cubicBezTo>
                  <a:cubicBezTo>
                    <a:pt x="3656" y="2332"/>
                    <a:pt x="3646" y="2274"/>
                    <a:pt x="3636" y="2219"/>
                  </a:cubicBezTo>
                  <a:cubicBezTo>
                    <a:pt x="3622" y="2165"/>
                    <a:pt x="3612" y="2112"/>
                    <a:pt x="3601" y="2058"/>
                  </a:cubicBezTo>
                  <a:cubicBezTo>
                    <a:pt x="3543" y="1843"/>
                    <a:pt x="3464" y="1639"/>
                    <a:pt x="3363" y="1445"/>
                  </a:cubicBezTo>
                  <a:cubicBezTo>
                    <a:pt x="3363" y="1445"/>
                    <a:pt x="3363" y="1443"/>
                    <a:pt x="3361" y="1443"/>
                  </a:cubicBezTo>
                  <a:cubicBezTo>
                    <a:pt x="3333" y="1391"/>
                    <a:pt x="3304" y="1342"/>
                    <a:pt x="3272" y="1288"/>
                  </a:cubicBezTo>
                  <a:cubicBezTo>
                    <a:pt x="2789" y="520"/>
                    <a:pt x="1927" y="1"/>
                    <a:pt x="951"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2" name="Google Shape;3352;p104"/>
            <p:cNvSpPr/>
            <p:nvPr/>
          </p:nvSpPr>
          <p:spPr>
            <a:xfrm>
              <a:off x="8305958" y="3310713"/>
              <a:ext cx="122559" cy="522527"/>
            </a:xfrm>
            <a:custGeom>
              <a:avLst/>
              <a:gdLst/>
              <a:ahLst/>
              <a:cxnLst/>
              <a:rect l="l" t="t" r="r" b="b"/>
              <a:pathLst>
                <a:path w="3845" h="16393" extrusionOk="0">
                  <a:moveTo>
                    <a:pt x="1" y="0"/>
                  </a:moveTo>
                  <a:lnTo>
                    <a:pt x="84" y="925"/>
                  </a:lnTo>
                  <a:lnTo>
                    <a:pt x="250" y="2717"/>
                  </a:lnTo>
                  <a:lnTo>
                    <a:pt x="272" y="2971"/>
                  </a:lnTo>
                  <a:lnTo>
                    <a:pt x="1129" y="12303"/>
                  </a:lnTo>
                  <a:cubicBezTo>
                    <a:pt x="1143" y="12471"/>
                    <a:pt x="1082" y="12635"/>
                    <a:pt x="969" y="12762"/>
                  </a:cubicBezTo>
                  <a:lnTo>
                    <a:pt x="923" y="12808"/>
                  </a:lnTo>
                  <a:cubicBezTo>
                    <a:pt x="715" y="13006"/>
                    <a:pt x="549" y="13249"/>
                    <a:pt x="448" y="13524"/>
                  </a:cubicBezTo>
                  <a:lnTo>
                    <a:pt x="448" y="13911"/>
                  </a:lnTo>
                  <a:cubicBezTo>
                    <a:pt x="448" y="14277"/>
                    <a:pt x="743" y="14572"/>
                    <a:pt x="1110" y="14572"/>
                  </a:cubicBezTo>
                  <a:lnTo>
                    <a:pt x="1123" y="14572"/>
                  </a:lnTo>
                  <a:lnTo>
                    <a:pt x="1123" y="15576"/>
                  </a:lnTo>
                  <a:cubicBezTo>
                    <a:pt x="1123" y="15626"/>
                    <a:pt x="1137" y="15673"/>
                    <a:pt x="1157" y="15715"/>
                  </a:cubicBezTo>
                  <a:cubicBezTo>
                    <a:pt x="1211" y="15828"/>
                    <a:pt x="1325" y="15907"/>
                    <a:pt x="1456" y="15907"/>
                  </a:cubicBezTo>
                  <a:lnTo>
                    <a:pt x="1474" y="15907"/>
                  </a:lnTo>
                  <a:cubicBezTo>
                    <a:pt x="1488" y="15907"/>
                    <a:pt x="1500" y="15907"/>
                    <a:pt x="1514" y="15901"/>
                  </a:cubicBezTo>
                  <a:cubicBezTo>
                    <a:pt x="1676" y="15883"/>
                    <a:pt x="1803" y="15745"/>
                    <a:pt x="1803" y="15576"/>
                  </a:cubicBezTo>
                  <a:lnTo>
                    <a:pt x="1803" y="16061"/>
                  </a:lnTo>
                  <a:cubicBezTo>
                    <a:pt x="1803" y="16246"/>
                    <a:pt x="1951" y="16392"/>
                    <a:pt x="2133" y="16392"/>
                  </a:cubicBezTo>
                  <a:lnTo>
                    <a:pt x="2149" y="16392"/>
                  </a:lnTo>
                  <a:cubicBezTo>
                    <a:pt x="2332" y="16392"/>
                    <a:pt x="2480" y="16244"/>
                    <a:pt x="2480" y="16061"/>
                  </a:cubicBezTo>
                  <a:lnTo>
                    <a:pt x="2480" y="16008"/>
                  </a:lnTo>
                  <a:cubicBezTo>
                    <a:pt x="2490" y="16008"/>
                    <a:pt x="2498" y="16008"/>
                    <a:pt x="2508" y="16002"/>
                  </a:cubicBezTo>
                  <a:cubicBezTo>
                    <a:pt x="2555" y="16125"/>
                    <a:pt x="2674" y="16208"/>
                    <a:pt x="2813" y="16208"/>
                  </a:cubicBezTo>
                  <a:lnTo>
                    <a:pt x="2827" y="16208"/>
                  </a:lnTo>
                  <a:cubicBezTo>
                    <a:pt x="3011" y="16208"/>
                    <a:pt x="3159" y="16057"/>
                    <a:pt x="3159" y="15877"/>
                  </a:cubicBezTo>
                  <a:lnTo>
                    <a:pt x="3159" y="15754"/>
                  </a:lnTo>
                  <a:cubicBezTo>
                    <a:pt x="3173" y="15745"/>
                    <a:pt x="3187" y="15741"/>
                    <a:pt x="3199" y="15729"/>
                  </a:cubicBezTo>
                  <a:cubicBezTo>
                    <a:pt x="3252" y="15834"/>
                    <a:pt x="3361" y="15907"/>
                    <a:pt x="3490" y="15907"/>
                  </a:cubicBezTo>
                  <a:lnTo>
                    <a:pt x="3506" y="15907"/>
                  </a:lnTo>
                  <a:cubicBezTo>
                    <a:pt x="3688" y="15907"/>
                    <a:pt x="3837" y="15758"/>
                    <a:pt x="3837" y="15576"/>
                  </a:cubicBezTo>
                  <a:lnTo>
                    <a:pt x="3837" y="13487"/>
                  </a:lnTo>
                  <a:cubicBezTo>
                    <a:pt x="3845" y="13386"/>
                    <a:pt x="3823" y="13287"/>
                    <a:pt x="3785" y="13196"/>
                  </a:cubicBezTo>
                  <a:cubicBezTo>
                    <a:pt x="3734" y="13071"/>
                    <a:pt x="3652" y="12970"/>
                    <a:pt x="3548" y="12891"/>
                  </a:cubicBezTo>
                  <a:cubicBezTo>
                    <a:pt x="3504" y="12841"/>
                    <a:pt x="3454" y="12794"/>
                    <a:pt x="3401" y="12752"/>
                  </a:cubicBezTo>
                  <a:cubicBezTo>
                    <a:pt x="3266" y="12635"/>
                    <a:pt x="3181" y="12471"/>
                    <a:pt x="3181" y="12293"/>
                  </a:cubicBezTo>
                  <a:lnTo>
                    <a:pt x="3181" y="0"/>
                  </a:lnTo>
                  <a:close/>
                </a:path>
              </a:pathLst>
            </a:custGeom>
            <a:solidFill>
              <a:srgbClr val="C7B29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3" name="Google Shape;3353;p104"/>
            <p:cNvSpPr/>
            <p:nvPr/>
          </p:nvSpPr>
          <p:spPr>
            <a:xfrm>
              <a:off x="8385166" y="3775314"/>
              <a:ext cx="7682" cy="41565"/>
            </a:xfrm>
            <a:custGeom>
              <a:avLst/>
              <a:gdLst/>
              <a:ahLst/>
              <a:cxnLst/>
              <a:rect l="l" t="t" r="r" b="b"/>
              <a:pathLst>
                <a:path w="241" h="1304" extrusionOk="0">
                  <a:moveTo>
                    <a:pt x="120" y="0"/>
                  </a:moveTo>
                  <a:cubicBezTo>
                    <a:pt x="54" y="0"/>
                    <a:pt x="1" y="54"/>
                    <a:pt x="1" y="119"/>
                  </a:cubicBezTo>
                  <a:lnTo>
                    <a:pt x="1" y="1303"/>
                  </a:lnTo>
                  <a:cubicBezTo>
                    <a:pt x="134" y="1303"/>
                    <a:pt x="241" y="1196"/>
                    <a:pt x="239" y="1064"/>
                  </a:cubicBezTo>
                  <a:lnTo>
                    <a:pt x="239" y="119"/>
                  </a:lnTo>
                  <a:cubicBezTo>
                    <a:pt x="239" y="56"/>
                    <a:pt x="187" y="0"/>
                    <a:pt x="120"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4" name="Google Shape;3354;p104"/>
            <p:cNvSpPr/>
            <p:nvPr/>
          </p:nvSpPr>
          <p:spPr>
            <a:xfrm>
              <a:off x="8406905" y="3775314"/>
              <a:ext cx="7523" cy="31907"/>
            </a:xfrm>
            <a:custGeom>
              <a:avLst/>
              <a:gdLst/>
              <a:ahLst/>
              <a:cxnLst/>
              <a:rect l="l" t="t" r="r" b="b"/>
              <a:pathLst>
                <a:path w="236" h="1001" extrusionOk="0">
                  <a:moveTo>
                    <a:pt x="119" y="0"/>
                  </a:moveTo>
                  <a:cubicBezTo>
                    <a:pt x="54" y="0"/>
                    <a:pt x="0" y="54"/>
                    <a:pt x="0" y="119"/>
                  </a:cubicBezTo>
                  <a:lnTo>
                    <a:pt x="0" y="1000"/>
                  </a:lnTo>
                  <a:cubicBezTo>
                    <a:pt x="131" y="1000"/>
                    <a:pt x="236" y="895"/>
                    <a:pt x="236" y="761"/>
                  </a:cubicBezTo>
                  <a:lnTo>
                    <a:pt x="236" y="119"/>
                  </a:lnTo>
                  <a:cubicBezTo>
                    <a:pt x="236" y="56"/>
                    <a:pt x="184" y="0"/>
                    <a:pt x="119"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5" name="Google Shape;3355;p104"/>
            <p:cNvSpPr/>
            <p:nvPr/>
          </p:nvSpPr>
          <p:spPr>
            <a:xfrm>
              <a:off x="8363524" y="3775314"/>
              <a:ext cx="7746" cy="31907"/>
            </a:xfrm>
            <a:custGeom>
              <a:avLst/>
              <a:gdLst/>
              <a:ahLst/>
              <a:cxnLst/>
              <a:rect l="l" t="t" r="r" b="b"/>
              <a:pathLst>
                <a:path w="243" h="1001" extrusionOk="0">
                  <a:moveTo>
                    <a:pt x="120" y="0"/>
                  </a:moveTo>
                  <a:cubicBezTo>
                    <a:pt x="56" y="0"/>
                    <a:pt x="1" y="54"/>
                    <a:pt x="1" y="119"/>
                  </a:cubicBezTo>
                  <a:lnTo>
                    <a:pt x="1" y="1000"/>
                  </a:lnTo>
                  <a:cubicBezTo>
                    <a:pt x="133" y="1000"/>
                    <a:pt x="242" y="895"/>
                    <a:pt x="238" y="761"/>
                  </a:cubicBezTo>
                  <a:lnTo>
                    <a:pt x="238" y="119"/>
                  </a:lnTo>
                  <a:cubicBezTo>
                    <a:pt x="238" y="56"/>
                    <a:pt x="187" y="0"/>
                    <a:pt x="120"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6" name="Google Shape;3356;p104"/>
            <p:cNvSpPr/>
            <p:nvPr/>
          </p:nvSpPr>
          <p:spPr>
            <a:xfrm>
              <a:off x="8334295" y="3743280"/>
              <a:ext cx="7682" cy="31939"/>
            </a:xfrm>
            <a:custGeom>
              <a:avLst/>
              <a:gdLst/>
              <a:ahLst/>
              <a:cxnLst/>
              <a:rect l="l" t="t" r="r" b="b"/>
              <a:pathLst>
                <a:path w="241" h="1002" extrusionOk="0">
                  <a:moveTo>
                    <a:pt x="122" y="1"/>
                  </a:moveTo>
                  <a:cubicBezTo>
                    <a:pt x="54" y="1"/>
                    <a:pt x="3" y="54"/>
                    <a:pt x="3" y="120"/>
                  </a:cubicBezTo>
                  <a:lnTo>
                    <a:pt x="3" y="761"/>
                  </a:lnTo>
                  <a:cubicBezTo>
                    <a:pt x="1" y="894"/>
                    <a:pt x="106" y="1001"/>
                    <a:pt x="240" y="1001"/>
                  </a:cubicBezTo>
                  <a:lnTo>
                    <a:pt x="240" y="120"/>
                  </a:lnTo>
                  <a:cubicBezTo>
                    <a:pt x="240" y="52"/>
                    <a:pt x="185" y="1"/>
                    <a:pt x="122"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7" name="Google Shape;3357;p104"/>
            <p:cNvSpPr/>
            <p:nvPr/>
          </p:nvSpPr>
          <p:spPr>
            <a:xfrm>
              <a:off x="8306022" y="3310840"/>
              <a:ext cx="101363" cy="86509"/>
            </a:xfrm>
            <a:custGeom>
              <a:avLst/>
              <a:gdLst/>
              <a:ahLst/>
              <a:cxnLst/>
              <a:rect l="l" t="t" r="r" b="b"/>
              <a:pathLst>
                <a:path w="3180" h="2714" extrusionOk="0">
                  <a:moveTo>
                    <a:pt x="1" y="0"/>
                  </a:moveTo>
                  <a:lnTo>
                    <a:pt x="84" y="923"/>
                  </a:lnTo>
                  <a:lnTo>
                    <a:pt x="250" y="2713"/>
                  </a:lnTo>
                  <a:lnTo>
                    <a:pt x="3179" y="2713"/>
                  </a:lnTo>
                  <a:lnTo>
                    <a:pt x="3179" y="0"/>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8" name="Google Shape;3358;p104"/>
            <p:cNvSpPr/>
            <p:nvPr/>
          </p:nvSpPr>
          <p:spPr>
            <a:xfrm>
              <a:off x="7884961" y="3310713"/>
              <a:ext cx="122527" cy="522527"/>
            </a:xfrm>
            <a:custGeom>
              <a:avLst/>
              <a:gdLst/>
              <a:ahLst/>
              <a:cxnLst/>
              <a:rect l="l" t="t" r="r" b="b"/>
              <a:pathLst>
                <a:path w="3844" h="16393" extrusionOk="0">
                  <a:moveTo>
                    <a:pt x="662" y="0"/>
                  </a:moveTo>
                  <a:lnTo>
                    <a:pt x="662" y="12293"/>
                  </a:lnTo>
                  <a:cubicBezTo>
                    <a:pt x="662" y="12471"/>
                    <a:pt x="577" y="12635"/>
                    <a:pt x="443" y="12752"/>
                  </a:cubicBezTo>
                  <a:cubicBezTo>
                    <a:pt x="389" y="12794"/>
                    <a:pt x="340" y="12841"/>
                    <a:pt x="296" y="12891"/>
                  </a:cubicBezTo>
                  <a:cubicBezTo>
                    <a:pt x="191" y="12970"/>
                    <a:pt x="110" y="13071"/>
                    <a:pt x="58" y="13196"/>
                  </a:cubicBezTo>
                  <a:cubicBezTo>
                    <a:pt x="21" y="13287"/>
                    <a:pt x="1" y="13386"/>
                    <a:pt x="5" y="13487"/>
                  </a:cubicBezTo>
                  <a:lnTo>
                    <a:pt x="5" y="15576"/>
                  </a:lnTo>
                  <a:cubicBezTo>
                    <a:pt x="5" y="15758"/>
                    <a:pt x="153" y="15907"/>
                    <a:pt x="338" y="15907"/>
                  </a:cubicBezTo>
                  <a:lnTo>
                    <a:pt x="352" y="15907"/>
                  </a:lnTo>
                  <a:cubicBezTo>
                    <a:pt x="480" y="15907"/>
                    <a:pt x="589" y="15834"/>
                    <a:pt x="645" y="15729"/>
                  </a:cubicBezTo>
                  <a:cubicBezTo>
                    <a:pt x="656" y="15741"/>
                    <a:pt x="668" y="15745"/>
                    <a:pt x="684" y="15754"/>
                  </a:cubicBezTo>
                  <a:lnTo>
                    <a:pt x="684" y="15877"/>
                  </a:lnTo>
                  <a:cubicBezTo>
                    <a:pt x="684" y="16057"/>
                    <a:pt x="833" y="16208"/>
                    <a:pt x="1015" y="16208"/>
                  </a:cubicBezTo>
                  <a:lnTo>
                    <a:pt x="1031" y="16208"/>
                  </a:lnTo>
                  <a:cubicBezTo>
                    <a:pt x="1169" y="16208"/>
                    <a:pt x="1288" y="16125"/>
                    <a:pt x="1336" y="16002"/>
                  </a:cubicBezTo>
                  <a:cubicBezTo>
                    <a:pt x="1346" y="16008"/>
                    <a:pt x="1352" y="16008"/>
                    <a:pt x="1362" y="16008"/>
                  </a:cubicBezTo>
                  <a:lnTo>
                    <a:pt x="1362" y="16061"/>
                  </a:lnTo>
                  <a:cubicBezTo>
                    <a:pt x="1362" y="16244"/>
                    <a:pt x="1510" y="16392"/>
                    <a:pt x="1694" y="16392"/>
                  </a:cubicBezTo>
                  <a:lnTo>
                    <a:pt x="1708" y="16392"/>
                  </a:lnTo>
                  <a:cubicBezTo>
                    <a:pt x="1892" y="16392"/>
                    <a:pt x="2041" y="16246"/>
                    <a:pt x="2041" y="16061"/>
                  </a:cubicBezTo>
                  <a:lnTo>
                    <a:pt x="2041" y="15576"/>
                  </a:lnTo>
                  <a:cubicBezTo>
                    <a:pt x="2041" y="15745"/>
                    <a:pt x="2168" y="15883"/>
                    <a:pt x="2330" y="15901"/>
                  </a:cubicBezTo>
                  <a:cubicBezTo>
                    <a:pt x="2342" y="15907"/>
                    <a:pt x="2356" y="15907"/>
                    <a:pt x="2370" y="15907"/>
                  </a:cubicBezTo>
                  <a:lnTo>
                    <a:pt x="2387" y="15907"/>
                  </a:lnTo>
                  <a:cubicBezTo>
                    <a:pt x="2518" y="15907"/>
                    <a:pt x="2633" y="15828"/>
                    <a:pt x="2686" y="15715"/>
                  </a:cubicBezTo>
                  <a:cubicBezTo>
                    <a:pt x="2706" y="15673"/>
                    <a:pt x="2718" y="15626"/>
                    <a:pt x="2718" y="15576"/>
                  </a:cubicBezTo>
                  <a:lnTo>
                    <a:pt x="2718" y="14572"/>
                  </a:lnTo>
                  <a:lnTo>
                    <a:pt x="2734" y="14572"/>
                  </a:lnTo>
                  <a:cubicBezTo>
                    <a:pt x="3100" y="14572"/>
                    <a:pt x="3395" y="14277"/>
                    <a:pt x="3395" y="13911"/>
                  </a:cubicBezTo>
                  <a:lnTo>
                    <a:pt x="3395" y="13524"/>
                  </a:lnTo>
                  <a:cubicBezTo>
                    <a:pt x="3292" y="13249"/>
                    <a:pt x="3128" y="13006"/>
                    <a:pt x="2920" y="12808"/>
                  </a:cubicBezTo>
                  <a:lnTo>
                    <a:pt x="2875" y="12762"/>
                  </a:lnTo>
                  <a:cubicBezTo>
                    <a:pt x="2762" y="12635"/>
                    <a:pt x="2698" y="12471"/>
                    <a:pt x="2714" y="12303"/>
                  </a:cubicBezTo>
                  <a:lnTo>
                    <a:pt x="3572" y="2971"/>
                  </a:lnTo>
                  <a:lnTo>
                    <a:pt x="3593" y="2717"/>
                  </a:lnTo>
                  <a:lnTo>
                    <a:pt x="3760" y="925"/>
                  </a:lnTo>
                  <a:lnTo>
                    <a:pt x="3843" y="0"/>
                  </a:lnTo>
                  <a:close/>
                </a:path>
              </a:pathLst>
            </a:custGeom>
            <a:solidFill>
              <a:srgbClr val="C7B29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9" name="Google Shape;3359;p104"/>
            <p:cNvSpPr/>
            <p:nvPr/>
          </p:nvSpPr>
          <p:spPr>
            <a:xfrm>
              <a:off x="7920565" y="3775314"/>
              <a:ext cx="7682" cy="41565"/>
            </a:xfrm>
            <a:custGeom>
              <a:avLst/>
              <a:gdLst/>
              <a:ahLst/>
              <a:cxnLst/>
              <a:rect l="l" t="t" r="r" b="b"/>
              <a:pathLst>
                <a:path w="241" h="1304" extrusionOk="0">
                  <a:moveTo>
                    <a:pt x="122" y="0"/>
                  </a:moveTo>
                  <a:cubicBezTo>
                    <a:pt x="54" y="0"/>
                    <a:pt x="3" y="56"/>
                    <a:pt x="3" y="119"/>
                  </a:cubicBezTo>
                  <a:lnTo>
                    <a:pt x="3" y="1064"/>
                  </a:lnTo>
                  <a:cubicBezTo>
                    <a:pt x="1" y="1196"/>
                    <a:pt x="108" y="1303"/>
                    <a:pt x="241" y="1303"/>
                  </a:cubicBezTo>
                  <a:lnTo>
                    <a:pt x="241" y="119"/>
                  </a:lnTo>
                  <a:cubicBezTo>
                    <a:pt x="241" y="54"/>
                    <a:pt x="187" y="0"/>
                    <a:pt x="122"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0" name="Google Shape;3360;p104"/>
            <p:cNvSpPr/>
            <p:nvPr/>
          </p:nvSpPr>
          <p:spPr>
            <a:xfrm>
              <a:off x="7898922" y="3775314"/>
              <a:ext cx="7746" cy="31907"/>
            </a:xfrm>
            <a:custGeom>
              <a:avLst/>
              <a:gdLst/>
              <a:ahLst/>
              <a:cxnLst/>
              <a:rect l="l" t="t" r="r" b="b"/>
              <a:pathLst>
                <a:path w="243" h="1001" extrusionOk="0">
                  <a:moveTo>
                    <a:pt x="123" y="0"/>
                  </a:moveTo>
                  <a:cubicBezTo>
                    <a:pt x="56" y="0"/>
                    <a:pt x="5" y="56"/>
                    <a:pt x="5" y="119"/>
                  </a:cubicBezTo>
                  <a:lnTo>
                    <a:pt x="5" y="761"/>
                  </a:lnTo>
                  <a:cubicBezTo>
                    <a:pt x="1" y="895"/>
                    <a:pt x="108" y="1000"/>
                    <a:pt x="242" y="1000"/>
                  </a:cubicBezTo>
                  <a:lnTo>
                    <a:pt x="242" y="119"/>
                  </a:lnTo>
                  <a:cubicBezTo>
                    <a:pt x="242" y="54"/>
                    <a:pt x="187" y="0"/>
                    <a:pt x="123"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1" name="Google Shape;3361;p104"/>
            <p:cNvSpPr/>
            <p:nvPr/>
          </p:nvSpPr>
          <p:spPr>
            <a:xfrm>
              <a:off x="7942303" y="3775314"/>
              <a:ext cx="7586" cy="31907"/>
            </a:xfrm>
            <a:custGeom>
              <a:avLst/>
              <a:gdLst/>
              <a:ahLst/>
              <a:cxnLst/>
              <a:rect l="l" t="t" r="r" b="b"/>
              <a:pathLst>
                <a:path w="238" h="1001" extrusionOk="0">
                  <a:moveTo>
                    <a:pt x="119" y="0"/>
                  </a:moveTo>
                  <a:cubicBezTo>
                    <a:pt x="52" y="0"/>
                    <a:pt x="0" y="56"/>
                    <a:pt x="0" y="119"/>
                  </a:cubicBezTo>
                  <a:lnTo>
                    <a:pt x="0" y="761"/>
                  </a:lnTo>
                  <a:cubicBezTo>
                    <a:pt x="0" y="895"/>
                    <a:pt x="105" y="1000"/>
                    <a:pt x="238" y="1000"/>
                  </a:cubicBezTo>
                  <a:lnTo>
                    <a:pt x="238" y="119"/>
                  </a:lnTo>
                  <a:cubicBezTo>
                    <a:pt x="238" y="54"/>
                    <a:pt x="182" y="0"/>
                    <a:pt x="119"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2" name="Google Shape;3362;p104"/>
            <p:cNvSpPr/>
            <p:nvPr/>
          </p:nvSpPr>
          <p:spPr>
            <a:xfrm>
              <a:off x="7971532" y="3743280"/>
              <a:ext cx="7714" cy="31939"/>
            </a:xfrm>
            <a:custGeom>
              <a:avLst/>
              <a:gdLst/>
              <a:ahLst/>
              <a:cxnLst/>
              <a:rect l="l" t="t" r="r" b="b"/>
              <a:pathLst>
                <a:path w="242" h="1002" extrusionOk="0">
                  <a:moveTo>
                    <a:pt x="119" y="1"/>
                  </a:moveTo>
                  <a:cubicBezTo>
                    <a:pt x="56" y="1"/>
                    <a:pt x="0" y="52"/>
                    <a:pt x="0" y="120"/>
                  </a:cubicBezTo>
                  <a:lnTo>
                    <a:pt x="0" y="1001"/>
                  </a:lnTo>
                  <a:cubicBezTo>
                    <a:pt x="131" y="1001"/>
                    <a:pt x="242" y="894"/>
                    <a:pt x="238" y="761"/>
                  </a:cubicBezTo>
                  <a:lnTo>
                    <a:pt x="238" y="120"/>
                  </a:lnTo>
                  <a:cubicBezTo>
                    <a:pt x="238" y="54"/>
                    <a:pt x="186" y="1"/>
                    <a:pt x="119"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3" name="Google Shape;3363;p104"/>
            <p:cNvSpPr/>
            <p:nvPr/>
          </p:nvSpPr>
          <p:spPr>
            <a:xfrm>
              <a:off x="7906062" y="3310840"/>
              <a:ext cx="101426" cy="86509"/>
            </a:xfrm>
            <a:custGeom>
              <a:avLst/>
              <a:gdLst/>
              <a:ahLst/>
              <a:cxnLst/>
              <a:rect l="l" t="t" r="r" b="b"/>
              <a:pathLst>
                <a:path w="3182" h="2714" extrusionOk="0">
                  <a:moveTo>
                    <a:pt x="0" y="0"/>
                  </a:moveTo>
                  <a:lnTo>
                    <a:pt x="0" y="2713"/>
                  </a:lnTo>
                  <a:lnTo>
                    <a:pt x="2928" y="2713"/>
                  </a:lnTo>
                  <a:lnTo>
                    <a:pt x="3094" y="923"/>
                  </a:lnTo>
                  <a:lnTo>
                    <a:pt x="3181" y="0"/>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4" name="Google Shape;3364;p104"/>
            <p:cNvSpPr/>
            <p:nvPr/>
          </p:nvSpPr>
          <p:spPr>
            <a:xfrm>
              <a:off x="7905998" y="3122590"/>
              <a:ext cx="501330" cy="501744"/>
            </a:xfrm>
            <a:custGeom>
              <a:avLst/>
              <a:gdLst/>
              <a:ahLst/>
              <a:cxnLst/>
              <a:rect l="l" t="t" r="r" b="b"/>
              <a:pathLst>
                <a:path w="15728" h="15741" extrusionOk="0">
                  <a:moveTo>
                    <a:pt x="2520" y="0"/>
                  </a:moveTo>
                  <a:cubicBezTo>
                    <a:pt x="1129" y="0"/>
                    <a:pt x="2" y="1127"/>
                    <a:pt x="0" y="2520"/>
                  </a:cubicBezTo>
                  <a:lnTo>
                    <a:pt x="0" y="5902"/>
                  </a:lnTo>
                  <a:lnTo>
                    <a:pt x="2924" y="5902"/>
                  </a:lnTo>
                  <a:lnTo>
                    <a:pt x="2924" y="15741"/>
                  </a:lnTo>
                  <a:lnTo>
                    <a:pt x="12804" y="15741"/>
                  </a:lnTo>
                  <a:lnTo>
                    <a:pt x="12804" y="5902"/>
                  </a:lnTo>
                  <a:lnTo>
                    <a:pt x="15727" y="5902"/>
                  </a:lnTo>
                  <a:lnTo>
                    <a:pt x="15727" y="2520"/>
                  </a:lnTo>
                  <a:cubicBezTo>
                    <a:pt x="15727" y="1127"/>
                    <a:pt x="14602" y="0"/>
                    <a:pt x="13212" y="0"/>
                  </a:cubicBezTo>
                  <a:close/>
                </a:path>
              </a:pathLst>
            </a:custGeom>
            <a:solidFill>
              <a:schemeClr val="accen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5" name="Google Shape;3365;p104"/>
            <p:cNvSpPr/>
            <p:nvPr/>
          </p:nvSpPr>
          <p:spPr>
            <a:xfrm>
              <a:off x="7999231" y="4003375"/>
              <a:ext cx="122049" cy="379089"/>
            </a:xfrm>
            <a:custGeom>
              <a:avLst/>
              <a:gdLst/>
              <a:ahLst/>
              <a:cxnLst/>
              <a:rect l="l" t="t" r="r" b="b"/>
              <a:pathLst>
                <a:path w="3829" h="11893" extrusionOk="0">
                  <a:moveTo>
                    <a:pt x="1" y="0"/>
                  </a:moveTo>
                  <a:lnTo>
                    <a:pt x="607" y="11893"/>
                  </a:lnTo>
                  <a:lnTo>
                    <a:pt x="3829" y="11893"/>
                  </a:lnTo>
                  <a:lnTo>
                    <a:pt x="3829" y="0"/>
                  </a:lnTo>
                  <a:close/>
                </a:path>
              </a:pathLst>
            </a:custGeom>
            <a:solidFill>
              <a:srgbClr val="C7B29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6" name="Google Shape;3366;p104"/>
            <p:cNvSpPr/>
            <p:nvPr/>
          </p:nvSpPr>
          <p:spPr>
            <a:xfrm>
              <a:off x="8192071" y="4003375"/>
              <a:ext cx="122049" cy="379089"/>
            </a:xfrm>
            <a:custGeom>
              <a:avLst/>
              <a:gdLst/>
              <a:ahLst/>
              <a:cxnLst/>
              <a:rect l="l" t="t" r="r" b="b"/>
              <a:pathLst>
                <a:path w="3829" h="11893" extrusionOk="0">
                  <a:moveTo>
                    <a:pt x="1" y="0"/>
                  </a:moveTo>
                  <a:lnTo>
                    <a:pt x="607" y="11893"/>
                  </a:lnTo>
                  <a:lnTo>
                    <a:pt x="3829" y="11893"/>
                  </a:lnTo>
                  <a:lnTo>
                    <a:pt x="3829" y="0"/>
                  </a:lnTo>
                  <a:close/>
                </a:path>
              </a:pathLst>
            </a:custGeom>
            <a:solidFill>
              <a:srgbClr val="C7B29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7" name="Google Shape;3367;p104"/>
            <p:cNvSpPr/>
            <p:nvPr/>
          </p:nvSpPr>
          <p:spPr>
            <a:xfrm>
              <a:off x="7999295" y="3624293"/>
              <a:ext cx="314893" cy="379121"/>
            </a:xfrm>
            <a:custGeom>
              <a:avLst/>
              <a:gdLst/>
              <a:ahLst/>
              <a:cxnLst/>
              <a:rect l="l" t="t" r="r" b="b"/>
              <a:pathLst>
                <a:path w="9879" h="11894" extrusionOk="0">
                  <a:moveTo>
                    <a:pt x="1" y="1"/>
                  </a:moveTo>
                  <a:lnTo>
                    <a:pt x="1" y="5946"/>
                  </a:lnTo>
                  <a:lnTo>
                    <a:pt x="1" y="11893"/>
                  </a:lnTo>
                  <a:lnTo>
                    <a:pt x="3829" y="11893"/>
                  </a:lnTo>
                  <a:lnTo>
                    <a:pt x="3829" y="6103"/>
                  </a:lnTo>
                  <a:cubicBezTo>
                    <a:pt x="3829" y="6015"/>
                    <a:pt x="3898" y="5946"/>
                    <a:pt x="3985" y="5946"/>
                  </a:cubicBezTo>
                  <a:lnTo>
                    <a:pt x="5896" y="5946"/>
                  </a:lnTo>
                  <a:cubicBezTo>
                    <a:pt x="5981" y="5946"/>
                    <a:pt x="6051" y="6015"/>
                    <a:pt x="6051" y="6103"/>
                  </a:cubicBezTo>
                  <a:lnTo>
                    <a:pt x="6051" y="11893"/>
                  </a:lnTo>
                  <a:lnTo>
                    <a:pt x="9879" y="11893"/>
                  </a:lnTo>
                  <a:lnTo>
                    <a:pt x="9879" y="5946"/>
                  </a:lnTo>
                  <a:lnTo>
                    <a:pt x="9879" y="1"/>
                  </a:lnTo>
                  <a:close/>
                </a:path>
              </a:pathLst>
            </a:custGeom>
            <a:solidFill>
              <a:schemeClr val="dk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8" name="Google Shape;3368;p104"/>
            <p:cNvSpPr/>
            <p:nvPr/>
          </p:nvSpPr>
          <p:spPr>
            <a:xfrm>
              <a:off x="7944566" y="4382426"/>
              <a:ext cx="176715" cy="70667"/>
            </a:xfrm>
            <a:custGeom>
              <a:avLst/>
              <a:gdLst/>
              <a:ahLst/>
              <a:cxnLst/>
              <a:rect l="l" t="t" r="r" b="b"/>
              <a:pathLst>
                <a:path w="5544" h="2217" extrusionOk="0">
                  <a:moveTo>
                    <a:pt x="2320" y="1"/>
                  </a:moveTo>
                  <a:lnTo>
                    <a:pt x="361" y="1387"/>
                  </a:lnTo>
                  <a:cubicBezTo>
                    <a:pt x="1" y="1645"/>
                    <a:pt x="181" y="2217"/>
                    <a:pt x="626" y="2217"/>
                  </a:cubicBezTo>
                  <a:lnTo>
                    <a:pt x="5088" y="2217"/>
                  </a:lnTo>
                  <a:cubicBezTo>
                    <a:pt x="5340" y="2217"/>
                    <a:pt x="5544" y="2011"/>
                    <a:pt x="5544" y="1761"/>
                  </a:cubicBezTo>
                  <a:lnTo>
                    <a:pt x="5544" y="3"/>
                  </a:lnTo>
                  <a:lnTo>
                    <a:pt x="2320" y="3"/>
                  </a:lnTo>
                  <a:lnTo>
                    <a:pt x="2320" y="1"/>
                  </a:ln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9" name="Google Shape;3369;p104"/>
            <p:cNvSpPr/>
            <p:nvPr/>
          </p:nvSpPr>
          <p:spPr>
            <a:xfrm>
              <a:off x="8137470" y="4382426"/>
              <a:ext cx="176715" cy="70667"/>
            </a:xfrm>
            <a:custGeom>
              <a:avLst/>
              <a:gdLst/>
              <a:ahLst/>
              <a:cxnLst/>
              <a:rect l="l" t="t" r="r" b="b"/>
              <a:pathLst>
                <a:path w="5544" h="2217" extrusionOk="0">
                  <a:moveTo>
                    <a:pt x="2320" y="1"/>
                  </a:moveTo>
                  <a:lnTo>
                    <a:pt x="363" y="1387"/>
                  </a:lnTo>
                  <a:cubicBezTo>
                    <a:pt x="1" y="1645"/>
                    <a:pt x="181" y="2217"/>
                    <a:pt x="627" y="2217"/>
                  </a:cubicBezTo>
                  <a:lnTo>
                    <a:pt x="5088" y="2217"/>
                  </a:lnTo>
                  <a:cubicBezTo>
                    <a:pt x="5340" y="2217"/>
                    <a:pt x="5544" y="2011"/>
                    <a:pt x="5544" y="1761"/>
                  </a:cubicBezTo>
                  <a:lnTo>
                    <a:pt x="5544" y="3"/>
                  </a:lnTo>
                  <a:lnTo>
                    <a:pt x="2320" y="3"/>
                  </a:lnTo>
                  <a:lnTo>
                    <a:pt x="2320" y="1"/>
                  </a:ln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0" name="Google Shape;3370;p104"/>
            <p:cNvSpPr/>
            <p:nvPr/>
          </p:nvSpPr>
          <p:spPr>
            <a:xfrm>
              <a:off x="7994609" y="2749086"/>
              <a:ext cx="337524" cy="462283"/>
            </a:xfrm>
            <a:custGeom>
              <a:avLst/>
              <a:gdLst/>
              <a:ahLst/>
              <a:cxnLst/>
              <a:rect l="l" t="t" r="r" b="b"/>
              <a:pathLst>
                <a:path w="10589" h="14503" extrusionOk="0">
                  <a:moveTo>
                    <a:pt x="3615" y="0"/>
                  </a:moveTo>
                  <a:cubicBezTo>
                    <a:pt x="2926" y="0"/>
                    <a:pt x="2298" y="277"/>
                    <a:pt x="1847" y="731"/>
                  </a:cubicBezTo>
                  <a:cubicBezTo>
                    <a:pt x="1391" y="1186"/>
                    <a:pt x="1110" y="1812"/>
                    <a:pt x="1110" y="2499"/>
                  </a:cubicBezTo>
                  <a:lnTo>
                    <a:pt x="1110" y="5674"/>
                  </a:lnTo>
                  <a:lnTo>
                    <a:pt x="1088" y="5674"/>
                  </a:lnTo>
                  <a:cubicBezTo>
                    <a:pt x="789" y="5674"/>
                    <a:pt x="522" y="5797"/>
                    <a:pt x="324" y="5991"/>
                  </a:cubicBezTo>
                  <a:cubicBezTo>
                    <a:pt x="136" y="6183"/>
                    <a:pt x="17" y="6446"/>
                    <a:pt x="9" y="6738"/>
                  </a:cubicBezTo>
                  <a:cubicBezTo>
                    <a:pt x="1" y="7332"/>
                    <a:pt x="516" y="7825"/>
                    <a:pt x="1110" y="7833"/>
                  </a:cubicBezTo>
                  <a:lnTo>
                    <a:pt x="1110" y="8896"/>
                  </a:lnTo>
                  <a:cubicBezTo>
                    <a:pt x="1110" y="8974"/>
                    <a:pt x="1118" y="9051"/>
                    <a:pt x="1136" y="9128"/>
                  </a:cubicBezTo>
                  <a:cubicBezTo>
                    <a:pt x="1177" y="9368"/>
                    <a:pt x="1296" y="9583"/>
                    <a:pt x="1463" y="9752"/>
                  </a:cubicBezTo>
                  <a:cubicBezTo>
                    <a:pt x="1682" y="9970"/>
                    <a:pt x="1981" y="10104"/>
                    <a:pt x="2320" y="10104"/>
                  </a:cubicBezTo>
                  <a:lnTo>
                    <a:pt x="3296" y="10108"/>
                  </a:lnTo>
                  <a:cubicBezTo>
                    <a:pt x="3372" y="10108"/>
                    <a:pt x="3435" y="10168"/>
                    <a:pt x="3435" y="10247"/>
                  </a:cubicBezTo>
                  <a:lnTo>
                    <a:pt x="3435" y="11558"/>
                  </a:lnTo>
                  <a:cubicBezTo>
                    <a:pt x="3429" y="11634"/>
                    <a:pt x="3364" y="11695"/>
                    <a:pt x="3298" y="11695"/>
                  </a:cubicBezTo>
                  <a:cubicBezTo>
                    <a:pt x="3297" y="11695"/>
                    <a:pt x="3296" y="11695"/>
                    <a:pt x="3294" y="11695"/>
                  </a:cubicBezTo>
                  <a:cubicBezTo>
                    <a:pt x="2302" y="11695"/>
                    <a:pt x="1306" y="11705"/>
                    <a:pt x="314" y="11716"/>
                  </a:cubicBezTo>
                  <a:cubicBezTo>
                    <a:pt x="504" y="11994"/>
                    <a:pt x="835" y="12439"/>
                    <a:pt x="908" y="12528"/>
                  </a:cubicBezTo>
                  <a:cubicBezTo>
                    <a:pt x="1263" y="12950"/>
                    <a:pt x="1678" y="13317"/>
                    <a:pt x="2142" y="13616"/>
                  </a:cubicBezTo>
                  <a:cubicBezTo>
                    <a:pt x="2890" y="14105"/>
                    <a:pt x="3770" y="14414"/>
                    <a:pt x="4710" y="14487"/>
                  </a:cubicBezTo>
                  <a:cubicBezTo>
                    <a:pt x="4857" y="14501"/>
                    <a:pt x="5000" y="14503"/>
                    <a:pt x="5146" y="14503"/>
                  </a:cubicBezTo>
                  <a:cubicBezTo>
                    <a:pt x="5295" y="14503"/>
                    <a:pt x="5441" y="14501"/>
                    <a:pt x="5588" y="14487"/>
                  </a:cubicBezTo>
                  <a:cubicBezTo>
                    <a:pt x="6598" y="14410"/>
                    <a:pt x="7531" y="14061"/>
                    <a:pt x="8315" y="13511"/>
                  </a:cubicBezTo>
                  <a:cubicBezTo>
                    <a:pt x="8713" y="13231"/>
                    <a:pt x="9075" y="12903"/>
                    <a:pt x="9386" y="12530"/>
                  </a:cubicBezTo>
                  <a:cubicBezTo>
                    <a:pt x="9511" y="12388"/>
                    <a:pt x="9901" y="11875"/>
                    <a:pt x="10008" y="11718"/>
                  </a:cubicBezTo>
                  <a:lnTo>
                    <a:pt x="8325" y="11699"/>
                  </a:lnTo>
                  <a:lnTo>
                    <a:pt x="7194" y="11697"/>
                  </a:lnTo>
                  <a:cubicBezTo>
                    <a:pt x="7115" y="11697"/>
                    <a:pt x="7055" y="11635"/>
                    <a:pt x="7055" y="11558"/>
                  </a:cubicBezTo>
                  <a:lnTo>
                    <a:pt x="7055" y="7843"/>
                  </a:lnTo>
                  <a:lnTo>
                    <a:pt x="8578" y="7843"/>
                  </a:lnTo>
                  <a:cubicBezTo>
                    <a:pt x="9687" y="7843"/>
                    <a:pt x="10588" y="6938"/>
                    <a:pt x="10588" y="5833"/>
                  </a:cubicBezTo>
                  <a:lnTo>
                    <a:pt x="10588" y="2509"/>
                  </a:lnTo>
                  <a:lnTo>
                    <a:pt x="10588" y="2505"/>
                  </a:lnTo>
                  <a:lnTo>
                    <a:pt x="10588" y="2503"/>
                  </a:lnTo>
                  <a:cubicBezTo>
                    <a:pt x="10588" y="2454"/>
                    <a:pt x="10584" y="2400"/>
                    <a:pt x="10582" y="2349"/>
                  </a:cubicBezTo>
                  <a:cubicBezTo>
                    <a:pt x="10581" y="2292"/>
                    <a:pt x="10573" y="2236"/>
                    <a:pt x="10565" y="2181"/>
                  </a:cubicBezTo>
                  <a:cubicBezTo>
                    <a:pt x="10563" y="2139"/>
                    <a:pt x="10553" y="2099"/>
                    <a:pt x="10547" y="2060"/>
                  </a:cubicBezTo>
                  <a:cubicBezTo>
                    <a:pt x="10535" y="1994"/>
                    <a:pt x="10523" y="1939"/>
                    <a:pt x="10507" y="1880"/>
                  </a:cubicBezTo>
                  <a:cubicBezTo>
                    <a:pt x="10481" y="1785"/>
                    <a:pt x="10454" y="1691"/>
                    <a:pt x="10418" y="1602"/>
                  </a:cubicBezTo>
                  <a:cubicBezTo>
                    <a:pt x="10384" y="1507"/>
                    <a:pt x="10343" y="1418"/>
                    <a:pt x="10295" y="1329"/>
                  </a:cubicBezTo>
                  <a:cubicBezTo>
                    <a:pt x="10293" y="1325"/>
                    <a:pt x="10291" y="1317"/>
                    <a:pt x="10285" y="1311"/>
                  </a:cubicBezTo>
                  <a:cubicBezTo>
                    <a:pt x="9862" y="529"/>
                    <a:pt x="9038" y="0"/>
                    <a:pt x="8087" y="0"/>
                  </a:cubicBezTo>
                  <a:close/>
                </a:path>
              </a:pathLst>
            </a:custGeom>
            <a:solidFill>
              <a:srgbClr val="C7B29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1" name="Google Shape;3371;p104"/>
            <p:cNvSpPr/>
            <p:nvPr/>
          </p:nvSpPr>
          <p:spPr>
            <a:xfrm>
              <a:off x="8183752" y="2892170"/>
              <a:ext cx="102287" cy="54825"/>
            </a:xfrm>
            <a:custGeom>
              <a:avLst/>
              <a:gdLst/>
              <a:ahLst/>
              <a:cxnLst/>
              <a:rect l="l" t="t" r="r" b="b"/>
              <a:pathLst>
                <a:path w="3209" h="1720" extrusionOk="0">
                  <a:moveTo>
                    <a:pt x="0" y="1"/>
                  </a:moveTo>
                  <a:lnTo>
                    <a:pt x="0" y="767"/>
                  </a:lnTo>
                  <a:cubicBezTo>
                    <a:pt x="0" y="1294"/>
                    <a:pt x="426" y="1720"/>
                    <a:pt x="953" y="1720"/>
                  </a:cubicBezTo>
                  <a:lnTo>
                    <a:pt x="3209" y="1720"/>
                  </a:lnTo>
                  <a:cubicBezTo>
                    <a:pt x="3021" y="1401"/>
                    <a:pt x="2674" y="1187"/>
                    <a:pt x="2278" y="1187"/>
                  </a:cubicBezTo>
                  <a:lnTo>
                    <a:pt x="1943" y="1187"/>
                  </a:lnTo>
                  <a:lnTo>
                    <a:pt x="1943" y="1183"/>
                  </a:lnTo>
                  <a:lnTo>
                    <a:pt x="1181" y="1183"/>
                  </a:lnTo>
                  <a:cubicBezTo>
                    <a:pt x="529" y="1183"/>
                    <a:pt x="2" y="654"/>
                    <a:pt x="0" y="1"/>
                  </a:cubicBezTo>
                  <a:close/>
                </a:path>
              </a:pathLst>
            </a:custGeom>
            <a:solidFill>
              <a:schemeClr val="hlink"/>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2" name="Google Shape;3372;p104"/>
            <p:cNvSpPr/>
            <p:nvPr/>
          </p:nvSpPr>
          <p:spPr>
            <a:xfrm>
              <a:off x="8183816" y="2892297"/>
              <a:ext cx="102287" cy="54697"/>
            </a:xfrm>
            <a:custGeom>
              <a:avLst/>
              <a:gdLst/>
              <a:ahLst/>
              <a:cxnLst/>
              <a:rect l="l" t="t" r="r" b="b"/>
              <a:pathLst>
                <a:path w="3209" h="1716" extrusionOk="0">
                  <a:moveTo>
                    <a:pt x="0" y="1"/>
                  </a:moveTo>
                  <a:lnTo>
                    <a:pt x="0" y="765"/>
                  </a:lnTo>
                  <a:cubicBezTo>
                    <a:pt x="0" y="1290"/>
                    <a:pt x="426" y="1716"/>
                    <a:pt x="951" y="1716"/>
                  </a:cubicBezTo>
                  <a:lnTo>
                    <a:pt x="3209" y="1716"/>
                  </a:lnTo>
                  <a:cubicBezTo>
                    <a:pt x="3021" y="1397"/>
                    <a:pt x="2674" y="1183"/>
                    <a:pt x="2276" y="1183"/>
                  </a:cubicBezTo>
                  <a:lnTo>
                    <a:pt x="1943" y="1183"/>
                  </a:lnTo>
                  <a:lnTo>
                    <a:pt x="1943" y="1179"/>
                  </a:lnTo>
                  <a:lnTo>
                    <a:pt x="1179" y="1179"/>
                  </a:lnTo>
                  <a:cubicBezTo>
                    <a:pt x="527" y="1179"/>
                    <a:pt x="0" y="648"/>
                    <a:pt x="0" y="1"/>
                  </a:cubicBezTo>
                  <a:close/>
                </a:path>
              </a:pathLst>
            </a:custGeom>
            <a:solidFill>
              <a:srgbClr val="272726"/>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3" name="Google Shape;3373;p104"/>
            <p:cNvSpPr/>
            <p:nvPr/>
          </p:nvSpPr>
          <p:spPr>
            <a:xfrm>
              <a:off x="8183816" y="2892297"/>
              <a:ext cx="102287" cy="54697"/>
            </a:xfrm>
            <a:custGeom>
              <a:avLst/>
              <a:gdLst/>
              <a:ahLst/>
              <a:cxnLst/>
              <a:rect l="l" t="t" r="r" b="b"/>
              <a:pathLst>
                <a:path w="3209" h="1716" extrusionOk="0">
                  <a:moveTo>
                    <a:pt x="0" y="1"/>
                  </a:moveTo>
                  <a:lnTo>
                    <a:pt x="0" y="765"/>
                  </a:lnTo>
                  <a:cubicBezTo>
                    <a:pt x="0" y="1290"/>
                    <a:pt x="426" y="1716"/>
                    <a:pt x="951" y="1716"/>
                  </a:cubicBezTo>
                  <a:lnTo>
                    <a:pt x="3209" y="1716"/>
                  </a:lnTo>
                  <a:cubicBezTo>
                    <a:pt x="3021" y="1397"/>
                    <a:pt x="2674" y="1183"/>
                    <a:pt x="2276" y="1183"/>
                  </a:cubicBezTo>
                  <a:lnTo>
                    <a:pt x="1943" y="1183"/>
                  </a:lnTo>
                  <a:lnTo>
                    <a:pt x="1943" y="1179"/>
                  </a:lnTo>
                  <a:lnTo>
                    <a:pt x="1179" y="1179"/>
                  </a:lnTo>
                  <a:cubicBezTo>
                    <a:pt x="527" y="1179"/>
                    <a:pt x="0" y="648"/>
                    <a:pt x="0"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4" name="Google Shape;3374;p104"/>
            <p:cNvSpPr/>
            <p:nvPr/>
          </p:nvSpPr>
          <p:spPr>
            <a:xfrm>
              <a:off x="8093037" y="2926881"/>
              <a:ext cx="57853" cy="51701"/>
            </a:xfrm>
            <a:custGeom>
              <a:avLst/>
              <a:gdLst/>
              <a:ahLst/>
              <a:cxnLst/>
              <a:rect l="l" t="t" r="r" b="b"/>
              <a:pathLst>
                <a:path w="1815" h="1622" extrusionOk="0">
                  <a:moveTo>
                    <a:pt x="907" y="0"/>
                  </a:moveTo>
                  <a:cubicBezTo>
                    <a:pt x="846" y="0"/>
                    <a:pt x="784" y="7"/>
                    <a:pt x="721" y="21"/>
                  </a:cubicBezTo>
                  <a:cubicBezTo>
                    <a:pt x="422" y="90"/>
                    <a:pt x="181" y="332"/>
                    <a:pt x="117" y="629"/>
                  </a:cubicBezTo>
                  <a:cubicBezTo>
                    <a:pt x="1" y="1155"/>
                    <a:pt x="399" y="1622"/>
                    <a:pt x="908" y="1622"/>
                  </a:cubicBezTo>
                  <a:cubicBezTo>
                    <a:pt x="969" y="1622"/>
                    <a:pt x="1031" y="1615"/>
                    <a:pt x="1094" y="1601"/>
                  </a:cubicBezTo>
                  <a:cubicBezTo>
                    <a:pt x="1391" y="1534"/>
                    <a:pt x="1630" y="1294"/>
                    <a:pt x="1698" y="997"/>
                  </a:cubicBezTo>
                  <a:cubicBezTo>
                    <a:pt x="1815" y="468"/>
                    <a:pt x="1416" y="0"/>
                    <a:pt x="907" y="0"/>
                  </a:cubicBezTo>
                  <a:close/>
                </a:path>
              </a:pathLst>
            </a:custGeom>
            <a:solidFill>
              <a:srgbClr val="998675"/>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5" name="Google Shape;3375;p104"/>
            <p:cNvSpPr/>
            <p:nvPr/>
          </p:nvSpPr>
          <p:spPr>
            <a:xfrm>
              <a:off x="8029735" y="2983012"/>
              <a:ext cx="57471" cy="41947"/>
            </a:xfrm>
            <a:custGeom>
              <a:avLst/>
              <a:gdLst/>
              <a:ahLst/>
              <a:cxnLst/>
              <a:rect l="l" t="t" r="r" b="b"/>
              <a:pathLst>
                <a:path w="1803" h="1316" extrusionOk="0">
                  <a:moveTo>
                    <a:pt x="1618" y="1"/>
                  </a:moveTo>
                  <a:cubicBezTo>
                    <a:pt x="1561" y="1"/>
                    <a:pt x="1505" y="32"/>
                    <a:pt x="1478" y="88"/>
                  </a:cubicBezTo>
                  <a:cubicBezTo>
                    <a:pt x="1040" y="929"/>
                    <a:pt x="244" y="999"/>
                    <a:pt x="0" y="999"/>
                  </a:cubicBezTo>
                  <a:lnTo>
                    <a:pt x="0" y="1316"/>
                  </a:lnTo>
                  <a:cubicBezTo>
                    <a:pt x="6" y="1316"/>
                    <a:pt x="14" y="1314"/>
                    <a:pt x="22" y="1314"/>
                  </a:cubicBezTo>
                  <a:cubicBezTo>
                    <a:pt x="353" y="1304"/>
                    <a:pt x="1264" y="1189"/>
                    <a:pt x="1759" y="230"/>
                  </a:cubicBezTo>
                  <a:cubicBezTo>
                    <a:pt x="1802" y="149"/>
                    <a:pt x="1765" y="48"/>
                    <a:pt x="1680" y="13"/>
                  </a:cubicBezTo>
                  <a:cubicBezTo>
                    <a:pt x="1660" y="5"/>
                    <a:pt x="1638" y="1"/>
                    <a:pt x="1618"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6" name="Google Shape;3376;p104"/>
            <p:cNvSpPr/>
            <p:nvPr/>
          </p:nvSpPr>
          <p:spPr>
            <a:xfrm>
              <a:off x="8048732" y="2860487"/>
              <a:ext cx="52307" cy="19603"/>
            </a:xfrm>
            <a:custGeom>
              <a:avLst/>
              <a:gdLst/>
              <a:ahLst/>
              <a:cxnLst/>
              <a:rect l="l" t="t" r="r" b="b"/>
              <a:pathLst>
                <a:path w="1641" h="615" extrusionOk="0">
                  <a:moveTo>
                    <a:pt x="822" y="1"/>
                  </a:moveTo>
                  <a:cubicBezTo>
                    <a:pt x="497" y="1"/>
                    <a:pt x="192" y="153"/>
                    <a:pt x="30" y="401"/>
                  </a:cubicBezTo>
                  <a:cubicBezTo>
                    <a:pt x="8" y="434"/>
                    <a:pt x="0" y="468"/>
                    <a:pt x="8" y="506"/>
                  </a:cubicBezTo>
                  <a:cubicBezTo>
                    <a:pt x="14" y="539"/>
                    <a:pt x="34" y="573"/>
                    <a:pt x="68" y="593"/>
                  </a:cubicBezTo>
                  <a:cubicBezTo>
                    <a:pt x="89" y="607"/>
                    <a:pt x="117" y="615"/>
                    <a:pt x="141" y="615"/>
                  </a:cubicBezTo>
                  <a:cubicBezTo>
                    <a:pt x="188" y="615"/>
                    <a:pt x="230" y="593"/>
                    <a:pt x="256" y="553"/>
                  </a:cubicBezTo>
                  <a:cubicBezTo>
                    <a:pt x="369" y="381"/>
                    <a:pt x="584" y="276"/>
                    <a:pt x="820" y="276"/>
                  </a:cubicBezTo>
                  <a:cubicBezTo>
                    <a:pt x="1054" y="276"/>
                    <a:pt x="1270" y="381"/>
                    <a:pt x="1383" y="553"/>
                  </a:cubicBezTo>
                  <a:cubicBezTo>
                    <a:pt x="1410" y="592"/>
                    <a:pt x="1452" y="613"/>
                    <a:pt x="1497" y="613"/>
                  </a:cubicBezTo>
                  <a:cubicBezTo>
                    <a:pt x="1523" y="613"/>
                    <a:pt x="1550" y="605"/>
                    <a:pt x="1575" y="589"/>
                  </a:cubicBezTo>
                  <a:cubicBezTo>
                    <a:pt x="1604" y="569"/>
                    <a:pt x="1626" y="537"/>
                    <a:pt x="1634" y="504"/>
                  </a:cubicBezTo>
                  <a:cubicBezTo>
                    <a:pt x="1640" y="468"/>
                    <a:pt x="1634" y="430"/>
                    <a:pt x="1614" y="401"/>
                  </a:cubicBezTo>
                  <a:cubicBezTo>
                    <a:pt x="1450" y="153"/>
                    <a:pt x="1147" y="1"/>
                    <a:pt x="822"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7" name="Google Shape;3377;p104"/>
            <p:cNvSpPr/>
            <p:nvPr/>
          </p:nvSpPr>
          <p:spPr>
            <a:xfrm>
              <a:off x="8061227" y="2895581"/>
              <a:ext cx="27030" cy="27062"/>
            </a:xfrm>
            <a:custGeom>
              <a:avLst/>
              <a:gdLst/>
              <a:ahLst/>
              <a:cxnLst/>
              <a:rect l="l" t="t" r="r" b="b"/>
              <a:pathLst>
                <a:path w="848" h="849" extrusionOk="0">
                  <a:moveTo>
                    <a:pt x="424" y="1"/>
                  </a:moveTo>
                  <a:cubicBezTo>
                    <a:pt x="190" y="1"/>
                    <a:pt x="0" y="191"/>
                    <a:pt x="0" y="425"/>
                  </a:cubicBezTo>
                  <a:cubicBezTo>
                    <a:pt x="0" y="658"/>
                    <a:pt x="190" y="848"/>
                    <a:pt x="424" y="848"/>
                  </a:cubicBezTo>
                  <a:cubicBezTo>
                    <a:pt x="658" y="848"/>
                    <a:pt x="848" y="658"/>
                    <a:pt x="848" y="425"/>
                  </a:cubicBezTo>
                  <a:cubicBezTo>
                    <a:pt x="848" y="191"/>
                    <a:pt x="658" y="1"/>
                    <a:pt x="424"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8" name="Google Shape;3378;p104"/>
            <p:cNvSpPr/>
            <p:nvPr/>
          </p:nvSpPr>
          <p:spPr>
            <a:xfrm>
              <a:off x="8029607" y="2749150"/>
              <a:ext cx="302207" cy="322161"/>
            </a:xfrm>
            <a:custGeom>
              <a:avLst/>
              <a:gdLst/>
              <a:ahLst/>
              <a:cxnLst/>
              <a:rect l="l" t="t" r="r" b="b"/>
              <a:pathLst>
                <a:path w="9481" h="10107" extrusionOk="0">
                  <a:moveTo>
                    <a:pt x="2509" y="0"/>
                  </a:moveTo>
                  <a:cubicBezTo>
                    <a:pt x="1818" y="0"/>
                    <a:pt x="1190" y="277"/>
                    <a:pt x="739" y="731"/>
                  </a:cubicBezTo>
                  <a:cubicBezTo>
                    <a:pt x="283" y="1184"/>
                    <a:pt x="4" y="1810"/>
                    <a:pt x="0" y="2497"/>
                  </a:cubicBezTo>
                  <a:lnTo>
                    <a:pt x="0" y="2507"/>
                  </a:lnTo>
                  <a:lnTo>
                    <a:pt x="4276" y="2507"/>
                  </a:lnTo>
                  <a:cubicBezTo>
                    <a:pt x="4585" y="2507"/>
                    <a:pt x="4838" y="2759"/>
                    <a:pt x="4838" y="3070"/>
                  </a:cubicBezTo>
                  <a:lnTo>
                    <a:pt x="4838" y="4498"/>
                  </a:lnTo>
                  <a:cubicBezTo>
                    <a:pt x="4838" y="4567"/>
                    <a:pt x="4842" y="4632"/>
                    <a:pt x="4854" y="4694"/>
                  </a:cubicBezTo>
                  <a:cubicBezTo>
                    <a:pt x="4858" y="4710"/>
                    <a:pt x="4858" y="4722"/>
                    <a:pt x="4860" y="4733"/>
                  </a:cubicBezTo>
                  <a:cubicBezTo>
                    <a:pt x="4872" y="4785"/>
                    <a:pt x="4882" y="4830"/>
                    <a:pt x="4900" y="4878"/>
                  </a:cubicBezTo>
                  <a:cubicBezTo>
                    <a:pt x="4920" y="4939"/>
                    <a:pt x="4947" y="4999"/>
                    <a:pt x="4977" y="5052"/>
                  </a:cubicBezTo>
                  <a:cubicBezTo>
                    <a:pt x="4977" y="5056"/>
                    <a:pt x="4977" y="5058"/>
                    <a:pt x="4979" y="5058"/>
                  </a:cubicBezTo>
                  <a:cubicBezTo>
                    <a:pt x="5177" y="5429"/>
                    <a:pt x="5569" y="5680"/>
                    <a:pt x="6015" y="5680"/>
                  </a:cubicBezTo>
                  <a:lnTo>
                    <a:pt x="6787" y="5680"/>
                  </a:lnTo>
                  <a:cubicBezTo>
                    <a:pt x="6821" y="5684"/>
                    <a:pt x="7118" y="5684"/>
                    <a:pt x="7118" y="5684"/>
                  </a:cubicBezTo>
                  <a:cubicBezTo>
                    <a:pt x="7512" y="5684"/>
                    <a:pt x="7853" y="5894"/>
                    <a:pt x="8041" y="6209"/>
                  </a:cubicBezTo>
                  <a:lnTo>
                    <a:pt x="8045" y="6211"/>
                  </a:lnTo>
                  <a:cubicBezTo>
                    <a:pt x="8045" y="6215"/>
                    <a:pt x="8047" y="6215"/>
                    <a:pt x="8047" y="6217"/>
                  </a:cubicBezTo>
                  <a:cubicBezTo>
                    <a:pt x="8140" y="6375"/>
                    <a:pt x="8195" y="6557"/>
                    <a:pt x="8197" y="6755"/>
                  </a:cubicBezTo>
                  <a:cubicBezTo>
                    <a:pt x="8197" y="7062"/>
                    <a:pt x="8074" y="7330"/>
                    <a:pt x="7880" y="7526"/>
                  </a:cubicBezTo>
                  <a:cubicBezTo>
                    <a:pt x="7698" y="7712"/>
                    <a:pt x="7445" y="7831"/>
                    <a:pt x="7169" y="7843"/>
                  </a:cubicBezTo>
                  <a:cubicBezTo>
                    <a:pt x="7154" y="7845"/>
                    <a:pt x="7134" y="7845"/>
                    <a:pt x="7116" y="7845"/>
                  </a:cubicBezTo>
                  <a:lnTo>
                    <a:pt x="6908" y="7845"/>
                  </a:lnTo>
                  <a:cubicBezTo>
                    <a:pt x="6790" y="7845"/>
                    <a:pt x="6672" y="7846"/>
                    <a:pt x="6553" y="7846"/>
                  </a:cubicBezTo>
                  <a:cubicBezTo>
                    <a:pt x="6493" y="7846"/>
                    <a:pt x="6433" y="7846"/>
                    <a:pt x="6373" y="7845"/>
                  </a:cubicBezTo>
                  <a:cubicBezTo>
                    <a:pt x="6351" y="7845"/>
                    <a:pt x="6324" y="7843"/>
                    <a:pt x="6298" y="7843"/>
                  </a:cubicBezTo>
                  <a:cubicBezTo>
                    <a:pt x="6225" y="7839"/>
                    <a:pt x="6150" y="7836"/>
                    <a:pt x="6075" y="7836"/>
                  </a:cubicBezTo>
                  <a:cubicBezTo>
                    <a:pt x="5892" y="7836"/>
                    <a:pt x="5709" y="7855"/>
                    <a:pt x="5559" y="7938"/>
                  </a:cubicBezTo>
                  <a:cubicBezTo>
                    <a:pt x="5361" y="8047"/>
                    <a:pt x="5205" y="8235"/>
                    <a:pt x="5149" y="8455"/>
                  </a:cubicBezTo>
                  <a:cubicBezTo>
                    <a:pt x="5137" y="8516"/>
                    <a:pt x="5130" y="8575"/>
                    <a:pt x="5130" y="8637"/>
                  </a:cubicBezTo>
                  <a:lnTo>
                    <a:pt x="5128" y="8637"/>
                  </a:lnTo>
                  <a:cubicBezTo>
                    <a:pt x="5128" y="9215"/>
                    <a:pt x="5460" y="9716"/>
                    <a:pt x="5947" y="9952"/>
                  </a:cubicBezTo>
                  <a:cubicBezTo>
                    <a:pt x="6143" y="10051"/>
                    <a:pt x="6363" y="10106"/>
                    <a:pt x="6595" y="10106"/>
                  </a:cubicBezTo>
                  <a:lnTo>
                    <a:pt x="8011" y="10106"/>
                  </a:lnTo>
                  <a:cubicBezTo>
                    <a:pt x="8821" y="10106"/>
                    <a:pt x="9481" y="9447"/>
                    <a:pt x="9481" y="8637"/>
                  </a:cubicBezTo>
                  <a:lnTo>
                    <a:pt x="9481" y="7355"/>
                  </a:lnTo>
                  <a:lnTo>
                    <a:pt x="9471" y="7357"/>
                  </a:lnTo>
                  <a:cubicBezTo>
                    <a:pt x="9473" y="7314"/>
                    <a:pt x="9481" y="7268"/>
                    <a:pt x="9481" y="7219"/>
                  </a:cubicBezTo>
                  <a:lnTo>
                    <a:pt x="9481" y="2511"/>
                  </a:lnTo>
                  <a:lnTo>
                    <a:pt x="9481" y="2505"/>
                  </a:lnTo>
                  <a:lnTo>
                    <a:pt x="9481" y="2503"/>
                  </a:lnTo>
                  <a:cubicBezTo>
                    <a:pt x="9481" y="2454"/>
                    <a:pt x="9477" y="2402"/>
                    <a:pt x="9475" y="2349"/>
                  </a:cubicBezTo>
                  <a:cubicBezTo>
                    <a:pt x="9473" y="2294"/>
                    <a:pt x="9465" y="2236"/>
                    <a:pt x="9457" y="2181"/>
                  </a:cubicBezTo>
                  <a:cubicBezTo>
                    <a:pt x="9455" y="2139"/>
                    <a:pt x="9445" y="2099"/>
                    <a:pt x="9441" y="2060"/>
                  </a:cubicBezTo>
                  <a:cubicBezTo>
                    <a:pt x="9427" y="1994"/>
                    <a:pt x="9415" y="1939"/>
                    <a:pt x="9399" y="1880"/>
                  </a:cubicBezTo>
                  <a:cubicBezTo>
                    <a:pt x="9374" y="1785"/>
                    <a:pt x="9346" y="1691"/>
                    <a:pt x="9310" y="1602"/>
                  </a:cubicBezTo>
                  <a:cubicBezTo>
                    <a:pt x="9277" y="1507"/>
                    <a:pt x="9235" y="1418"/>
                    <a:pt x="9187" y="1329"/>
                  </a:cubicBezTo>
                  <a:cubicBezTo>
                    <a:pt x="9185" y="1325"/>
                    <a:pt x="9183" y="1317"/>
                    <a:pt x="9178" y="1313"/>
                  </a:cubicBezTo>
                  <a:cubicBezTo>
                    <a:pt x="8752" y="537"/>
                    <a:pt x="7926" y="10"/>
                    <a:pt x="6979" y="10"/>
                  </a:cubicBezTo>
                  <a:lnTo>
                    <a:pt x="2896" y="10"/>
                  </a:lnTo>
                  <a:lnTo>
                    <a:pt x="2880" y="0"/>
                  </a:lnTo>
                  <a:close/>
                </a:path>
              </a:pathLst>
            </a:custGeom>
            <a:solidFill>
              <a:schemeClr val="accent6"/>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9" name="Google Shape;3379;p104"/>
            <p:cNvSpPr/>
            <p:nvPr/>
          </p:nvSpPr>
          <p:spPr>
            <a:xfrm>
              <a:off x="8201793" y="4192869"/>
              <a:ext cx="112327" cy="31588"/>
            </a:xfrm>
            <a:custGeom>
              <a:avLst/>
              <a:gdLst/>
              <a:ahLst/>
              <a:cxnLst/>
              <a:rect l="l" t="t" r="r" b="b"/>
              <a:pathLst>
                <a:path w="3524" h="991" extrusionOk="0">
                  <a:moveTo>
                    <a:pt x="1" y="1"/>
                  </a:moveTo>
                  <a:lnTo>
                    <a:pt x="52" y="991"/>
                  </a:lnTo>
                  <a:lnTo>
                    <a:pt x="3524" y="991"/>
                  </a:lnTo>
                  <a:lnTo>
                    <a:pt x="3524" y="1"/>
                  </a:lnTo>
                  <a:close/>
                </a:path>
              </a:pathLst>
            </a:custGeom>
            <a:solidFill>
              <a:schemeClr val="dk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0" name="Google Shape;3380;p104"/>
            <p:cNvSpPr/>
            <p:nvPr/>
          </p:nvSpPr>
          <p:spPr>
            <a:xfrm>
              <a:off x="8203450" y="4224424"/>
              <a:ext cx="110670" cy="31716"/>
            </a:xfrm>
            <a:custGeom>
              <a:avLst/>
              <a:gdLst/>
              <a:ahLst/>
              <a:cxnLst/>
              <a:rect l="l" t="t" r="r" b="b"/>
              <a:pathLst>
                <a:path w="3472" h="995" extrusionOk="0">
                  <a:moveTo>
                    <a:pt x="0" y="1"/>
                  </a:moveTo>
                  <a:lnTo>
                    <a:pt x="50" y="995"/>
                  </a:lnTo>
                  <a:lnTo>
                    <a:pt x="3472" y="995"/>
                  </a:lnTo>
                  <a:lnTo>
                    <a:pt x="3472" y="1"/>
                  </a:ln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1" name="Google Shape;3381;p104"/>
            <p:cNvSpPr/>
            <p:nvPr/>
          </p:nvSpPr>
          <p:spPr>
            <a:xfrm>
              <a:off x="8205012" y="4256107"/>
              <a:ext cx="109108" cy="31620"/>
            </a:xfrm>
            <a:custGeom>
              <a:avLst/>
              <a:gdLst/>
              <a:ahLst/>
              <a:cxnLst/>
              <a:rect l="l" t="t" r="r" b="b"/>
              <a:pathLst>
                <a:path w="3423" h="992" extrusionOk="0">
                  <a:moveTo>
                    <a:pt x="1" y="1"/>
                  </a:moveTo>
                  <a:lnTo>
                    <a:pt x="50" y="991"/>
                  </a:lnTo>
                  <a:lnTo>
                    <a:pt x="3423" y="991"/>
                  </a:lnTo>
                  <a:lnTo>
                    <a:pt x="3423" y="1"/>
                  </a:lnTo>
                  <a:close/>
                </a:path>
              </a:pathLst>
            </a:custGeom>
            <a:solidFill>
              <a:schemeClr val="lt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2" name="Google Shape;3382;p104"/>
            <p:cNvSpPr/>
            <p:nvPr/>
          </p:nvSpPr>
          <p:spPr>
            <a:xfrm>
              <a:off x="8206606" y="4287695"/>
              <a:ext cx="107514" cy="31461"/>
            </a:xfrm>
            <a:custGeom>
              <a:avLst/>
              <a:gdLst/>
              <a:ahLst/>
              <a:cxnLst/>
              <a:rect l="l" t="t" r="r" b="b"/>
              <a:pathLst>
                <a:path w="3373" h="987" extrusionOk="0">
                  <a:moveTo>
                    <a:pt x="0" y="0"/>
                  </a:moveTo>
                  <a:lnTo>
                    <a:pt x="50" y="986"/>
                  </a:lnTo>
                  <a:lnTo>
                    <a:pt x="3373" y="986"/>
                  </a:lnTo>
                  <a:lnTo>
                    <a:pt x="3373" y="0"/>
                  </a:lnTo>
                  <a:close/>
                </a:path>
              </a:pathLst>
            </a:custGeom>
            <a:solidFill>
              <a:schemeClr val="accent5"/>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3" name="Google Shape;3383;p104"/>
            <p:cNvSpPr/>
            <p:nvPr/>
          </p:nvSpPr>
          <p:spPr>
            <a:xfrm>
              <a:off x="8208168" y="4319123"/>
              <a:ext cx="105952" cy="31716"/>
            </a:xfrm>
            <a:custGeom>
              <a:avLst/>
              <a:gdLst/>
              <a:ahLst/>
              <a:cxnLst/>
              <a:rect l="l" t="t" r="r" b="b"/>
              <a:pathLst>
                <a:path w="3324" h="995" extrusionOk="0">
                  <a:moveTo>
                    <a:pt x="1" y="0"/>
                  </a:moveTo>
                  <a:lnTo>
                    <a:pt x="52" y="995"/>
                  </a:lnTo>
                  <a:lnTo>
                    <a:pt x="3324" y="995"/>
                  </a:lnTo>
                  <a:lnTo>
                    <a:pt x="3324" y="0"/>
                  </a:lnTo>
                  <a:close/>
                </a:path>
              </a:pathLst>
            </a:custGeom>
            <a:solidFill>
              <a:schemeClr val="accent4"/>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4" name="Google Shape;3384;p104"/>
            <p:cNvSpPr/>
            <p:nvPr/>
          </p:nvSpPr>
          <p:spPr>
            <a:xfrm>
              <a:off x="8209825" y="4350806"/>
              <a:ext cx="104295" cy="31588"/>
            </a:xfrm>
            <a:custGeom>
              <a:avLst/>
              <a:gdLst/>
              <a:ahLst/>
              <a:cxnLst/>
              <a:rect l="l" t="t" r="r" b="b"/>
              <a:pathLst>
                <a:path w="3272" h="991" extrusionOk="0">
                  <a:moveTo>
                    <a:pt x="0" y="1"/>
                  </a:moveTo>
                  <a:lnTo>
                    <a:pt x="54" y="991"/>
                  </a:lnTo>
                  <a:lnTo>
                    <a:pt x="3272" y="991"/>
                  </a:lnTo>
                  <a:lnTo>
                    <a:pt x="3272" y="1"/>
                  </a:lnTo>
                  <a:close/>
                </a:path>
              </a:pathLst>
            </a:custGeom>
            <a:solidFill>
              <a:schemeClr val="accent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5" name="Google Shape;3385;p104"/>
            <p:cNvSpPr/>
            <p:nvPr/>
          </p:nvSpPr>
          <p:spPr>
            <a:xfrm>
              <a:off x="8008953" y="4192869"/>
              <a:ext cx="112327" cy="31588"/>
            </a:xfrm>
            <a:custGeom>
              <a:avLst/>
              <a:gdLst/>
              <a:ahLst/>
              <a:cxnLst/>
              <a:rect l="l" t="t" r="r" b="b"/>
              <a:pathLst>
                <a:path w="3524" h="991" extrusionOk="0">
                  <a:moveTo>
                    <a:pt x="1" y="1"/>
                  </a:moveTo>
                  <a:lnTo>
                    <a:pt x="50" y="991"/>
                  </a:lnTo>
                  <a:lnTo>
                    <a:pt x="3524" y="991"/>
                  </a:lnTo>
                  <a:lnTo>
                    <a:pt x="3524" y="1"/>
                  </a:lnTo>
                  <a:close/>
                </a:path>
              </a:pathLst>
            </a:custGeom>
            <a:solidFill>
              <a:schemeClr val="dk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6" name="Google Shape;3386;p104"/>
            <p:cNvSpPr/>
            <p:nvPr/>
          </p:nvSpPr>
          <p:spPr>
            <a:xfrm>
              <a:off x="8010546" y="4224424"/>
              <a:ext cx="110734" cy="31716"/>
            </a:xfrm>
            <a:custGeom>
              <a:avLst/>
              <a:gdLst/>
              <a:ahLst/>
              <a:cxnLst/>
              <a:rect l="l" t="t" r="r" b="b"/>
              <a:pathLst>
                <a:path w="3474" h="995" extrusionOk="0">
                  <a:moveTo>
                    <a:pt x="0" y="1"/>
                  </a:moveTo>
                  <a:lnTo>
                    <a:pt x="50" y="995"/>
                  </a:lnTo>
                  <a:lnTo>
                    <a:pt x="3474" y="995"/>
                  </a:lnTo>
                  <a:lnTo>
                    <a:pt x="3474" y="1"/>
                  </a:ln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7" name="Google Shape;3387;p104"/>
            <p:cNvSpPr/>
            <p:nvPr/>
          </p:nvSpPr>
          <p:spPr>
            <a:xfrm>
              <a:off x="8012108" y="4256107"/>
              <a:ext cx="109172" cy="31620"/>
            </a:xfrm>
            <a:custGeom>
              <a:avLst/>
              <a:gdLst/>
              <a:ahLst/>
              <a:cxnLst/>
              <a:rect l="l" t="t" r="r" b="b"/>
              <a:pathLst>
                <a:path w="3425" h="992" extrusionOk="0">
                  <a:moveTo>
                    <a:pt x="1" y="1"/>
                  </a:moveTo>
                  <a:lnTo>
                    <a:pt x="52" y="991"/>
                  </a:lnTo>
                  <a:lnTo>
                    <a:pt x="3425" y="991"/>
                  </a:lnTo>
                  <a:lnTo>
                    <a:pt x="3425" y="1"/>
                  </a:lnTo>
                  <a:close/>
                </a:path>
              </a:pathLst>
            </a:custGeom>
            <a:solidFill>
              <a:schemeClr val="lt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8" name="Google Shape;3388;p104"/>
            <p:cNvSpPr/>
            <p:nvPr/>
          </p:nvSpPr>
          <p:spPr>
            <a:xfrm>
              <a:off x="8013766" y="4287695"/>
              <a:ext cx="107514" cy="31461"/>
            </a:xfrm>
            <a:custGeom>
              <a:avLst/>
              <a:gdLst/>
              <a:ahLst/>
              <a:cxnLst/>
              <a:rect l="l" t="t" r="r" b="b"/>
              <a:pathLst>
                <a:path w="3373" h="987" extrusionOk="0">
                  <a:moveTo>
                    <a:pt x="0" y="0"/>
                  </a:moveTo>
                  <a:lnTo>
                    <a:pt x="50" y="986"/>
                  </a:lnTo>
                  <a:lnTo>
                    <a:pt x="3373" y="986"/>
                  </a:lnTo>
                  <a:lnTo>
                    <a:pt x="3373" y="0"/>
                  </a:lnTo>
                  <a:close/>
                </a:path>
              </a:pathLst>
            </a:custGeom>
            <a:solidFill>
              <a:schemeClr val="accent5"/>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9" name="Google Shape;3389;p104"/>
            <p:cNvSpPr/>
            <p:nvPr/>
          </p:nvSpPr>
          <p:spPr>
            <a:xfrm>
              <a:off x="8015328" y="4319123"/>
              <a:ext cx="105952" cy="31716"/>
            </a:xfrm>
            <a:custGeom>
              <a:avLst/>
              <a:gdLst/>
              <a:ahLst/>
              <a:cxnLst/>
              <a:rect l="l" t="t" r="r" b="b"/>
              <a:pathLst>
                <a:path w="3324" h="995" extrusionOk="0">
                  <a:moveTo>
                    <a:pt x="1" y="0"/>
                  </a:moveTo>
                  <a:lnTo>
                    <a:pt x="50" y="995"/>
                  </a:lnTo>
                  <a:lnTo>
                    <a:pt x="3324" y="995"/>
                  </a:lnTo>
                  <a:lnTo>
                    <a:pt x="3324" y="0"/>
                  </a:lnTo>
                  <a:close/>
                </a:path>
              </a:pathLst>
            </a:custGeom>
            <a:solidFill>
              <a:schemeClr val="accent4"/>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0" name="Google Shape;3390;p104"/>
            <p:cNvSpPr/>
            <p:nvPr/>
          </p:nvSpPr>
          <p:spPr>
            <a:xfrm>
              <a:off x="8016921" y="4350806"/>
              <a:ext cx="104359" cy="31588"/>
            </a:xfrm>
            <a:custGeom>
              <a:avLst/>
              <a:gdLst/>
              <a:ahLst/>
              <a:cxnLst/>
              <a:rect l="l" t="t" r="r" b="b"/>
              <a:pathLst>
                <a:path w="3274" h="991" extrusionOk="0">
                  <a:moveTo>
                    <a:pt x="0" y="1"/>
                  </a:moveTo>
                  <a:lnTo>
                    <a:pt x="50" y="991"/>
                  </a:lnTo>
                  <a:lnTo>
                    <a:pt x="3274" y="991"/>
                  </a:lnTo>
                  <a:lnTo>
                    <a:pt x="3274" y="1"/>
                  </a:lnTo>
                  <a:close/>
                </a:path>
              </a:pathLst>
            </a:custGeom>
            <a:solidFill>
              <a:schemeClr val="accent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1" name="Google Shape;3391;p104"/>
            <p:cNvSpPr/>
            <p:nvPr/>
          </p:nvSpPr>
          <p:spPr>
            <a:xfrm>
              <a:off x="7999167" y="3369712"/>
              <a:ext cx="314957" cy="33819"/>
            </a:xfrm>
            <a:custGeom>
              <a:avLst/>
              <a:gdLst/>
              <a:ahLst/>
              <a:cxnLst/>
              <a:rect l="l" t="t" r="r" b="b"/>
              <a:pathLst>
                <a:path w="9881" h="1061" extrusionOk="0">
                  <a:moveTo>
                    <a:pt x="1" y="1"/>
                  </a:moveTo>
                  <a:lnTo>
                    <a:pt x="1" y="1060"/>
                  </a:lnTo>
                  <a:lnTo>
                    <a:pt x="9881" y="1060"/>
                  </a:lnTo>
                  <a:lnTo>
                    <a:pt x="9881" y="1"/>
                  </a:lnTo>
                  <a:close/>
                </a:path>
              </a:pathLst>
            </a:custGeom>
            <a:solidFill>
              <a:schemeClr val="accent4"/>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2" name="Google Shape;3392;p104"/>
            <p:cNvSpPr/>
            <p:nvPr/>
          </p:nvSpPr>
          <p:spPr>
            <a:xfrm>
              <a:off x="7999167" y="3403499"/>
              <a:ext cx="314957" cy="33788"/>
            </a:xfrm>
            <a:custGeom>
              <a:avLst/>
              <a:gdLst/>
              <a:ahLst/>
              <a:cxnLst/>
              <a:rect l="l" t="t" r="r" b="b"/>
              <a:pathLst>
                <a:path w="9881" h="1060" extrusionOk="0">
                  <a:moveTo>
                    <a:pt x="1" y="0"/>
                  </a:moveTo>
                  <a:lnTo>
                    <a:pt x="1" y="1060"/>
                  </a:lnTo>
                  <a:lnTo>
                    <a:pt x="9881" y="1060"/>
                  </a:lnTo>
                  <a:lnTo>
                    <a:pt x="9881" y="0"/>
                  </a:lnTo>
                  <a:close/>
                </a:path>
              </a:pathLst>
            </a:custGeom>
            <a:solidFill>
              <a:srgbClr val="EA999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3" name="Google Shape;3393;p104"/>
            <p:cNvSpPr/>
            <p:nvPr/>
          </p:nvSpPr>
          <p:spPr>
            <a:xfrm>
              <a:off x="7999167" y="3437254"/>
              <a:ext cx="314957" cy="33819"/>
            </a:xfrm>
            <a:custGeom>
              <a:avLst/>
              <a:gdLst/>
              <a:ahLst/>
              <a:cxnLst/>
              <a:rect l="l" t="t" r="r" b="b"/>
              <a:pathLst>
                <a:path w="9881" h="1061" extrusionOk="0">
                  <a:moveTo>
                    <a:pt x="1" y="1"/>
                  </a:moveTo>
                  <a:lnTo>
                    <a:pt x="1" y="1060"/>
                  </a:lnTo>
                  <a:lnTo>
                    <a:pt x="9881" y="1060"/>
                  </a:lnTo>
                  <a:lnTo>
                    <a:pt x="9881" y="1"/>
                  </a:lnTo>
                  <a:close/>
                </a:path>
              </a:pathLst>
            </a:custGeom>
            <a:solidFill>
              <a:schemeClr val="hlink"/>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4" name="Google Shape;3394;p104"/>
            <p:cNvSpPr/>
            <p:nvPr/>
          </p:nvSpPr>
          <p:spPr>
            <a:xfrm>
              <a:off x="7999167" y="3471168"/>
              <a:ext cx="314957" cy="33788"/>
            </a:xfrm>
            <a:custGeom>
              <a:avLst/>
              <a:gdLst/>
              <a:ahLst/>
              <a:cxnLst/>
              <a:rect l="l" t="t" r="r" b="b"/>
              <a:pathLst>
                <a:path w="9881" h="1060" extrusionOk="0">
                  <a:moveTo>
                    <a:pt x="1" y="0"/>
                  </a:moveTo>
                  <a:lnTo>
                    <a:pt x="1" y="1060"/>
                  </a:lnTo>
                  <a:lnTo>
                    <a:pt x="9881" y="1060"/>
                  </a:lnTo>
                  <a:lnTo>
                    <a:pt x="9881" y="0"/>
                  </a:lnTo>
                  <a:close/>
                </a:path>
              </a:pathLst>
            </a:custGeom>
            <a:solidFill>
              <a:srgbClr val="EA999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5" name="Google Shape;3395;p104"/>
            <p:cNvSpPr/>
            <p:nvPr/>
          </p:nvSpPr>
          <p:spPr>
            <a:xfrm>
              <a:off x="7999167" y="3504923"/>
              <a:ext cx="314957" cy="33819"/>
            </a:xfrm>
            <a:custGeom>
              <a:avLst/>
              <a:gdLst/>
              <a:ahLst/>
              <a:cxnLst/>
              <a:rect l="l" t="t" r="r" b="b"/>
              <a:pathLst>
                <a:path w="9881" h="1061" extrusionOk="0">
                  <a:moveTo>
                    <a:pt x="1" y="1"/>
                  </a:moveTo>
                  <a:lnTo>
                    <a:pt x="1" y="1060"/>
                  </a:lnTo>
                  <a:lnTo>
                    <a:pt x="9881" y="1060"/>
                  </a:lnTo>
                  <a:lnTo>
                    <a:pt x="9881" y="1"/>
                  </a:lnTo>
                  <a:close/>
                </a:path>
              </a:pathLst>
            </a:custGeom>
            <a:solidFill>
              <a:schemeClr val="accent4"/>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 name="Picture 2" descr="A green rectangle with white dots&#10;&#10;Description automatically generated">
            <a:extLst>
              <a:ext uri="{FF2B5EF4-FFF2-40B4-BE49-F238E27FC236}">
                <a16:creationId xmlns:a16="http://schemas.microsoft.com/office/drawing/2014/main" id="{DE9F1880-8A14-43EF-DED2-3B48293CFA0D}"/>
              </a:ext>
            </a:extLst>
          </p:cNvPr>
          <p:cNvPicPr>
            <a:picLocks noChangeAspect="1"/>
          </p:cNvPicPr>
          <p:nvPr/>
        </p:nvPicPr>
        <p:blipFill>
          <a:blip r:embed="rId3"/>
          <a:stretch>
            <a:fillRect/>
          </a:stretch>
        </p:blipFill>
        <p:spPr>
          <a:xfrm>
            <a:off x="-3463" y="4614973"/>
            <a:ext cx="9150926" cy="5288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49"/>
                                        </p:tgtEl>
                                        <p:attrNameLst>
                                          <p:attrName>style.visibility</p:attrName>
                                        </p:attrNameLst>
                                      </p:cBhvr>
                                      <p:to>
                                        <p:strVal val="visible"/>
                                      </p:to>
                                    </p:set>
                                    <p:animEffect transition="in" filter="fade">
                                      <p:cBhvr>
                                        <p:cTn id="7" dur="1000"/>
                                        <p:tgtEl>
                                          <p:spTgt spid="33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66"/>
        <p:cNvGrpSpPr/>
        <p:nvPr/>
      </p:nvGrpSpPr>
      <p:grpSpPr>
        <a:xfrm>
          <a:off x="0" y="0"/>
          <a:ext cx="0" cy="0"/>
          <a:chOff x="0" y="0"/>
          <a:chExt cx="0" cy="0"/>
        </a:xfrm>
      </p:grpSpPr>
      <p:sp>
        <p:nvSpPr>
          <p:cNvPr id="1567" name="Google Shape;1567;p72"/>
          <p:cNvSpPr txBox="1">
            <a:spLocks noGrp="1"/>
          </p:cNvSpPr>
          <p:nvPr>
            <p:ph type="title"/>
          </p:nvPr>
        </p:nvSpPr>
        <p:spPr>
          <a:xfrm>
            <a:off x="720000" y="369375"/>
            <a:ext cx="7704000" cy="564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OBJECTIVES</a:t>
            </a:r>
          </a:p>
        </p:txBody>
      </p:sp>
      <p:sp>
        <p:nvSpPr>
          <p:cNvPr id="1568" name="Google Shape;1568;p72"/>
          <p:cNvSpPr txBox="1">
            <a:spLocks noGrp="1"/>
          </p:cNvSpPr>
          <p:nvPr>
            <p:ph type="title" idx="2"/>
          </p:nvPr>
        </p:nvSpPr>
        <p:spPr>
          <a:xfrm>
            <a:off x="720000" y="1791950"/>
            <a:ext cx="2458200" cy="527700"/>
          </a:xfrm>
          <a:prstGeom prst="rect">
            <a:avLst/>
          </a:prstGeom>
        </p:spPr>
        <p:txBody>
          <a:bodyPr spcFirstLastPara="1" wrap="square" lIns="91425" tIns="91425" rIns="91425" bIns="91425" anchor="ctr" anchorCtr="0">
            <a:noAutofit/>
          </a:bodyPr>
          <a:lstStyle/>
          <a:p>
            <a:r>
              <a:rPr lang="en"/>
              <a:t>To identify</a:t>
            </a:r>
            <a:endParaRPr lang="en-US"/>
          </a:p>
        </p:txBody>
      </p:sp>
      <p:sp>
        <p:nvSpPr>
          <p:cNvPr id="1569" name="Google Shape;1569;p72"/>
          <p:cNvSpPr txBox="1">
            <a:spLocks noGrp="1"/>
          </p:cNvSpPr>
          <p:nvPr>
            <p:ph type="subTitle" idx="1"/>
          </p:nvPr>
        </p:nvSpPr>
        <p:spPr>
          <a:xfrm>
            <a:off x="720000" y="2378475"/>
            <a:ext cx="2458200" cy="484800"/>
          </a:xfrm>
          <a:prstGeom prst="rect">
            <a:avLst/>
          </a:prstGeom>
        </p:spPr>
        <p:txBody>
          <a:bodyPr spcFirstLastPara="1" wrap="square" lIns="91425" tIns="91425" rIns="91425" bIns="91425" anchor="t" anchorCtr="0">
            <a:noAutofit/>
          </a:bodyPr>
          <a:lstStyle/>
          <a:p>
            <a:pPr marL="0" indent="0">
              <a:spcAft>
                <a:spcPts val="1600"/>
              </a:spcAft>
            </a:pPr>
            <a:r>
              <a:rPr lang="en"/>
              <a:t>The importance of LGBTQAI+ History Month</a:t>
            </a:r>
          </a:p>
        </p:txBody>
      </p:sp>
      <p:sp>
        <p:nvSpPr>
          <p:cNvPr id="1570" name="Google Shape;1570;p72"/>
          <p:cNvSpPr txBox="1">
            <a:spLocks noGrp="1"/>
          </p:cNvSpPr>
          <p:nvPr>
            <p:ph type="title" idx="3"/>
          </p:nvPr>
        </p:nvSpPr>
        <p:spPr>
          <a:xfrm>
            <a:off x="5965788" y="1791950"/>
            <a:ext cx="2458200" cy="527700"/>
          </a:xfrm>
          <a:prstGeom prst="rect">
            <a:avLst/>
          </a:prstGeom>
        </p:spPr>
        <p:txBody>
          <a:bodyPr spcFirstLastPara="1" wrap="square" lIns="91425" tIns="91425" rIns="91425" bIns="91425" anchor="ctr" anchorCtr="0">
            <a:noAutofit/>
          </a:bodyPr>
          <a:lstStyle/>
          <a:p>
            <a:r>
              <a:rPr lang="en"/>
              <a:t>To Examine</a:t>
            </a:r>
            <a:endParaRPr lang="en-US"/>
          </a:p>
        </p:txBody>
      </p:sp>
      <p:sp>
        <p:nvSpPr>
          <p:cNvPr id="1571" name="Google Shape;1571;p72"/>
          <p:cNvSpPr txBox="1">
            <a:spLocks noGrp="1"/>
          </p:cNvSpPr>
          <p:nvPr>
            <p:ph type="subTitle" idx="4"/>
          </p:nvPr>
        </p:nvSpPr>
        <p:spPr>
          <a:xfrm>
            <a:off x="5965788" y="2378475"/>
            <a:ext cx="2458200" cy="484800"/>
          </a:xfrm>
          <a:prstGeom prst="rect">
            <a:avLst/>
          </a:prstGeom>
        </p:spPr>
        <p:txBody>
          <a:bodyPr spcFirstLastPara="1" wrap="square" lIns="91425" tIns="91425" rIns="91425" bIns="91425" anchor="t" anchorCtr="0">
            <a:noAutofit/>
          </a:bodyPr>
          <a:lstStyle/>
          <a:p>
            <a:pPr marL="0" indent="0"/>
            <a:r>
              <a:rPr lang="en"/>
              <a:t>How to make an inclusive college environment</a:t>
            </a:r>
          </a:p>
        </p:txBody>
      </p:sp>
      <p:sp>
        <p:nvSpPr>
          <p:cNvPr id="1572" name="Google Shape;1572;p72"/>
          <p:cNvSpPr txBox="1">
            <a:spLocks noGrp="1"/>
          </p:cNvSpPr>
          <p:nvPr>
            <p:ph type="title" idx="5"/>
          </p:nvPr>
        </p:nvSpPr>
        <p:spPr>
          <a:xfrm>
            <a:off x="720000" y="3225350"/>
            <a:ext cx="2458200" cy="527700"/>
          </a:xfrm>
          <a:prstGeom prst="rect">
            <a:avLst/>
          </a:prstGeom>
        </p:spPr>
        <p:txBody>
          <a:bodyPr spcFirstLastPara="1" wrap="square" lIns="91425" tIns="91425" rIns="91425" bIns="91425" anchor="ctr" anchorCtr="0">
            <a:noAutofit/>
          </a:bodyPr>
          <a:lstStyle/>
          <a:p>
            <a:r>
              <a:rPr lang="en"/>
              <a:t>To Examine</a:t>
            </a:r>
          </a:p>
        </p:txBody>
      </p:sp>
      <p:sp>
        <p:nvSpPr>
          <p:cNvPr id="1573" name="Google Shape;1573;p72"/>
          <p:cNvSpPr txBox="1">
            <a:spLocks noGrp="1"/>
          </p:cNvSpPr>
          <p:nvPr>
            <p:ph type="subTitle" idx="6"/>
          </p:nvPr>
        </p:nvSpPr>
        <p:spPr>
          <a:xfrm>
            <a:off x="720000" y="3811875"/>
            <a:ext cx="2458200" cy="484800"/>
          </a:xfrm>
          <a:prstGeom prst="rect">
            <a:avLst/>
          </a:prstGeom>
        </p:spPr>
        <p:txBody>
          <a:bodyPr spcFirstLastPara="1" wrap="square" lIns="91425" tIns="91425" rIns="91425" bIns="91425" anchor="t" anchorCtr="0">
            <a:noAutofit/>
          </a:bodyPr>
          <a:lstStyle/>
          <a:p>
            <a:pPr marL="0" indent="0">
              <a:spcAft>
                <a:spcPts val="1600"/>
              </a:spcAft>
            </a:pPr>
            <a:r>
              <a:rPr lang="en"/>
              <a:t>Frequently asked questions about LGBTQAI+ History Month</a:t>
            </a:r>
          </a:p>
        </p:txBody>
      </p:sp>
      <p:sp>
        <p:nvSpPr>
          <p:cNvPr id="1574" name="Google Shape;1574;p72"/>
          <p:cNvSpPr txBox="1">
            <a:spLocks noGrp="1"/>
          </p:cNvSpPr>
          <p:nvPr>
            <p:ph type="title" idx="7"/>
          </p:nvPr>
        </p:nvSpPr>
        <p:spPr>
          <a:xfrm>
            <a:off x="5965788" y="3424509"/>
            <a:ext cx="2458200" cy="527700"/>
          </a:xfrm>
          <a:prstGeom prst="rect">
            <a:avLst/>
          </a:prstGeom>
        </p:spPr>
        <p:txBody>
          <a:bodyPr spcFirstLastPara="1" wrap="square" lIns="91425" tIns="91425" rIns="91425" bIns="91425" anchor="ctr" anchorCtr="0">
            <a:noAutofit/>
          </a:bodyPr>
          <a:lstStyle/>
          <a:p>
            <a:r>
              <a:rPr lang="en"/>
              <a:t>To Investigate</a:t>
            </a:r>
          </a:p>
          <a:p>
            <a:pPr marL="0" lvl="0" indent="0" algn="ctr">
              <a:spcBef>
                <a:spcPts val="0"/>
              </a:spcBef>
              <a:spcAft>
                <a:spcPts val="0"/>
              </a:spcAft>
              <a:buNone/>
            </a:pPr>
            <a:endParaRPr lang="en"/>
          </a:p>
        </p:txBody>
      </p:sp>
      <p:sp>
        <p:nvSpPr>
          <p:cNvPr id="1575" name="Google Shape;1575;p72"/>
          <p:cNvSpPr txBox="1">
            <a:spLocks noGrp="1"/>
          </p:cNvSpPr>
          <p:nvPr>
            <p:ph type="subTitle" idx="8"/>
          </p:nvPr>
        </p:nvSpPr>
        <p:spPr>
          <a:xfrm>
            <a:off x="5965788" y="3811875"/>
            <a:ext cx="2458200" cy="484800"/>
          </a:xfrm>
          <a:prstGeom prst="rect">
            <a:avLst/>
          </a:prstGeom>
        </p:spPr>
        <p:txBody>
          <a:bodyPr spcFirstLastPara="1" wrap="square" lIns="91425" tIns="91425" rIns="91425" bIns="91425" anchor="t" anchorCtr="0">
            <a:noAutofit/>
          </a:bodyPr>
          <a:lstStyle/>
          <a:p>
            <a:pPr marL="0" indent="0"/>
            <a:r>
              <a:rPr lang="en" b="1">
                <a:highlight>
                  <a:schemeClr val="accent1"/>
                </a:highlight>
              </a:rPr>
              <a:t>Different LGBTQAI+ Icons</a:t>
            </a:r>
            <a:endParaRPr lang="en" b="1">
              <a:highlight>
                <a:srgbClr val="7B4E94"/>
              </a:highlight>
            </a:endParaRPr>
          </a:p>
        </p:txBody>
      </p:sp>
      <p:cxnSp>
        <p:nvCxnSpPr>
          <p:cNvPr id="1576" name="Google Shape;1576;p72"/>
          <p:cNvCxnSpPr/>
          <p:nvPr/>
        </p:nvCxnSpPr>
        <p:spPr>
          <a:xfrm>
            <a:off x="1636921" y="2319649"/>
            <a:ext cx="624600" cy="0"/>
          </a:xfrm>
          <a:prstGeom prst="straightConnector1">
            <a:avLst/>
          </a:prstGeom>
          <a:noFill/>
          <a:ln w="9525" cap="flat" cmpd="sng">
            <a:solidFill>
              <a:schemeClr val="hlink"/>
            </a:solidFill>
            <a:prstDash val="solid"/>
            <a:round/>
            <a:headEnd type="diamond" w="med" len="med"/>
            <a:tailEnd type="diamond" w="med" len="med"/>
          </a:ln>
        </p:spPr>
      </p:cxnSp>
      <p:cxnSp>
        <p:nvCxnSpPr>
          <p:cNvPr id="1577" name="Google Shape;1577;p72"/>
          <p:cNvCxnSpPr/>
          <p:nvPr/>
        </p:nvCxnSpPr>
        <p:spPr>
          <a:xfrm>
            <a:off x="6882596" y="2319649"/>
            <a:ext cx="624600" cy="0"/>
          </a:xfrm>
          <a:prstGeom prst="straightConnector1">
            <a:avLst/>
          </a:prstGeom>
          <a:noFill/>
          <a:ln w="9525" cap="flat" cmpd="sng">
            <a:solidFill>
              <a:schemeClr val="hlink"/>
            </a:solidFill>
            <a:prstDash val="solid"/>
            <a:round/>
            <a:headEnd type="diamond" w="med" len="med"/>
            <a:tailEnd type="diamond" w="med" len="med"/>
          </a:ln>
        </p:spPr>
      </p:cxnSp>
      <p:cxnSp>
        <p:nvCxnSpPr>
          <p:cNvPr id="1578" name="Google Shape;1578;p72"/>
          <p:cNvCxnSpPr/>
          <p:nvPr/>
        </p:nvCxnSpPr>
        <p:spPr>
          <a:xfrm>
            <a:off x="1636921" y="3767274"/>
            <a:ext cx="624600" cy="0"/>
          </a:xfrm>
          <a:prstGeom prst="straightConnector1">
            <a:avLst/>
          </a:prstGeom>
          <a:noFill/>
          <a:ln w="9525" cap="flat" cmpd="sng">
            <a:solidFill>
              <a:schemeClr val="hlink"/>
            </a:solidFill>
            <a:prstDash val="solid"/>
            <a:round/>
            <a:headEnd type="diamond" w="med" len="med"/>
            <a:tailEnd type="diamond" w="med" len="med"/>
          </a:ln>
        </p:spPr>
      </p:cxnSp>
      <p:cxnSp>
        <p:nvCxnSpPr>
          <p:cNvPr id="1579" name="Google Shape;1579;p72"/>
          <p:cNvCxnSpPr/>
          <p:nvPr/>
        </p:nvCxnSpPr>
        <p:spPr>
          <a:xfrm>
            <a:off x="6882596" y="3767274"/>
            <a:ext cx="624600" cy="0"/>
          </a:xfrm>
          <a:prstGeom prst="straightConnector1">
            <a:avLst/>
          </a:prstGeom>
          <a:noFill/>
          <a:ln w="9525" cap="flat" cmpd="sng">
            <a:solidFill>
              <a:schemeClr val="hlink"/>
            </a:solidFill>
            <a:prstDash val="solid"/>
            <a:round/>
            <a:headEnd type="diamond" w="med" len="med"/>
            <a:tailEnd type="diamond" w="med" len="med"/>
          </a:ln>
        </p:spPr>
      </p:cxnSp>
      <p:cxnSp>
        <p:nvCxnSpPr>
          <p:cNvPr id="1580" name="Google Shape;1580;p72"/>
          <p:cNvCxnSpPr>
            <a:stCxn id="1581" idx="1"/>
          </p:cNvCxnSpPr>
          <p:nvPr/>
        </p:nvCxnSpPr>
        <p:spPr>
          <a:xfrm rot="10800000">
            <a:off x="3178078" y="2420963"/>
            <a:ext cx="465000" cy="0"/>
          </a:xfrm>
          <a:prstGeom prst="straightConnector1">
            <a:avLst/>
          </a:prstGeom>
          <a:noFill/>
          <a:ln w="9525" cap="flat" cmpd="sng">
            <a:solidFill>
              <a:schemeClr val="hlink"/>
            </a:solidFill>
            <a:prstDash val="solid"/>
            <a:round/>
            <a:headEnd type="none" w="med" len="med"/>
            <a:tailEnd type="diamond" w="med" len="med"/>
          </a:ln>
        </p:spPr>
      </p:cxnSp>
      <p:cxnSp>
        <p:nvCxnSpPr>
          <p:cNvPr id="1582" name="Google Shape;1582;p72"/>
          <p:cNvCxnSpPr>
            <a:stCxn id="1583" idx="1"/>
          </p:cNvCxnSpPr>
          <p:nvPr/>
        </p:nvCxnSpPr>
        <p:spPr>
          <a:xfrm rot="10800000">
            <a:off x="3178078" y="3856563"/>
            <a:ext cx="465000" cy="0"/>
          </a:xfrm>
          <a:prstGeom prst="straightConnector1">
            <a:avLst/>
          </a:prstGeom>
          <a:noFill/>
          <a:ln w="9525" cap="flat" cmpd="sng">
            <a:solidFill>
              <a:schemeClr val="hlink"/>
            </a:solidFill>
            <a:prstDash val="solid"/>
            <a:round/>
            <a:headEnd type="none" w="med" len="med"/>
            <a:tailEnd type="diamond" w="med" len="med"/>
          </a:ln>
        </p:spPr>
      </p:cxnSp>
      <p:cxnSp>
        <p:nvCxnSpPr>
          <p:cNvPr id="1584" name="Google Shape;1584;p72"/>
          <p:cNvCxnSpPr>
            <a:stCxn id="1585" idx="1"/>
          </p:cNvCxnSpPr>
          <p:nvPr/>
        </p:nvCxnSpPr>
        <p:spPr>
          <a:xfrm>
            <a:off x="5500803" y="2420963"/>
            <a:ext cx="465000" cy="0"/>
          </a:xfrm>
          <a:prstGeom prst="straightConnector1">
            <a:avLst/>
          </a:prstGeom>
          <a:noFill/>
          <a:ln w="9525" cap="flat" cmpd="sng">
            <a:solidFill>
              <a:schemeClr val="hlink"/>
            </a:solidFill>
            <a:prstDash val="solid"/>
            <a:round/>
            <a:headEnd type="none" w="med" len="med"/>
            <a:tailEnd type="diamond" w="med" len="med"/>
          </a:ln>
        </p:spPr>
      </p:cxnSp>
      <p:cxnSp>
        <p:nvCxnSpPr>
          <p:cNvPr id="1586" name="Google Shape;1586;p72"/>
          <p:cNvCxnSpPr>
            <a:stCxn id="1587" idx="1"/>
          </p:cNvCxnSpPr>
          <p:nvPr/>
        </p:nvCxnSpPr>
        <p:spPr>
          <a:xfrm>
            <a:off x="5500803" y="3856563"/>
            <a:ext cx="465000" cy="0"/>
          </a:xfrm>
          <a:prstGeom prst="straightConnector1">
            <a:avLst/>
          </a:prstGeom>
          <a:noFill/>
          <a:ln w="9525" cap="flat" cmpd="sng">
            <a:solidFill>
              <a:schemeClr val="hlink"/>
            </a:solidFill>
            <a:prstDash val="solid"/>
            <a:round/>
            <a:headEnd type="none" w="med" len="med"/>
            <a:tailEnd type="diamond" w="med" len="med"/>
          </a:ln>
        </p:spPr>
      </p:cxnSp>
      <p:grpSp>
        <p:nvGrpSpPr>
          <p:cNvPr id="1588" name="Google Shape;1588;p72"/>
          <p:cNvGrpSpPr/>
          <p:nvPr/>
        </p:nvGrpSpPr>
        <p:grpSpPr>
          <a:xfrm>
            <a:off x="4644603" y="3428463"/>
            <a:ext cx="856200" cy="856200"/>
            <a:chOff x="4644603" y="3428463"/>
            <a:chExt cx="856200" cy="856200"/>
          </a:xfrm>
        </p:grpSpPr>
        <p:sp>
          <p:nvSpPr>
            <p:cNvPr id="1587" name="Google Shape;1587;p72"/>
            <p:cNvSpPr/>
            <p:nvPr/>
          </p:nvSpPr>
          <p:spPr>
            <a:xfrm flipH="1">
              <a:off x="4644603" y="3428463"/>
              <a:ext cx="856200" cy="856200"/>
            </a:xfrm>
            <a:prstGeom prst="rect">
              <a:avLst/>
            </a:prstGeom>
            <a:noFill/>
            <a:ln w="9525" cap="flat" cmpd="sng">
              <a:solidFill>
                <a:schemeClr val="hlink"/>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89" name="Google Shape;1589;p72"/>
            <p:cNvGrpSpPr/>
            <p:nvPr/>
          </p:nvGrpSpPr>
          <p:grpSpPr>
            <a:xfrm>
              <a:off x="4847478" y="3650978"/>
              <a:ext cx="450457" cy="411204"/>
              <a:chOff x="4847478" y="3650978"/>
              <a:chExt cx="450457" cy="411204"/>
            </a:xfrm>
          </p:grpSpPr>
          <p:sp>
            <p:nvSpPr>
              <p:cNvPr id="1590" name="Google Shape;1590;p72"/>
              <p:cNvSpPr/>
              <p:nvPr/>
            </p:nvSpPr>
            <p:spPr>
              <a:xfrm>
                <a:off x="4847499" y="3650978"/>
                <a:ext cx="450436" cy="117348"/>
              </a:xfrm>
              <a:custGeom>
                <a:avLst/>
                <a:gdLst/>
                <a:ahLst/>
                <a:cxnLst/>
                <a:rect l="l" t="t" r="r" b="b"/>
                <a:pathLst>
                  <a:path w="21434" h="5584" extrusionOk="0">
                    <a:moveTo>
                      <a:pt x="4590" y="1"/>
                    </a:moveTo>
                    <a:cubicBezTo>
                      <a:pt x="3634" y="1"/>
                      <a:pt x="2858" y="790"/>
                      <a:pt x="2858" y="1760"/>
                    </a:cubicBezTo>
                    <a:lnTo>
                      <a:pt x="2858" y="3129"/>
                    </a:lnTo>
                    <a:lnTo>
                      <a:pt x="1" y="3129"/>
                    </a:lnTo>
                    <a:lnTo>
                      <a:pt x="1" y="5583"/>
                    </a:lnTo>
                    <a:lnTo>
                      <a:pt x="21433" y="5583"/>
                    </a:lnTo>
                    <a:lnTo>
                      <a:pt x="21433" y="3129"/>
                    </a:lnTo>
                    <a:lnTo>
                      <a:pt x="18573" y="3129"/>
                    </a:lnTo>
                    <a:lnTo>
                      <a:pt x="18573" y="1734"/>
                    </a:lnTo>
                    <a:cubicBezTo>
                      <a:pt x="18573" y="779"/>
                      <a:pt x="17797" y="4"/>
                      <a:pt x="16841" y="4"/>
                    </a:cubicBezTo>
                    <a:cubicBezTo>
                      <a:pt x="15885" y="4"/>
                      <a:pt x="15110" y="778"/>
                      <a:pt x="15110" y="1734"/>
                    </a:cubicBezTo>
                    <a:lnTo>
                      <a:pt x="15110" y="3129"/>
                    </a:lnTo>
                    <a:lnTo>
                      <a:pt x="6320" y="3129"/>
                    </a:lnTo>
                    <a:lnTo>
                      <a:pt x="6320" y="1760"/>
                    </a:lnTo>
                    <a:cubicBezTo>
                      <a:pt x="6320" y="790"/>
                      <a:pt x="5545" y="1"/>
                      <a:pt x="4590" y="1"/>
                    </a:cubicBezTo>
                    <a:close/>
                  </a:path>
                </a:pathLst>
              </a:custGeom>
              <a:solidFill>
                <a:schemeClr val="accent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72"/>
              <p:cNvSpPr/>
              <p:nvPr/>
            </p:nvSpPr>
            <p:spPr>
              <a:xfrm>
                <a:off x="4847478" y="3794724"/>
                <a:ext cx="450414" cy="267458"/>
              </a:xfrm>
              <a:custGeom>
                <a:avLst/>
                <a:gdLst/>
                <a:ahLst/>
                <a:cxnLst/>
                <a:rect l="l" t="t" r="r" b="b"/>
                <a:pathLst>
                  <a:path w="21433" h="12727" extrusionOk="0">
                    <a:moveTo>
                      <a:pt x="10716" y="5453"/>
                    </a:moveTo>
                    <a:cubicBezTo>
                      <a:pt x="12321" y="5453"/>
                      <a:pt x="13626" y="6778"/>
                      <a:pt x="13626" y="8409"/>
                    </a:cubicBezTo>
                    <a:lnTo>
                      <a:pt x="13626" y="9865"/>
                    </a:lnTo>
                    <a:lnTo>
                      <a:pt x="12370" y="9865"/>
                    </a:lnTo>
                    <a:lnTo>
                      <a:pt x="12370" y="8409"/>
                    </a:lnTo>
                    <a:cubicBezTo>
                      <a:pt x="12370" y="7472"/>
                      <a:pt x="11630" y="6708"/>
                      <a:pt x="10716" y="6708"/>
                    </a:cubicBezTo>
                    <a:cubicBezTo>
                      <a:pt x="9803" y="6708"/>
                      <a:pt x="9062" y="7469"/>
                      <a:pt x="9062" y="8409"/>
                    </a:cubicBezTo>
                    <a:lnTo>
                      <a:pt x="9062" y="9865"/>
                    </a:lnTo>
                    <a:lnTo>
                      <a:pt x="7808" y="9865"/>
                    </a:lnTo>
                    <a:lnTo>
                      <a:pt x="7808" y="8409"/>
                    </a:lnTo>
                    <a:cubicBezTo>
                      <a:pt x="7808" y="6778"/>
                      <a:pt x="9112" y="5453"/>
                      <a:pt x="10716" y="5453"/>
                    </a:cubicBezTo>
                    <a:close/>
                    <a:moveTo>
                      <a:pt x="10716" y="2460"/>
                    </a:moveTo>
                    <a:cubicBezTo>
                      <a:pt x="13938" y="2460"/>
                      <a:pt x="16558" y="5127"/>
                      <a:pt x="16558" y="8409"/>
                    </a:cubicBezTo>
                    <a:lnTo>
                      <a:pt x="16558" y="9865"/>
                    </a:lnTo>
                    <a:lnTo>
                      <a:pt x="15304" y="9865"/>
                    </a:lnTo>
                    <a:lnTo>
                      <a:pt x="15304" y="8409"/>
                    </a:lnTo>
                    <a:cubicBezTo>
                      <a:pt x="15304" y="5821"/>
                      <a:pt x="13247" y="3717"/>
                      <a:pt x="10718" y="3717"/>
                    </a:cubicBezTo>
                    <a:cubicBezTo>
                      <a:pt x="8190" y="3717"/>
                      <a:pt x="6133" y="5821"/>
                      <a:pt x="6133" y="8409"/>
                    </a:cubicBezTo>
                    <a:lnTo>
                      <a:pt x="6133" y="9865"/>
                    </a:lnTo>
                    <a:lnTo>
                      <a:pt x="4878" y="9865"/>
                    </a:lnTo>
                    <a:lnTo>
                      <a:pt x="4875" y="8409"/>
                    </a:lnTo>
                    <a:cubicBezTo>
                      <a:pt x="4875" y="5130"/>
                      <a:pt x="7495" y="2460"/>
                      <a:pt x="10716" y="2460"/>
                    </a:cubicBezTo>
                    <a:close/>
                    <a:moveTo>
                      <a:pt x="0" y="1"/>
                    </a:moveTo>
                    <a:lnTo>
                      <a:pt x="0" y="12727"/>
                    </a:lnTo>
                    <a:lnTo>
                      <a:pt x="21433" y="12727"/>
                    </a:lnTo>
                    <a:lnTo>
                      <a:pt x="21433" y="1"/>
                    </a:ln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92" name="Google Shape;1592;p72"/>
          <p:cNvGrpSpPr/>
          <p:nvPr/>
        </p:nvGrpSpPr>
        <p:grpSpPr>
          <a:xfrm>
            <a:off x="3643078" y="1992863"/>
            <a:ext cx="856200" cy="856200"/>
            <a:chOff x="3643078" y="1992863"/>
            <a:chExt cx="856200" cy="856200"/>
          </a:xfrm>
        </p:grpSpPr>
        <p:sp>
          <p:nvSpPr>
            <p:cNvPr id="1581" name="Google Shape;1581;p72"/>
            <p:cNvSpPr/>
            <p:nvPr/>
          </p:nvSpPr>
          <p:spPr>
            <a:xfrm>
              <a:off x="3643078" y="1992863"/>
              <a:ext cx="856200" cy="856200"/>
            </a:xfrm>
            <a:prstGeom prst="rect">
              <a:avLst/>
            </a:prstGeom>
            <a:noFill/>
            <a:ln w="9525" cap="flat" cmpd="sng">
              <a:solidFill>
                <a:schemeClr val="hlink"/>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93" name="Google Shape;1593;p72"/>
            <p:cNvGrpSpPr/>
            <p:nvPr/>
          </p:nvGrpSpPr>
          <p:grpSpPr>
            <a:xfrm>
              <a:off x="3905105" y="2195763"/>
              <a:ext cx="332142" cy="450414"/>
              <a:chOff x="3905105" y="2195763"/>
              <a:chExt cx="332142" cy="450414"/>
            </a:xfrm>
          </p:grpSpPr>
          <p:sp>
            <p:nvSpPr>
              <p:cNvPr id="1594" name="Google Shape;1594;p72"/>
              <p:cNvSpPr/>
              <p:nvPr/>
            </p:nvSpPr>
            <p:spPr>
              <a:xfrm>
                <a:off x="3990113" y="2316687"/>
                <a:ext cx="162068" cy="127099"/>
              </a:xfrm>
              <a:custGeom>
                <a:avLst/>
                <a:gdLst/>
                <a:ahLst/>
                <a:cxnLst/>
                <a:rect l="l" t="t" r="r" b="b"/>
                <a:pathLst>
                  <a:path w="7712" h="6048" extrusionOk="0">
                    <a:moveTo>
                      <a:pt x="1833" y="1"/>
                    </a:moveTo>
                    <a:cubicBezTo>
                      <a:pt x="1404" y="1"/>
                      <a:pt x="979" y="163"/>
                      <a:pt x="651" y="490"/>
                    </a:cubicBezTo>
                    <a:cubicBezTo>
                      <a:pt x="0" y="1141"/>
                      <a:pt x="0" y="2196"/>
                      <a:pt x="651" y="2848"/>
                    </a:cubicBezTo>
                    <a:lnTo>
                      <a:pt x="3853" y="6047"/>
                    </a:lnTo>
                    <a:lnTo>
                      <a:pt x="3859" y="6046"/>
                    </a:lnTo>
                    <a:lnTo>
                      <a:pt x="7060" y="2848"/>
                    </a:lnTo>
                    <a:cubicBezTo>
                      <a:pt x="7711" y="2196"/>
                      <a:pt x="7711" y="1141"/>
                      <a:pt x="7060" y="490"/>
                    </a:cubicBezTo>
                    <a:cubicBezTo>
                      <a:pt x="6735" y="163"/>
                      <a:pt x="6307" y="1"/>
                      <a:pt x="5880" y="1"/>
                    </a:cubicBezTo>
                    <a:cubicBezTo>
                      <a:pt x="5451" y="1"/>
                      <a:pt x="5027" y="163"/>
                      <a:pt x="4700" y="490"/>
                    </a:cubicBezTo>
                    <a:lnTo>
                      <a:pt x="3856" y="1333"/>
                    </a:lnTo>
                    <a:lnTo>
                      <a:pt x="3012" y="490"/>
                    </a:lnTo>
                    <a:cubicBezTo>
                      <a:pt x="2688" y="163"/>
                      <a:pt x="2260" y="1"/>
                      <a:pt x="1833" y="1"/>
                    </a:cubicBezTo>
                    <a:close/>
                  </a:path>
                </a:pathLst>
              </a:custGeom>
              <a:solidFill>
                <a:schemeClr val="dk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72"/>
              <p:cNvSpPr/>
              <p:nvPr/>
            </p:nvSpPr>
            <p:spPr>
              <a:xfrm>
                <a:off x="3905105" y="2195763"/>
                <a:ext cx="332142" cy="450414"/>
              </a:xfrm>
              <a:custGeom>
                <a:avLst/>
                <a:gdLst/>
                <a:ahLst/>
                <a:cxnLst/>
                <a:rect l="l" t="t" r="r" b="b"/>
                <a:pathLst>
                  <a:path w="15805" h="21433" extrusionOk="0">
                    <a:moveTo>
                      <a:pt x="9925" y="4499"/>
                    </a:moveTo>
                    <a:cubicBezTo>
                      <a:pt x="10707" y="4499"/>
                      <a:pt x="11440" y="4803"/>
                      <a:pt x="11990" y="5355"/>
                    </a:cubicBezTo>
                    <a:cubicBezTo>
                      <a:pt x="12544" y="5908"/>
                      <a:pt x="12847" y="6642"/>
                      <a:pt x="12847" y="7422"/>
                    </a:cubicBezTo>
                    <a:cubicBezTo>
                      <a:pt x="12847" y="8201"/>
                      <a:pt x="12544" y="8937"/>
                      <a:pt x="11990" y="9489"/>
                    </a:cubicBezTo>
                    <a:lnTo>
                      <a:pt x="7901" y="13578"/>
                    </a:lnTo>
                    <a:lnTo>
                      <a:pt x="7898" y="13574"/>
                    </a:lnTo>
                    <a:lnTo>
                      <a:pt x="7893" y="13578"/>
                    </a:lnTo>
                    <a:lnTo>
                      <a:pt x="3805" y="9489"/>
                    </a:lnTo>
                    <a:cubicBezTo>
                      <a:pt x="2672" y="8348"/>
                      <a:pt x="2672" y="6495"/>
                      <a:pt x="3812" y="5355"/>
                    </a:cubicBezTo>
                    <a:cubicBezTo>
                      <a:pt x="4364" y="4803"/>
                      <a:pt x="5098" y="4499"/>
                      <a:pt x="5878" y="4499"/>
                    </a:cubicBezTo>
                    <a:cubicBezTo>
                      <a:pt x="6637" y="4499"/>
                      <a:pt x="7355" y="4789"/>
                      <a:pt x="7901" y="5314"/>
                    </a:cubicBezTo>
                    <a:cubicBezTo>
                      <a:pt x="8448" y="4789"/>
                      <a:pt x="9165" y="4499"/>
                      <a:pt x="9925" y="4499"/>
                    </a:cubicBezTo>
                    <a:close/>
                    <a:moveTo>
                      <a:pt x="7904" y="1"/>
                    </a:moveTo>
                    <a:cubicBezTo>
                      <a:pt x="3544" y="1"/>
                      <a:pt x="1" y="3544"/>
                      <a:pt x="1" y="7902"/>
                    </a:cubicBezTo>
                    <a:cubicBezTo>
                      <a:pt x="1" y="11127"/>
                      <a:pt x="1584" y="13098"/>
                      <a:pt x="3265" y="15189"/>
                    </a:cubicBezTo>
                    <a:cubicBezTo>
                      <a:pt x="3462" y="15433"/>
                      <a:pt x="6908" y="19739"/>
                      <a:pt x="7268" y="20161"/>
                    </a:cubicBezTo>
                    <a:cubicBezTo>
                      <a:pt x="7273" y="20167"/>
                      <a:pt x="7277" y="20173"/>
                      <a:pt x="7283" y="20179"/>
                    </a:cubicBezTo>
                    <a:lnTo>
                      <a:pt x="2991" y="20179"/>
                    </a:lnTo>
                    <a:lnTo>
                      <a:pt x="2991" y="21433"/>
                    </a:lnTo>
                    <a:lnTo>
                      <a:pt x="12813" y="21433"/>
                    </a:lnTo>
                    <a:lnTo>
                      <a:pt x="12813" y="20179"/>
                    </a:lnTo>
                    <a:lnTo>
                      <a:pt x="8523" y="20179"/>
                    </a:lnTo>
                    <a:cubicBezTo>
                      <a:pt x="8530" y="20171"/>
                      <a:pt x="8534" y="20165"/>
                      <a:pt x="8537" y="20161"/>
                    </a:cubicBezTo>
                    <a:cubicBezTo>
                      <a:pt x="8896" y="19739"/>
                      <a:pt x="12343" y="15433"/>
                      <a:pt x="12541" y="15189"/>
                    </a:cubicBezTo>
                    <a:cubicBezTo>
                      <a:pt x="14220" y="13098"/>
                      <a:pt x="15805" y="11127"/>
                      <a:pt x="15805" y="7902"/>
                    </a:cubicBezTo>
                    <a:cubicBezTo>
                      <a:pt x="15805" y="3546"/>
                      <a:pt x="12261" y="1"/>
                      <a:pt x="7904" y="1"/>
                    </a:cubicBezTo>
                    <a:close/>
                  </a:path>
                </a:pathLst>
              </a:custGeom>
              <a:solidFill>
                <a:schemeClr val="accent4"/>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96" name="Google Shape;1596;p72"/>
          <p:cNvGrpSpPr/>
          <p:nvPr/>
        </p:nvGrpSpPr>
        <p:grpSpPr>
          <a:xfrm>
            <a:off x="4644603" y="1992863"/>
            <a:ext cx="856200" cy="856200"/>
            <a:chOff x="4644603" y="1992863"/>
            <a:chExt cx="856200" cy="856200"/>
          </a:xfrm>
        </p:grpSpPr>
        <p:sp>
          <p:nvSpPr>
            <p:cNvPr id="1585" name="Google Shape;1585;p72"/>
            <p:cNvSpPr/>
            <p:nvPr/>
          </p:nvSpPr>
          <p:spPr>
            <a:xfrm flipH="1">
              <a:off x="4644603" y="1992863"/>
              <a:ext cx="856200" cy="856200"/>
            </a:xfrm>
            <a:prstGeom prst="rect">
              <a:avLst/>
            </a:prstGeom>
            <a:noFill/>
            <a:ln w="9525" cap="flat" cmpd="sng">
              <a:solidFill>
                <a:schemeClr val="hlink"/>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97" name="Google Shape;1597;p72"/>
            <p:cNvGrpSpPr/>
            <p:nvPr/>
          </p:nvGrpSpPr>
          <p:grpSpPr>
            <a:xfrm>
              <a:off x="4881195" y="2195776"/>
              <a:ext cx="382998" cy="450403"/>
              <a:chOff x="4881195" y="2195776"/>
              <a:chExt cx="382998" cy="450403"/>
            </a:xfrm>
          </p:grpSpPr>
          <p:sp>
            <p:nvSpPr>
              <p:cNvPr id="1598" name="Google Shape;1598;p72"/>
              <p:cNvSpPr/>
              <p:nvPr/>
            </p:nvSpPr>
            <p:spPr>
              <a:xfrm>
                <a:off x="5023848" y="2538708"/>
                <a:ext cx="97657" cy="107471"/>
              </a:xfrm>
              <a:custGeom>
                <a:avLst/>
                <a:gdLst/>
                <a:ahLst/>
                <a:cxnLst/>
                <a:rect l="l" t="t" r="r" b="b"/>
                <a:pathLst>
                  <a:path w="4647" h="5114" extrusionOk="0">
                    <a:moveTo>
                      <a:pt x="0" y="0"/>
                    </a:moveTo>
                    <a:lnTo>
                      <a:pt x="0" y="5113"/>
                    </a:lnTo>
                    <a:lnTo>
                      <a:pt x="4646" y="5113"/>
                    </a:lnTo>
                    <a:lnTo>
                      <a:pt x="4646" y="0"/>
                    </a:ln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72"/>
              <p:cNvSpPr/>
              <p:nvPr/>
            </p:nvSpPr>
            <p:spPr>
              <a:xfrm>
                <a:off x="5023848" y="2195776"/>
                <a:ext cx="97657" cy="35053"/>
              </a:xfrm>
              <a:custGeom>
                <a:avLst/>
                <a:gdLst/>
                <a:ahLst/>
                <a:cxnLst/>
                <a:rect l="l" t="t" r="r" b="b"/>
                <a:pathLst>
                  <a:path w="4647" h="1668" extrusionOk="0">
                    <a:moveTo>
                      <a:pt x="0" y="0"/>
                    </a:moveTo>
                    <a:lnTo>
                      <a:pt x="0" y="1668"/>
                    </a:lnTo>
                    <a:lnTo>
                      <a:pt x="4646" y="1668"/>
                    </a:lnTo>
                    <a:lnTo>
                      <a:pt x="4646" y="0"/>
                    </a:lnTo>
                    <a:close/>
                  </a:path>
                </a:pathLst>
              </a:custGeom>
              <a:solidFill>
                <a:schemeClr val="dk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72"/>
              <p:cNvSpPr/>
              <p:nvPr/>
            </p:nvSpPr>
            <p:spPr>
              <a:xfrm>
                <a:off x="4881195" y="2257184"/>
                <a:ext cx="382998" cy="255143"/>
              </a:xfrm>
              <a:custGeom>
                <a:avLst/>
                <a:gdLst/>
                <a:ahLst/>
                <a:cxnLst/>
                <a:rect l="l" t="t" r="r" b="b"/>
                <a:pathLst>
                  <a:path w="18225" h="12141" extrusionOk="0">
                    <a:moveTo>
                      <a:pt x="9113" y="5208"/>
                    </a:moveTo>
                    <a:cubicBezTo>
                      <a:pt x="10743" y="5208"/>
                      <a:pt x="12068" y="6533"/>
                      <a:pt x="12068" y="8163"/>
                    </a:cubicBezTo>
                    <a:lnTo>
                      <a:pt x="12068" y="9620"/>
                    </a:lnTo>
                    <a:lnTo>
                      <a:pt x="10812" y="9620"/>
                    </a:lnTo>
                    <a:lnTo>
                      <a:pt x="10812" y="8163"/>
                    </a:lnTo>
                    <a:cubicBezTo>
                      <a:pt x="10812" y="7228"/>
                      <a:pt x="10049" y="6463"/>
                      <a:pt x="9113" y="6463"/>
                    </a:cubicBezTo>
                    <a:cubicBezTo>
                      <a:pt x="8176" y="6463"/>
                      <a:pt x="7413" y="7224"/>
                      <a:pt x="7413" y="8163"/>
                    </a:cubicBezTo>
                    <a:lnTo>
                      <a:pt x="7413" y="9620"/>
                    </a:lnTo>
                    <a:lnTo>
                      <a:pt x="6157" y="9620"/>
                    </a:lnTo>
                    <a:lnTo>
                      <a:pt x="6157" y="8163"/>
                    </a:lnTo>
                    <a:cubicBezTo>
                      <a:pt x="6157" y="6533"/>
                      <a:pt x="7482" y="5208"/>
                      <a:pt x="9113" y="5208"/>
                    </a:cubicBezTo>
                    <a:close/>
                    <a:moveTo>
                      <a:pt x="9114" y="2216"/>
                    </a:moveTo>
                    <a:cubicBezTo>
                      <a:pt x="12393" y="2216"/>
                      <a:pt x="15063" y="4885"/>
                      <a:pt x="15063" y="8165"/>
                    </a:cubicBezTo>
                    <a:lnTo>
                      <a:pt x="15063" y="9621"/>
                    </a:lnTo>
                    <a:lnTo>
                      <a:pt x="13807" y="9621"/>
                    </a:lnTo>
                    <a:lnTo>
                      <a:pt x="13807" y="8165"/>
                    </a:lnTo>
                    <a:cubicBezTo>
                      <a:pt x="13804" y="5577"/>
                      <a:pt x="11699" y="3474"/>
                      <a:pt x="9113" y="3474"/>
                    </a:cubicBezTo>
                    <a:cubicBezTo>
                      <a:pt x="6525" y="3474"/>
                      <a:pt x="4421" y="5577"/>
                      <a:pt x="4421" y="8165"/>
                    </a:cubicBezTo>
                    <a:lnTo>
                      <a:pt x="4421" y="9621"/>
                    </a:lnTo>
                    <a:lnTo>
                      <a:pt x="3165" y="9621"/>
                    </a:lnTo>
                    <a:lnTo>
                      <a:pt x="3165" y="8165"/>
                    </a:lnTo>
                    <a:cubicBezTo>
                      <a:pt x="3165" y="4886"/>
                      <a:pt x="5834" y="2216"/>
                      <a:pt x="9114" y="2216"/>
                    </a:cubicBezTo>
                    <a:close/>
                    <a:moveTo>
                      <a:pt x="1" y="0"/>
                    </a:moveTo>
                    <a:lnTo>
                      <a:pt x="1" y="12140"/>
                    </a:lnTo>
                    <a:lnTo>
                      <a:pt x="18225" y="12140"/>
                    </a:lnTo>
                    <a:lnTo>
                      <a:pt x="18225" y="0"/>
                    </a:lnTo>
                    <a:close/>
                  </a:path>
                </a:pathLst>
              </a:custGeom>
              <a:solidFill>
                <a:schemeClr val="accent5"/>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601" name="Google Shape;1601;p72"/>
          <p:cNvGrpSpPr/>
          <p:nvPr/>
        </p:nvGrpSpPr>
        <p:grpSpPr>
          <a:xfrm>
            <a:off x="3643078" y="3428463"/>
            <a:ext cx="856200" cy="856200"/>
            <a:chOff x="3643078" y="3428463"/>
            <a:chExt cx="856200" cy="856200"/>
          </a:xfrm>
        </p:grpSpPr>
        <p:sp>
          <p:nvSpPr>
            <p:cNvPr id="1583" name="Google Shape;1583;p72"/>
            <p:cNvSpPr/>
            <p:nvPr/>
          </p:nvSpPr>
          <p:spPr>
            <a:xfrm>
              <a:off x="3643078" y="3428463"/>
              <a:ext cx="856200" cy="856200"/>
            </a:xfrm>
            <a:prstGeom prst="rect">
              <a:avLst/>
            </a:prstGeom>
            <a:noFill/>
            <a:ln w="9525" cap="flat" cmpd="sng">
              <a:solidFill>
                <a:schemeClr val="hlink"/>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02" name="Google Shape;1602;p72"/>
            <p:cNvGrpSpPr/>
            <p:nvPr/>
          </p:nvGrpSpPr>
          <p:grpSpPr>
            <a:xfrm>
              <a:off x="3871137" y="3631347"/>
              <a:ext cx="400084" cy="450441"/>
              <a:chOff x="3871137" y="3631347"/>
              <a:chExt cx="400084" cy="450441"/>
            </a:xfrm>
          </p:grpSpPr>
          <p:sp>
            <p:nvSpPr>
              <p:cNvPr id="1603" name="Google Shape;1603;p72"/>
              <p:cNvSpPr/>
              <p:nvPr/>
            </p:nvSpPr>
            <p:spPr>
              <a:xfrm>
                <a:off x="3871136" y="3727136"/>
                <a:ext cx="400084" cy="354649"/>
              </a:xfrm>
              <a:custGeom>
                <a:avLst/>
                <a:gdLst/>
                <a:ahLst/>
                <a:cxnLst/>
                <a:rect l="l" t="t" r="r" b="b"/>
                <a:pathLst>
                  <a:path w="19038" h="16876" extrusionOk="0">
                    <a:moveTo>
                      <a:pt x="3591" y="1"/>
                    </a:moveTo>
                    <a:cubicBezTo>
                      <a:pt x="2152" y="1487"/>
                      <a:pt x="1266" y="3511"/>
                      <a:pt x="1266" y="5739"/>
                    </a:cubicBezTo>
                    <a:lnTo>
                      <a:pt x="1266" y="11753"/>
                    </a:lnTo>
                    <a:cubicBezTo>
                      <a:pt x="1266" y="12449"/>
                      <a:pt x="919" y="13094"/>
                      <a:pt x="341" y="13481"/>
                    </a:cubicBezTo>
                    <a:lnTo>
                      <a:pt x="0" y="13709"/>
                    </a:lnTo>
                    <a:lnTo>
                      <a:pt x="73" y="14113"/>
                    </a:lnTo>
                    <a:cubicBezTo>
                      <a:pt x="360" y="15714"/>
                      <a:pt x="1746" y="16875"/>
                      <a:pt x="3371" y="16875"/>
                    </a:cubicBezTo>
                    <a:lnTo>
                      <a:pt x="4488" y="16875"/>
                    </a:lnTo>
                    <a:cubicBezTo>
                      <a:pt x="3960" y="15903"/>
                      <a:pt x="3673" y="14800"/>
                      <a:pt x="3673" y="13692"/>
                    </a:cubicBezTo>
                    <a:lnTo>
                      <a:pt x="3673" y="5752"/>
                    </a:lnTo>
                    <a:lnTo>
                      <a:pt x="8200" y="5752"/>
                    </a:lnTo>
                    <a:cubicBezTo>
                      <a:pt x="9582" y="5752"/>
                      <a:pt x="10816" y="4862"/>
                      <a:pt x="11267" y="3570"/>
                    </a:cubicBezTo>
                    <a:lnTo>
                      <a:pt x="12578" y="3570"/>
                    </a:lnTo>
                    <a:lnTo>
                      <a:pt x="12782" y="4277"/>
                    </a:lnTo>
                    <a:cubicBezTo>
                      <a:pt x="13030" y="5145"/>
                      <a:pt x="13834" y="5752"/>
                      <a:pt x="14736" y="5752"/>
                    </a:cubicBezTo>
                    <a:lnTo>
                      <a:pt x="15364" y="5752"/>
                    </a:lnTo>
                    <a:lnTo>
                      <a:pt x="15364" y="13692"/>
                    </a:lnTo>
                    <a:cubicBezTo>
                      <a:pt x="15364" y="14801"/>
                      <a:pt x="15078" y="15902"/>
                      <a:pt x="14548" y="16875"/>
                    </a:cubicBezTo>
                    <a:lnTo>
                      <a:pt x="15665" y="16875"/>
                    </a:lnTo>
                    <a:cubicBezTo>
                      <a:pt x="17291" y="16875"/>
                      <a:pt x="18679" y="15714"/>
                      <a:pt x="18965" y="14113"/>
                    </a:cubicBezTo>
                    <a:lnTo>
                      <a:pt x="19038" y="13709"/>
                    </a:lnTo>
                    <a:lnTo>
                      <a:pt x="18689" y="13481"/>
                    </a:lnTo>
                    <a:cubicBezTo>
                      <a:pt x="18110" y="13094"/>
                      <a:pt x="17766" y="12450"/>
                      <a:pt x="17766" y="11753"/>
                    </a:cubicBezTo>
                    <a:lnTo>
                      <a:pt x="17766" y="5739"/>
                    </a:lnTo>
                    <a:cubicBezTo>
                      <a:pt x="17766" y="3511"/>
                      <a:pt x="16879" y="1488"/>
                      <a:pt x="15440" y="1"/>
                    </a:cubicBezTo>
                    <a:cubicBezTo>
                      <a:pt x="15387" y="124"/>
                      <a:pt x="15323" y="243"/>
                      <a:pt x="15250" y="358"/>
                    </a:cubicBezTo>
                    <a:cubicBezTo>
                      <a:pt x="14755" y="1141"/>
                      <a:pt x="13925" y="1596"/>
                      <a:pt x="13009" y="1596"/>
                    </a:cubicBezTo>
                    <a:lnTo>
                      <a:pt x="6023" y="1596"/>
                    </a:lnTo>
                    <a:cubicBezTo>
                      <a:pt x="5106" y="1596"/>
                      <a:pt x="4276" y="1141"/>
                      <a:pt x="3781" y="358"/>
                    </a:cubicBezTo>
                    <a:cubicBezTo>
                      <a:pt x="3708" y="243"/>
                      <a:pt x="3646" y="124"/>
                      <a:pt x="3591" y="1"/>
                    </a:cubicBezTo>
                    <a:close/>
                  </a:path>
                </a:pathLst>
              </a:custGeom>
              <a:solidFill>
                <a:schemeClr val="accent5"/>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72"/>
              <p:cNvSpPr/>
              <p:nvPr/>
            </p:nvSpPr>
            <p:spPr>
              <a:xfrm>
                <a:off x="3974638" y="3836543"/>
                <a:ext cx="192897" cy="245245"/>
              </a:xfrm>
              <a:custGeom>
                <a:avLst/>
                <a:gdLst/>
                <a:ahLst/>
                <a:cxnLst/>
                <a:rect l="l" t="t" r="r" b="b"/>
                <a:pathLst>
                  <a:path w="9179" h="11670" extrusionOk="0">
                    <a:moveTo>
                      <a:pt x="6874" y="0"/>
                    </a:moveTo>
                    <a:cubicBezTo>
                      <a:pt x="6621" y="335"/>
                      <a:pt x="6326" y="634"/>
                      <a:pt x="5983" y="892"/>
                    </a:cubicBezTo>
                    <a:cubicBezTo>
                      <a:pt x="5197" y="1486"/>
                      <a:pt x="4260" y="1799"/>
                      <a:pt x="3274" y="1799"/>
                    </a:cubicBezTo>
                    <a:lnTo>
                      <a:pt x="1" y="1799"/>
                    </a:lnTo>
                    <a:lnTo>
                      <a:pt x="1" y="8486"/>
                    </a:lnTo>
                    <a:cubicBezTo>
                      <a:pt x="1" y="9623"/>
                      <a:pt x="371" y="10750"/>
                      <a:pt x="1041" y="11669"/>
                    </a:cubicBezTo>
                    <a:lnTo>
                      <a:pt x="8136" y="11669"/>
                    </a:lnTo>
                    <a:cubicBezTo>
                      <a:pt x="8807" y="10750"/>
                      <a:pt x="9178" y="9623"/>
                      <a:pt x="9178" y="8486"/>
                    </a:cubicBezTo>
                    <a:lnTo>
                      <a:pt x="9178" y="1739"/>
                    </a:lnTo>
                    <a:cubicBezTo>
                      <a:pt x="8187" y="1544"/>
                      <a:pt x="7334" y="899"/>
                      <a:pt x="6874" y="0"/>
                    </a:cubicBez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72"/>
              <p:cNvSpPr/>
              <p:nvPr/>
            </p:nvSpPr>
            <p:spPr>
              <a:xfrm>
                <a:off x="4040164" y="3631347"/>
                <a:ext cx="61784" cy="89356"/>
              </a:xfrm>
              <a:custGeom>
                <a:avLst/>
                <a:gdLst/>
                <a:ahLst/>
                <a:cxnLst/>
                <a:rect l="l" t="t" r="r" b="b"/>
                <a:pathLst>
                  <a:path w="2940" h="4252" extrusionOk="0">
                    <a:moveTo>
                      <a:pt x="1467" y="1"/>
                    </a:moveTo>
                    <a:cubicBezTo>
                      <a:pt x="955" y="1"/>
                      <a:pt x="495" y="267"/>
                      <a:pt x="245" y="714"/>
                    </a:cubicBezTo>
                    <a:cubicBezTo>
                      <a:pt x="8" y="1132"/>
                      <a:pt x="0" y="1626"/>
                      <a:pt x="217" y="2049"/>
                    </a:cubicBezTo>
                    <a:cubicBezTo>
                      <a:pt x="235" y="2075"/>
                      <a:pt x="1469" y="4252"/>
                      <a:pt x="1469" y="4252"/>
                    </a:cubicBezTo>
                    <a:cubicBezTo>
                      <a:pt x="1469" y="4252"/>
                      <a:pt x="2675" y="2123"/>
                      <a:pt x="2675" y="2120"/>
                    </a:cubicBezTo>
                    <a:cubicBezTo>
                      <a:pt x="2935" y="1681"/>
                      <a:pt x="2940" y="1156"/>
                      <a:pt x="2689" y="714"/>
                    </a:cubicBezTo>
                    <a:cubicBezTo>
                      <a:pt x="2438" y="267"/>
                      <a:pt x="1979" y="1"/>
                      <a:pt x="1467" y="1"/>
                    </a:cubicBezTo>
                    <a:close/>
                  </a:path>
                </a:pathLst>
              </a:custGeom>
              <a:solidFill>
                <a:schemeClr val="lt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72"/>
              <p:cNvSpPr/>
              <p:nvPr/>
            </p:nvSpPr>
            <p:spPr>
              <a:xfrm>
                <a:off x="3966421" y="3675249"/>
                <a:ext cx="81937" cy="59052"/>
              </a:xfrm>
              <a:custGeom>
                <a:avLst/>
                <a:gdLst/>
                <a:ahLst/>
                <a:cxnLst/>
                <a:rect l="l" t="t" r="r" b="b"/>
                <a:pathLst>
                  <a:path w="3899" h="2810" extrusionOk="0">
                    <a:moveTo>
                      <a:pt x="1489" y="1"/>
                    </a:moveTo>
                    <a:cubicBezTo>
                      <a:pt x="1028" y="2"/>
                      <a:pt x="591" y="228"/>
                      <a:pt x="333" y="607"/>
                    </a:cubicBezTo>
                    <a:cubicBezTo>
                      <a:pt x="8" y="1087"/>
                      <a:pt x="1" y="1680"/>
                      <a:pt x="304" y="2155"/>
                    </a:cubicBezTo>
                    <a:cubicBezTo>
                      <a:pt x="565" y="2569"/>
                      <a:pt x="1006" y="2810"/>
                      <a:pt x="1492" y="2810"/>
                    </a:cubicBezTo>
                    <a:cubicBezTo>
                      <a:pt x="1514" y="2810"/>
                      <a:pt x="1537" y="2809"/>
                      <a:pt x="1560" y="2808"/>
                    </a:cubicBezTo>
                    <a:lnTo>
                      <a:pt x="3899" y="2807"/>
                    </a:lnTo>
                    <a:lnTo>
                      <a:pt x="2694" y="677"/>
                    </a:lnTo>
                    <a:cubicBezTo>
                      <a:pt x="2437" y="251"/>
                      <a:pt x="1990" y="1"/>
                      <a:pt x="1494" y="1"/>
                    </a:cubicBezTo>
                    <a:close/>
                  </a:path>
                </a:pathLst>
              </a:custGeom>
              <a:solidFill>
                <a:schemeClr val="accent4"/>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72"/>
              <p:cNvSpPr/>
              <p:nvPr/>
            </p:nvSpPr>
            <p:spPr>
              <a:xfrm>
                <a:off x="4093712" y="3675249"/>
                <a:ext cx="81916" cy="59052"/>
              </a:xfrm>
              <a:custGeom>
                <a:avLst/>
                <a:gdLst/>
                <a:ahLst/>
                <a:cxnLst/>
                <a:rect l="l" t="t" r="r" b="b"/>
                <a:pathLst>
                  <a:path w="3898" h="2810" extrusionOk="0">
                    <a:moveTo>
                      <a:pt x="2404" y="1"/>
                    </a:moveTo>
                    <a:cubicBezTo>
                      <a:pt x="1910" y="1"/>
                      <a:pt x="1463" y="251"/>
                      <a:pt x="1204" y="677"/>
                    </a:cubicBezTo>
                    <a:lnTo>
                      <a:pt x="1" y="2807"/>
                    </a:lnTo>
                    <a:lnTo>
                      <a:pt x="2338" y="2808"/>
                    </a:lnTo>
                    <a:cubicBezTo>
                      <a:pt x="2361" y="2809"/>
                      <a:pt x="2384" y="2810"/>
                      <a:pt x="2406" y="2810"/>
                    </a:cubicBezTo>
                    <a:cubicBezTo>
                      <a:pt x="2892" y="2810"/>
                      <a:pt x="3334" y="2569"/>
                      <a:pt x="3596" y="2155"/>
                    </a:cubicBezTo>
                    <a:cubicBezTo>
                      <a:pt x="3897" y="1680"/>
                      <a:pt x="3890" y="1087"/>
                      <a:pt x="3567" y="607"/>
                    </a:cubicBezTo>
                    <a:cubicBezTo>
                      <a:pt x="3309" y="228"/>
                      <a:pt x="2871" y="2"/>
                      <a:pt x="2410" y="1"/>
                    </a:cubicBezTo>
                    <a:close/>
                  </a:path>
                </a:pathLst>
              </a:custGeom>
              <a:solidFill>
                <a:schemeClr val="dk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3" name="Picture 2" descr="A green rectangle with white dots&#10;&#10;Description automatically generated">
            <a:extLst>
              <a:ext uri="{FF2B5EF4-FFF2-40B4-BE49-F238E27FC236}">
                <a16:creationId xmlns:a16="http://schemas.microsoft.com/office/drawing/2014/main" id="{BEB9AE6F-45D0-BEBC-3332-86C148936B6C}"/>
              </a:ext>
            </a:extLst>
          </p:cNvPr>
          <p:cNvPicPr>
            <a:picLocks noChangeAspect="1"/>
          </p:cNvPicPr>
          <p:nvPr/>
        </p:nvPicPr>
        <p:blipFill>
          <a:blip r:embed="rId3"/>
          <a:stretch>
            <a:fillRect/>
          </a:stretch>
        </p:blipFill>
        <p:spPr>
          <a:xfrm>
            <a:off x="221673" y="4459109"/>
            <a:ext cx="8700654" cy="485555"/>
          </a:xfrm>
          <a:prstGeom prst="rect">
            <a:avLst/>
          </a:prstGeom>
        </p:spPr>
      </p:pic>
    </p:spTree>
    <p:extLst>
      <p:ext uri="{BB962C8B-B14F-4D97-AF65-F5344CB8AC3E}">
        <p14:creationId xmlns:p14="http://schemas.microsoft.com/office/powerpoint/2010/main" val="36678804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23"/>
        <p:cNvGrpSpPr/>
        <p:nvPr/>
      </p:nvGrpSpPr>
      <p:grpSpPr>
        <a:xfrm>
          <a:off x="0" y="0"/>
          <a:ext cx="0" cy="0"/>
          <a:chOff x="0" y="0"/>
          <a:chExt cx="0" cy="0"/>
        </a:xfrm>
      </p:grpSpPr>
      <p:sp>
        <p:nvSpPr>
          <p:cNvPr id="1124" name="Google Shape;1124;p58"/>
          <p:cNvSpPr txBox="1">
            <a:spLocks noGrp="1"/>
          </p:cNvSpPr>
          <p:nvPr>
            <p:ph type="title"/>
          </p:nvPr>
        </p:nvSpPr>
        <p:spPr>
          <a:xfrm>
            <a:off x="272325" y="565950"/>
            <a:ext cx="2784075" cy="583875"/>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INTRODUCTION</a:t>
            </a:r>
            <a:endParaRPr/>
          </a:p>
        </p:txBody>
      </p:sp>
      <p:sp>
        <p:nvSpPr>
          <p:cNvPr id="1125" name="Google Shape;1125;p58"/>
          <p:cNvSpPr txBox="1">
            <a:spLocks noGrp="1"/>
          </p:cNvSpPr>
          <p:nvPr>
            <p:ph type="title" idx="2"/>
          </p:nvPr>
        </p:nvSpPr>
        <p:spPr>
          <a:xfrm>
            <a:off x="3667400" y="791925"/>
            <a:ext cx="1809000" cy="593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01</a:t>
            </a:r>
            <a:endParaRPr/>
          </a:p>
        </p:txBody>
      </p:sp>
      <p:sp>
        <p:nvSpPr>
          <p:cNvPr id="1126" name="Google Shape;1126;p58"/>
          <p:cNvSpPr txBox="1">
            <a:spLocks noGrp="1"/>
          </p:cNvSpPr>
          <p:nvPr>
            <p:ph type="subTitle" idx="1"/>
          </p:nvPr>
        </p:nvSpPr>
        <p:spPr>
          <a:xfrm>
            <a:off x="720000" y="1074545"/>
            <a:ext cx="2336400" cy="484800"/>
          </a:xfrm>
          <a:prstGeom prst="rect">
            <a:avLst/>
          </a:prstGeom>
        </p:spPr>
        <p:txBody>
          <a:bodyPr spcFirstLastPara="1" wrap="square" lIns="91425" tIns="91425" rIns="91425" bIns="91425" anchor="t" anchorCtr="0">
            <a:noAutofit/>
          </a:bodyPr>
          <a:lstStyle/>
          <a:p>
            <a:pPr marL="0" indent="0">
              <a:spcAft>
                <a:spcPts val="1600"/>
              </a:spcAft>
            </a:pPr>
            <a:r>
              <a:rPr lang="en"/>
              <a:t>What is LGBTQAI+ History Month?</a:t>
            </a:r>
          </a:p>
        </p:txBody>
      </p:sp>
      <p:sp>
        <p:nvSpPr>
          <p:cNvPr id="1127" name="Google Shape;1127;p58"/>
          <p:cNvSpPr txBox="1">
            <a:spLocks noGrp="1"/>
          </p:cNvSpPr>
          <p:nvPr>
            <p:ph type="title" idx="3"/>
          </p:nvPr>
        </p:nvSpPr>
        <p:spPr>
          <a:xfrm>
            <a:off x="6135025" y="1152424"/>
            <a:ext cx="2698350" cy="602925"/>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Discussion</a:t>
            </a:r>
            <a:endParaRPr/>
          </a:p>
        </p:txBody>
      </p:sp>
      <p:sp>
        <p:nvSpPr>
          <p:cNvPr id="1128" name="Google Shape;1128;p58"/>
          <p:cNvSpPr txBox="1">
            <a:spLocks noGrp="1"/>
          </p:cNvSpPr>
          <p:nvPr>
            <p:ph type="title" idx="4"/>
          </p:nvPr>
        </p:nvSpPr>
        <p:spPr>
          <a:xfrm>
            <a:off x="3667400" y="1385173"/>
            <a:ext cx="1809000" cy="593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02</a:t>
            </a:r>
            <a:endParaRPr/>
          </a:p>
        </p:txBody>
      </p:sp>
      <p:sp>
        <p:nvSpPr>
          <p:cNvPr id="1129" name="Google Shape;1129;p58"/>
          <p:cNvSpPr txBox="1">
            <a:spLocks noGrp="1"/>
          </p:cNvSpPr>
          <p:nvPr>
            <p:ph type="subTitle" idx="5"/>
          </p:nvPr>
        </p:nvSpPr>
        <p:spPr>
          <a:xfrm>
            <a:off x="6087400" y="1661019"/>
            <a:ext cx="2336400" cy="484800"/>
          </a:xfrm>
          <a:prstGeom prst="rect">
            <a:avLst/>
          </a:prstGeom>
        </p:spPr>
        <p:txBody>
          <a:bodyPr spcFirstLastPara="1" wrap="square" lIns="91425" tIns="91425" rIns="91425" bIns="91425" anchor="t" anchorCtr="0">
            <a:noAutofit/>
          </a:bodyPr>
          <a:lstStyle/>
          <a:p>
            <a:pPr marL="0" indent="0">
              <a:spcAft>
                <a:spcPts val="1600"/>
              </a:spcAft>
            </a:pPr>
            <a:r>
              <a:rPr lang="en"/>
              <a:t>How can we make Capel more inclusive to the LGBTQAI+ Community</a:t>
            </a:r>
            <a:endParaRPr lang="en-US"/>
          </a:p>
        </p:txBody>
      </p:sp>
      <p:sp>
        <p:nvSpPr>
          <p:cNvPr id="1130" name="Google Shape;1130;p58"/>
          <p:cNvSpPr txBox="1">
            <a:spLocks noGrp="1"/>
          </p:cNvSpPr>
          <p:nvPr>
            <p:ph type="title" idx="6"/>
          </p:nvPr>
        </p:nvSpPr>
        <p:spPr>
          <a:xfrm>
            <a:off x="720000" y="1748501"/>
            <a:ext cx="2336400" cy="593400"/>
          </a:xfrm>
          <a:prstGeom prst="rect">
            <a:avLst/>
          </a:prstGeom>
        </p:spPr>
        <p:txBody>
          <a:bodyPr spcFirstLastPara="1" wrap="square" lIns="91425" tIns="91425" rIns="91425" bIns="91425" anchor="ctr" anchorCtr="0">
            <a:noAutofit/>
          </a:bodyPr>
          <a:lstStyle/>
          <a:p>
            <a:pPr marL="0" lvl="0" indent="0" algn="ctr">
              <a:spcBef>
                <a:spcPts val="0"/>
              </a:spcBef>
              <a:spcAft>
                <a:spcPts val="0"/>
              </a:spcAft>
              <a:buNone/>
            </a:pPr>
            <a:r>
              <a:rPr lang="en"/>
              <a:t>FAQ's</a:t>
            </a:r>
            <a:endParaRPr lang="en-US"/>
          </a:p>
        </p:txBody>
      </p:sp>
      <p:sp>
        <p:nvSpPr>
          <p:cNvPr id="1131" name="Google Shape;1131;p58"/>
          <p:cNvSpPr txBox="1">
            <a:spLocks noGrp="1"/>
          </p:cNvSpPr>
          <p:nvPr>
            <p:ph type="title" idx="7"/>
          </p:nvPr>
        </p:nvSpPr>
        <p:spPr>
          <a:xfrm>
            <a:off x="3667400" y="1978422"/>
            <a:ext cx="1809000" cy="593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03</a:t>
            </a:r>
            <a:endParaRPr/>
          </a:p>
        </p:txBody>
      </p:sp>
      <p:sp>
        <p:nvSpPr>
          <p:cNvPr id="1132" name="Google Shape;1132;p58"/>
          <p:cNvSpPr txBox="1">
            <a:spLocks noGrp="1"/>
          </p:cNvSpPr>
          <p:nvPr>
            <p:ph type="subTitle" idx="8"/>
          </p:nvPr>
        </p:nvSpPr>
        <p:spPr>
          <a:xfrm>
            <a:off x="720000" y="2309051"/>
            <a:ext cx="2336400" cy="484800"/>
          </a:xfrm>
          <a:prstGeom prst="rect">
            <a:avLst/>
          </a:prstGeom>
        </p:spPr>
        <p:txBody>
          <a:bodyPr spcFirstLastPara="1" wrap="square" lIns="91425" tIns="91425" rIns="91425" bIns="91425" anchor="t" anchorCtr="0">
            <a:noAutofit/>
          </a:bodyPr>
          <a:lstStyle/>
          <a:p>
            <a:pPr marL="0" indent="0">
              <a:spcAft>
                <a:spcPts val="1600"/>
              </a:spcAft>
            </a:pPr>
            <a:r>
              <a:rPr lang="en"/>
              <a:t>Common Questions about the LGBTQAI+ Community</a:t>
            </a:r>
            <a:endParaRPr lang="en-US"/>
          </a:p>
        </p:txBody>
      </p:sp>
      <p:sp>
        <p:nvSpPr>
          <p:cNvPr id="1133" name="Google Shape;1133;p58"/>
          <p:cNvSpPr txBox="1">
            <a:spLocks noGrp="1"/>
          </p:cNvSpPr>
          <p:nvPr>
            <p:ph type="title" idx="9"/>
          </p:nvPr>
        </p:nvSpPr>
        <p:spPr>
          <a:xfrm>
            <a:off x="6087400" y="2342315"/>
            <a:ext cx="2587513" cy="610718"/>
          </a:xfrm>
          <a:prstGeom prst="rect">
            <a:avLst/>
          </a:prstGeom>
        </p:spPr>
        <p:txBody>
          <a:bodyPr spcFirstLastPara="1" wrap="square" lIns="91425" tIns="91425" rIns="91425" bIns="91425" anchor="ctr" anchorCtr="0">
            <a:noAutofit/>
          </a:bodyPr>
          <a:lstStyle/>
          <a:p>
            <a:r>
              <a:rPr lang="en" err="1"/>
              <a:t>Colour</a:t>
            </a:r>
            <a:r>
              <a:rPr lang="en"/>
              <a:t> the Flags</a:t>
            </a:r>
            <a:endParaRPr lang="en-US"/>
          </a:p>
        </p:txBody>
      </p:sp>
      <p:sp>
        <p:nvSpPr>
          <p:cNvPr id="1134" name="Google Shape;1134;p58"/>
          <p:cNvSpPr txBox="1">
            <a:spLocks noGrp="1"/>
          </p:cNvSpPr>
          <p:nvPr>
            <p:ph type="title" idx="13"/>
          </p:nvPr>
        </p:nvSpPr>
        <p:spPr>
          <a:xfrm>
            <a:off x="3667400" y="2571670"/>
            <a:ext cx="1809000" cy="593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04</a:t>
            </a:r>
            <a:endParaRPr/>
          </a:p>
        </p:txBody>
      </p:sp>
      <p:sp>
        <p:nvSpPr>
          <p:cNvPr id="1136" name="Google Shape;1136;p58"/>
          <p:cNvSpPr txBox="1">
            <a:spLocks noGrp="1"/>
          </p:cNvSpPr>
          <p:nvPr>
            <p:ph type="title" idx="15"/>
          </p:nvPr>
        </p:nvSpPr>
        <p:spPr>
          <a:xfrm>
            <a:off x="720000" y="2931068"/>
            <a:ext cx="2336400" cy="593400"/>
          </a:xfrm>
          <a:prstGeom prst="rect">
            <a:avLst/>
          </a:prstGeom>
        </p:spPr>
        <p:txBody>
          <a:bodyPr spcFirstLastPara="1" wrap="square" lIns="91425" tIns="91425" rIns="91425" bIns="91425" anchor="ctr" anchorCtr="0">
            <a:noAutofit/>
          </a:bodyPr>
          <a:lstStyle/>
          <a:p>
            <a:pPr marL="0" lvl="0" indent="0" algn="ctr">
              <a:spcBef>
                <a:spcPts val="0"/>
              </a:spcBef>
              <a:spcAft>
                <a:spcPts val="0"/>
              </a:spcAft>
              <a:buNone/>
            </a:pPr>
            <a:r>
              <a:rPr lang="en"/>
              <a:t>Research</a:t>
            </a:r>
          </a:p>
        </p:txBody>
      </p:sp>
      <p:sp>
        <p:nvSpPr>
          <p:cNvPr id="1137" name="Google Shape;1137;p58"/>
          <p:cNvSpPr txBox="1">
            <a:spLocks noGrp="1"/>
          </p:cNvSpPr>
          <p:nvPr>
            <p:ph type="title" idx="16"/>
          </p:nvPr>
        </p:nvSpPr>
        <p:spPr>
          <a:xfrm>
            <a:off x="3667400" y="3164919"/>
            <a:ext cx="1809000" cy="593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05</a:t>
            </a:r>
            <a:endParaRPr/>
          </a:p>
        </p:txBody>
      </p:sp>
      <p:sp>
        <p:nvSpPr>
          <p:cNvPr id="1138" name="Google Shape;1138;p58"/>
          <p:cNvSpPr txBox="1">
            <a:spLocks noGrp="1"/>
          </p:cNvSpPr>
          <p:nvPr>
            <p:ph type="subTitle" idx="17"/>
          </p:nvPr>
        </p:nvSpPr>
        <p:spPr>
          <a:xfrm>
            <a:off x="720000" y="3491618"/>
            <a:ext cx="2336400" cy="484800"/>
          </a:xfrm>
          <a:prstGeom prst="rect">
            <a:avLst/>
          </a:prstGeom>
        </p:spPr>
        <p:txBody>
          <a:bodyPr spcFirstLastPara="1" wrap="square" lIns="91425" tIns="91425" rIns="91425" bIns="91425" anchor="t" anchorCtr="0">
            <a:noAutofit/>
          </a:bodyPr>
          <a:lstStyle/>
          <a:p>
            <a:pPr marL="0" indent="0">
              <a:spcAft>
                <a:spcPts val="1600"/>
              </a:spcAft>
            </a:pPr>
            <a:r>
              <a:rPr lang="en"/>
              <a:t>LGBTQAI+ Icons</a:t>
            </a:r>
          </a:p>
        </p:txBody>
      </p:sp>
      <p:sp>
        <p:nvSpPr>
          <p:cNvPr id="1139" name="Google Shape;1139;p58"/>
          <p:cNvSpPr txBox="1">
            <a:spLocks noGrp="1"/>
          </p:cNvSpPr>
          <p:nvPr>
            <p:ph type="title" idx="18"/>
          </p:nvPr>
        </p:nvSpPr>
        <p:spPr>
          <a:xfrm>
            <a:off x="6087400" y="3532192"/>
            <a:ext cx="2336400" cy="593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CONCLUSION</a:t>
            </a:r>
            <a:endParaRPr/>
          </a:p>
        </p:txBody>
      </p:sp>
      <p:sp>
        <p:nvSpPr>
          <p:cNvPr id="1140" name="Google Shape;1140;p58"/>
          <p:cNvSpPr txBox="1">
            <a:spLocks noGrp="1"/>
          </p:cNvSpPr>
          <p:nvPr>
            <p:ph type="title" idx="19"/>
          </p:nvPr>
        </p:nvSpPr>
        <p:spPr>
          <a:xfrm>
            <a:off x="3667400" y="3758167"/>
            <a:ext cx="1809000" cy="593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06</a:t>
            </a:r>
            <a:endParaRPr/>
          </a:p>
        </p:txBody>
      </p:sp>
      <p:cxnSp>
        <p:nvCxnSpPr>
          <p:cNvPr id="1142" name="Google Shape;1142;p58"/>
          <p:cNvCxnSpPr/>
          <p:nvPr/>
        </p:nvCxnSpPr>
        <p:spPr>
          <a:xfrm>
            <a:off x="3056300" y="1117723"/>
            <a:ext cx="611100" cy="0"/>
          </a:xfrm>
          <a:prstGeom prst="straightConnector1">
            <a:avLst/>
          </a:prstGeom>
          <a:noFill/>
          <a:ln w="9525" cap="flat" cmpd="sng">
            <a:solidFill>
              <a:schemeClr val="hlink"/>
            </a:solidFill>
            <a:prstDash val="solid"/>
            <a:round/>
            <a:headEnd type="diamond" w="med" len="med"/>
            <a:tailEnd type="none" w="med" len="med"/>
          </a:ln>
        </p:spPr>
      </p:cxnSp>
      <p:cxnSp>
        <p:nvCxnSpPr>
          <p:cNvPr id="1143" name="Google Shape;1143;p58"/>
          <p:cNvCxnSpPr/>
          <p:nvPr/>
        </p:nvCxnSpPr>
        <p:spPr>
          <a:xfrm>
            <a:off x="3056300" y="2296948"/>
            <a:ext cx="611100" cy="0"/>
          </a:xfrm>
          <a:prstGeom prst="straightConnector1">
            <a:avLst/>
          </a:prstGeom>
          <a:noFill/>
          <a:ln w="9525" cap="flat" cmpd="sng">
            <a:solidFill>
              <a:schemeClr val="hlink"/>
            </a:solidFill>
            <a:prstDash val="solid"/>
            <a:round/>
            <a:headEnd type="diamond" w="med" len="med"/>
            <a:tailEnd type="none" w="med" len="med"/>
          </a:ln>
        </p:spPr>
      </p:cxnSp>
      <p:cxnSp>
        <p:nvCxnSpPr>
          <p:cNvPr id="1144" name="Google Shape;1144;p58"/>
          <p:cNvCxnSpPr/>
          <p:nvPr/>
        </p:nvCxnSpPr>
        <p:spPr>
          <a:xfrm>
            <a:off x="3056300" y="3461625"/>
            <a:ext cx="611100" cy="0"/>
          </a:xfrm>
          <a:prstGeom prst="straightConnector1">
            <a:avLst/>
          </a:prstGeom>
          <a:noFill/>
          <a:ln w="9525" cap="flat" cmpd="sng">
            <a:solidFill>
              <a:schemeClr val="hlink"/>
            </a:solidFill>
            <a:prstDash val="solid"/>
            <a:round/>
            <a:headEnd type="diamond" w="med" len="med"/>
            <a:tailEnd type="none" w="med" len="med"/>
          </a:ln>
        </p:spPr>
      </p:cxnSp>
      <p:cxnSp>
        <p:nvCxnSpPr>
          <p:cNvPr id="1145" name="Google Shape;1145;p58"/>
          <p:cNvCxnSpPr/>
          <p:nvPr/>
        </p:nvCxnSpPr>
        <p:spPr>
          <a:xfrm>
            <a:off x="5476400" y="4054875"/>
            <a:ext cx="611100" cy="0"/>
          </a:xfrm>
          <a:prstGeom prst="straightConnector1">
            <a:avLst/>
          </a:prstGeom>
          <a:noFill/>
          <a:ln w="9525" cap="flat" cmpd="sng">
            <a:solidFill>
              <a:schemeClr val="hlink"/>
            </a:solidFill>
            <a:prstDash val="solid"/>
            <a:round/>
            <a:headEnd type="none" w="med" len="med"/>
            <a:tailEnd type="diamond" w="med" len="med"/>
          </a:ln>
        </p:spPr>
      </p:cxnSp>
      <p:cxnSp>
        <p:nvCxnSpPr>
          <p:cNvPr id="1146" name="Google Shape;1146;p58"/>
          <p:cNvCxnSpPr/>
          <p:nvPr/>
        </p:nvCxnSpPr>
        <p:spPr>
          <a:xfrm>
            <a:off x="5476400" y="2904065"/>
            <a:ext cx="611100" cy="0"/>
          </a:xfrm>
          <a:prstGeom prst="straightConnector1">
            <a:avLst/>
          </a:prstGeom>
          <a:noFill/>
          <a:ln w="9525" cap="flat" cmpd="sng">
            <a:solidFill>
              <a:schemeClr val="hlink"/>
            </a:solidFill>
            <a:prstDash val="solid"/>
            <a:round/>
            <a:headEnd type="none" w="med" len="med"/>
            <a:tailEnd type="diamond" w="med" len="med"/>
          </a:ln>
        </p:spPr>
      </p:cxnSp>
      <p:cxnSp>
        <p:nvCxnSpPr>
          <p:cNvPr id="1147" name="Google Shape;1147;p58"/>
          <p:cNvCxnSpPr/>
          <p:nvPr/>
        </p:nvCxnSpPr>
        <p:spPr>
          <a:xfrm>
            <a:off x="5476400" y="1705148"/>
            <a:ext cx="611100" cy="0"/>
          </a:xfrm>
          <a:prstGeom prst="straightConnector1">
            <a:avLst/>
          </a:prstGeom>
          <a:noFill/>
          <a:ln w="9525" cap="flat" cmpd="sng">
            <a:solidFill>
              <a:schemeClr val="hlink"/>
            </a:solidFill>
            <a:prstDash val="solid"/>
            <a:round/>
            <a:headEnd type="none" w="med" len="med"/>
            <a:tailEnd type="diamond" w="med" len="med"/>
          </a:ln>
        </p:spPr>
      </p:cxnSp>
      <p:cxnSp>
        <p:nvCxnSpPr>
          <p:cNvPr id="1148" name="Google Shape;1148;p58"/>
          <p:cNvCxnSpPr/>
          <p:nvPr/>
        </p:nvCxnSpPr>
        <p:spPr>
          <a:xfrm>
            <a:off x="1582650" y="1117723"/>
            <a:ext cx="611100" cy="0"/>
          </a:xfrm>
          <a:prstGeom prst="straightConnector1">
            <a:avLst/>
          </a:prstGeom>
          <a:noFill/>
          <a:ln w="9525" cap="flat" cmpd="sng">
            <a:solidFill>
              <a:schemeClr val="hlink"/>
            </a:solidFill>
            <a:prstDash val="solid"/>
            <a:round/>
            <a:headEnd type="diamond" w="med" len="med"/>
            <a:tailEnd type="diamond" w="med" len="med"/>
          </a:ln>
        </p:spPr>
      </p:cxnSp>
      <p:cxnSp>
        <p:nvCxnSpPr>
          <p:cNvPr id="1149" name="Google Shape;1149;p58"/>
          <p:cNvCxnSpPr/>
          <p:nvPr/>
        </p:nvCxnSpPr>
        <p:spPr>
          <a:xfrm>
            <a:off x="1582650" y="2296948"/>
            <a:ext cx="611100" cy="0"/>
          </a:xfrm>
          <a:prstGeom prst="straightConnector1">
            <a:avLst/>
          </a:prstGeom>
          <a:noFill/>
          <a:ln w="9525" cap="flat" cmpd="sng">
            <a:solidFill>
              <a:schemeClr val="hlink"/>
            </a:solidFill>
            <a:prstDash val="solid"/>
            <a:round/>
            <a:headEnd type="diamond" w="med" len="med"/>
            <a:tailEnd type="diamond" w="med" len="med"/>
          </a:ln>
        </p:spPr>
      </p:cxnSp>
      <p:cxnSp>
        <p:nvCxnSpPr>
          <p:cNvPr id="1150" name="Google Shape;1150;p58"/>
          <p:cNvCxnSpPr/>
          <p:nvPr/>
        </p:nvCxnSpPr>
        <p:spPr>
          <a:xfrm>
            <a:off x="1582650" y="3483448"/>
            <a:ext cx="611100" cy="0"/>
          </a:xfrm>
          <a:prstGeom prst="straightConnector1">
            <a:avLst/>
          </a:prstGeom>
          <a:noFill/>
          <a:ln w="9525" cap="flat" cmpd="sng">
            <a:solidFill>
              <a:schemeClr val="hlink"/>
            </a:solidFill>
            <a:prstDash val="solid"/>
            <a:round/>
            <a:headEnd type="diamond" w="med" len="med"/>
            <a:tailEnd type="diamond" w="med" len="med"/>
          </a:ln>
        </p:spPr>
      </p:cxnSp>
      <p:cxnSp>
        <p:nvCxnSpPr>
          <p:cNvPr id="1151" name="Google Shape;1151;p58"/>
          <p:cNvCxnSpPr/>
          <p:nvPr/>
        </p:nvCxnSpPr>
        <p:spPr>
          <a:xfrm>
            <a:off x="6950050" y="4092750"/>
            <a:ext cx="611100" cy="0"/>
          </a:xfrm>
          <a:prstGeom prst="straightConnector1">
            <a:avLst/>
          </a:prstGeom>
          <a:noFill/>
          <a:ln w="9525" cap="flat" cmpd="sng">
            <a:solidFill>
              <a:schemeClr val="hlink"/>
            </a:solidFill>
            <a:prstDash val="solid"/>
            <a:round/>
            <a:headEnd type="diamond" w="med" len="med"/>
            <a:tailEnd type="diamond" w="med" len="med"/>
          </a:ln>
        </p:spPr>
      </p:cxnSp>
      <p:cxnSp>
        <p:nvCxnSpPr>
          <p:cNvPr id="1152" name="Google Shape;1152;p58"/>
          <p:cNvCxnSpPr/>
          <p:nvPr/>
        </p:nvCxnSpPr>
        <p:spPr>
          <a:xfrm>
            <a:off x="6950050" y="2904065"/>
            <a:ext cx="611100" cy="0"/>
          </a:xfrm>
          <a:prstGeom prst="straightConnector1">
            <a:avLst/>
          </a:prstGeom>
          <a:noFill/>
          <a:ln w="9525" cap="flat" cmpd="sng">
            <a:solidFill>
              <a:schemeClr val="hlink"/>
            </a:solidFill>
            <a:prstDash val="solid"/>
            <a:round/>
            <a:headEnd type="diamond" w="med" len="med"/>
            <a:tailEnd type="diamond" w="med" len="med"/>
          </a:ln>
        </p:spPr>
      </p:cxnSp>
      <p:cxnSp>
        <p:nvCxnSpPr>
          <p:cNvPr id="1153" name="Google Shape;1153;p58"/>
          <p:cNvCxnSpPr/>
          <p:nvPr/>
        </p:nvCxnSpPr>
        <p:spPr>
          <a:xfrm>
            <a:off x="6950050" y="1705148"/>
            <a:ext cx="611100" cy="0"/>
          </a:xfrm>
          <a:prstGeom prst="straightConnector1">
            <a:avLst/>
          </a:prstGeom>
          <a:noFill/>
          <a:ln w="9525" cap="flat" cmpd="sng">
            <a:solidFill>
              <a:schemeClr val="hlink"/>
            </a:solidFill>
            <a:prstDash val="solid"/>
            <a:round/>
            <a:headEnd type="diamond" w="med" len="med"/>
            <a:tailEnd type="diamond" w="med" len="med"/>
          </a:ln>
        </p:spPr>
      </p:cxnSp>
      <p:sp>
        <p:nvSpPr>
          <p:cNvPr id="3" name="Subtitle 2">
            <a:extLst>
              <a:ext uri="{FF2B5EF4-FFF2-40B4-BE49-F238E27FC236}">
                <a16:creationId xmlns:a16="http://schemas.microsoft.com/office/drawing/2014/main" id="{4C11180A-3E3C-622A-09A0-92F4F1830562}"/>
              </a:ext>
            </a:extLst>
          </p:cNvPr>
          <p:cNvSpPr>
            <a:spLocks noGrp="1"/>
          </p:cNvSpPr>
          <p:nvPr>
            <p:ph type="subTitle" idx="20"/>
          </p:nvPr>
        </p:nvSpPr>
        <p:spPr/>
        <p:txBody>
          <a:bodyPr/>
          <a:lstStyle/>
          <a:p>
            <a:endParaRPr lang="en-GB"/>
          </a:p>
        </p:txBody>
      </p:sp>
      <p:pic>
        <p:nvPicPr>
          <p:cNvPr id="4" name="Picture 2" descr="A green rectangle with white dots&#10;&#10;Description automatically generated">
            <a:extLst>
              <a:ext uri="{FF2B5EF4-FFF2-40B4-BE49-F238E27FC236}">
                <a16:creationId xmlns:a16="http://schemas.microsoft.com/office/drawing/2014/main" id="{FA023AD2-85D6-D98E-8B26-5D4341DB2E67}"/>
              </a:ext>
            </a:extLst>
          </p:cNvPr>
          <p:cNvPicPr>
            <a:picLocks noChangeAspect="1"/>
          </p:cNvPicPr>
          <p:nvPr/>
        </p:nvPicPr>
        <p:blipFill>
          <a:blip r:embed="rId3"/>
          <a:stretch>
            <a:fillRect/>
          </a:stretch>
        </p:blipFill>
        <p:spPr>
          <a:xfrm>
            <a:off x="221673" y="4459109"/>
            <a:ext cx="8700654" cy="48555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81"/>
        <p:cNvGrpSpPr/>
        <p:nvPr/>
      </p:nvGrpSpPr>
      <p:grpSpPr>
        <a:xfrm>
          <a:off x="0" y="0"/>
          <a:ext cx="0" cy="0"/>
          <a:chOff x="0" y="0"/>
          <a:chExt cx="0" cy="0"/>
        </a:xfrm>
      </p:grpSpPr>
      <p:sp>
        <p:nvSpPr>
          <p:cNvPr id="1182" name="Google Shape;1182;p60"/>
          <p:cNvSpPr txBox="1">
            <a:spLocks noGrp="1"/>
          </p:cNvSpPr>
          <p:nvPr>
            <p:ph type="title"/>
          </p:nvPr>
        </p:nvSpPr>
        <p:spPr>
          <a:xfrm>
            <a:off x="2996550" y="2397152"/>
            <a:ext cx="3150900" cy="1152600"/>
          </a:xfrm>
          <a:prstGeom prst="rect">
            <a:avLst/>
          </a:prstGeom>
        </p:spPr>
        <p:txBody>
          <a:bodyPr spcFirstLastPara="1" wrap="square" lIns="91425" tIns="91425" rIns="91425" bIns="91425" anchor="ctr" anchorCtr="0">
            <a:noAutofit/>
          </a:bodyPr>
          <a:lstStyle/>
          <a:p>
            <a:r>
              <a:rPr lang="en"/>
              <a:t>Why is this important?</a:t>
            </a:r>
          </a:p>
        </p:txBody>
      </p:sp>
      <p:sp>
        <p:nvSpPr>
          <p:cNvPr id="1183" name="Google Shape;1183;p60"/>
          <p:cNvSpPr txBox="1">
            <a:spLocks noGrp="1"/>
          </p:cNvSpPr>
          <p:nvPr>
            <p:ph type="title" idx="2"/>
          </p:nvPr>
        </p:nvSpPr>
        <p:spPr>
          <a:xfrm>
            <a:off x="3651625" y="828125"/>
            <a:ext cx="1840500" cy="1023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01</a:t>
            </a:r>
            <a:endParaRPr/>
          </a:p>
        </p:txBody>
      </p:sp>
      <p:sp>
        <p:nvSpPr>
          <p:cNvPr id="1184" name="Google Shape;1184;p60"/>
          <p:cNvSpPr txBox="1">
            <a:spLocks noGrp="1"/>
          </p:cNvSpPr>
          <p:nvPr>
            <p:ph type="subTitle" idx="1"/>
          </p:nvPr>
        </p:nvSpPr>
        <p:spPr>
          <a:xfrm>
            <a:off x="2996475" y="3715675"/>
            <a:ext cx="3150900" cy="599700"/>
          </a:xfrm>
          <a:prstGeom prst="rect">
            <a:avLst/>
          </a:prstGeom>
        </p:spPr>
        <p:txBody>
          <a:bodyPr spcFirstLastPara="1" wrap="square" lIns="91425" tIns="91425" rIns="91425" bIns="91425" anchor="t" anchorCtr="0">
            <a:noAutofit/>
          </a:bodyPr>
          <a:lstStyle/>
          <a:p>
            <a:pPr marL="0" indent="0">
              <a:spcAft>
                <a:spcPts val="1600"/>
              </a:spcAft>
            </a:pPr>
            <a:r>
              <a:rPr lang="en"/>
              <a:t>To identify why LGBTQAI+ history Month is important</a:t>
            </a:r>
            <a:endParaRPr lang="en-US"/>
          </a:p>
        </p:txBody>
      </p:sp>
      <p:cxnSp>
        <p:nvCxnSpPr>
          <p:cNvPr id="1185" name="Google Shape;1185;p60"/>
          <p:cNvCxnSpPr/>
          <p:nvPr/>
        </p:nvCxnSpPr>
        <p:spPr>
          <a:xfrm>
            <a:off x="4266450" y="3614375"/>
            <a:ext cx="611100" cy="0"/>
          </a:xfrm>
          <a:prstGeom prst="straightConnector1">
            <a:avLst/>
          </a:prstGeom>
          <a:noFill/>
          <a:ln w="9525" cap="flat" cmpd="sng">
            <a:solidFill>
              <a:srgbClr val="000000"/>
            </a:solidFill>
            <a:prstDash val="solid"/>
            <a:round/>
            <a:headEnd type="diamond" w="med" len="med"/>
            <a:tailEnd type="diamond" w="med" len="med"/>
          </a:ln>
        </p:spPr>
      </p:cxnSp>
      <p:cxnSp>
        <p:nvCxnSpPr>
          <p:cNvPr id="1186" name="Google Shape;1186;p60"/>
          <p:cNvCxnSpPr>
            <a:stCxn id="1183" idx="2"/>
            <a:endCxn id="1182" idx="0"/>
          </p:cNvCxnSpPr>
          <p:nvPr/>
        </p:nvCxnSpPr>
        <p:spPr>
          <a:xfrm>
            <a:off x="4571875" y="1851125"/>
            <a:ext cx="0" cy="546000"/>
          </a:xfrm>
          <a:prstGeom prst="straightConnector1">
            <a:avLst/>
          </a:prstGeom>
          <a:noFill/>
          <a:ln w="9525" cap="flat" cmpd="sng">
            <a:solidFill>
              <a:srgbClr val="000000"/>
            </a:solidFill>
            <a:prstDash val="solid"/>
            <a:round/>
            <a:headEnd type="none" w="med" len="med"/>
            <a:tailEnd type="diamond" w="med" len="med"/>
          </a:ln>
        </p:spPr>
      </p:cxnSp>
      <p:grpSp>
        <p:nvGrpSpPr>
          <p:cNvPr id="1187" name="Google Shape;1187;p60"/>
          <p:cNvGrpSpPr/>
          <p:nvPr/>
        </p:nvGrpSpPr>
        <p:grpSpPr>
          <a:xfrm>
            <a:off x="555175" y="-321225"/>
            <a:ext cx="2259970" cy="4924719"/>
            <a:chOff x="555175" y="-321225"/>
            <a:chExt cx="2259970" cy="4924719"/>
          </a:xfrm>
        </p:grpSpPr>
        <p:sp>
          <p:nvSpPr>
            <p:cNvPr id="1188" name="Google Shape;1188;p60"/>
            <p:cNvSpPr/>
            <p:nvPr/>
          </p:nvSpPr>
          <p:spPr>
            <a:xfrm>
              <a:off x="956226" y="-321225"/>
              <a:ext cx="1858919" cy="2791113"/>
            </a:xfrm>
            <a:custGeom>
              <a:avLst/>
              <a:gdLst/>
              <a:ahLst/>
              <a:cxnLst/>
              <a:rect l="l" t="t" r="r" b="b"/>
              <a:pathLst>
                <a:path w="44517" h="66837" extrusionOk="0">
                  <a:moveTo>
                    <a:pt x="41273" y="1"/>
                  </a:moveTo>
                  <a:cubicBezTo>
                    <a:pt x="40976" y="1"/>
                    <a:pt x="40710" y="206"/>
                    <a:pt x="40646" y="512"/>
                  </a:cubicBezTo>
                  <a:lnTo>
                    <a:pt x="40455" y="1420"/>
                  </a:lnTo>
                  <a:cubicBezTo>
                    <a:pt x="40485" y="1085"/>
                    <a:pt x="40264" y="766"/>
                    <a:pt x="39928" y="699"/>
                  </a:cubicBezTo>
                  <a:lnTo>
                    <a:pt x="39894" y="692"/>
                  </a:lnTo>
                  <a:cubicBezTo>
                    <a:pt x="39848" y="682"/>
                    <a:pt x="39801" y="677"/>
                    <a:pt x="39756" y="677"/>
                  </a:cubicBezTo>
                  <a:cubicBezTo>
                    <a:pt x="39449" y="677"/>
                    <a:pt x="39174" y="893"/>
                    <a:pt x="39109" y="1202"/>
                  </a:cubicBezTo>
                  <a:lnTo>
                    <a:pt x="38900" y="2197"/>
                  </a:lnTo>
                  <a:lnTo>
                    <a:pt x="38694" y="3173"/>
                  </a:lnTo>
                  <a:lnTo>
                    <a:pt x="38664" y="3169"/>
                  </a:lnTo>
                  <a:cubicBezTo>
                    <a:pt x="38569" y="3149"/>
                    <a:pt x="38474" y="3140"/>
                    <a:pt x="38382" y="3140"/>
                  </a:cubicBezTo>
                  <a:cubicBezTo>
                    <a:pt x="38240" y="3140"/>
                    <a:pt x="38103" y="3162"/>
                    <a:pt x="37974" y="3206"/>
                  </a:cubicBezTo>
                  <a:cubicBezTo>
                    <a:pt x="37538" y="3347"/>
                    <a:pt x="37189" y="3713"/>
                    <a:pt x="37086" y="4194"/>
                  </a:cubicBezTo>
                  <a:lnTo>
                    <a:pt x="36881" y="5161"/>
                  </a:lnTo>
                  <a:cubicBezTo>
                    <a:pt x="36797" y="5553"/>
                    <a:pt x="36904" y="5963"/>
                    <a:pt x="37155" y="6274"/>
                  </a:cubicBezTo>
                  <a:cubicBezTo>
                    <a:pt x="37276" y="6422"/>
                    <a:pt x="37430" y="6549"/>
                    <a:pt x="37601" y="6643"/>
                  </a:cubicBezTo>
                  <a:cubicBezTo>
                    <a:pt x="37708" y="6698"/>
                    <a:pt x="38109" y="6762"/>
                    <a:pt x="38151" y="6849"/>
                  </a:cubicBezTo>
                  <a:cubicBezTo>
                    <a:pt x="38161" y="6869"/>
                    <a:pt x="38161" y="6890"/>
                    <a:pt x="38161" y="6909"/>
                  </a:cubicBezTo>
                  <a:cubicBezTo>
                    <a:pt x="38178" y="7258"/>
                    <a:pt x="38039" y="7571"/>
                    <a:pt x="37932" y="7896"/>
                  </a:cubicBezTo>
                  <a:cubicBezTo>
                    <a:pt x="37915" y="7955"/>
                    <a:pt x="37738" y="8609"/>
                    <a:pt x="37701" y="8609"/>
                  </a:cubicBezTo>
                  <a:lnTo>
                    <a:pt x="35625" y="14973"/>
                  </a:lnTo>
                  <a:lnTo>
                    <a:pt x="33187" y="22430"/>
                  </a:lnTo>
                  <a:lnTo>
                    <a:pt x="31115" y="28786"/>
                  </a:lnTo>
                  <a:lnTo>
                    <a:pt x="30584" y="30413"/>
                  </a:lnTo>
                  <a:lnTo>
                    <a:pt x="30310" y="31254"/>
                  </a:lnTo>
                  <a:lnTo>
                    <a:pt x="29764" y="32924"/>
                  </a:lnTo>
                  <a:lnTo>
                    <a:pt x="29346" y="34208"/>
                  </a:lnTo>
                  <a:cubicBezTo>
                    <a:pt x="29148" y="34805"/>
                    <a:pt x="28594" y="35173"/>
                    <a:pt x="27996" y="35173"/>
                  </a:cubicBezTo>
                  <a:cubicBezTo>
                    <a:pt x="27851" y="35173"/>
                    <a:pt x="27704" y="35152"/>
                    <a:pt x="27558" y="35107"/>
                  </a:cubicBezTo>
                  <a:cubicBezTo>
                    <a:pt x="27555" y="35107"/>
                    <a:pt x="27551" y="35102"/>
                    <a:pt x="27548" y="35102"/>
                  </a:cubicBezTo>
                  <a:cubicBezTo>
                    <a:pt x="27509" y="35088"/>
                    <a:pt x="27474" y="35077"/>
                    <a:pt x="27437" y="35065"/>
                  </a:cubicBezTo>
                  <a:cubicBezTo>
                    <a:pt x="27372" y="35043"/>
                    <a:pt x="27303" y="35024"/>
                    <a:pt x="27235" y="35005"/>
                  </a:cubicBezTo>
                  <a:cubicBezTo>
                    <a:pt x="26977" y="34938"/>
                    <a:pt x="26843" y="34395"/>
                    <a:pt x="26843" y="34124"/>
                  </a:cubicBezTo>
                  <a:lnTo>
                    <a:pt x="26843" y="32256"/>
                  </a:lnTo>
                  <a:cubicBezTo>
                    <a:pt x="26889" y="32256"/>
                    <a:pt x="26936" y="32256"/>
                    <a:pt x="26977" y="32249"/>
                  </a:cubicBezTo>
                  <a:cubicBezTo>
                    <a:pt x="27007" y="32249"/>
                    <a:pt x="27034" y="32249"/>
                    <a:pt x="27064" y="32246"/>
                  </a:cubicBezTo>
                  <a:cubicBezTo>
                    <a:pt x="27193" y="32232"/>
                    <a:pt x="27320" y="32202"/>
                    <a:pt x="27437" y="32155"/>
                  </a:cubicBezTo>
                  <a:cubicBezTo>
                    <a:pt x="27685" y="32068"/>
                    <a:pt x="27906" y="31921"/>
                    <a:pt x="28084" y="31742"/>
                  </a:cubicBezTo>
                  <a:cubicBezTo>
                    <a:pt x="28330" y="31498"/>
                    <a:pt x="28504" y="31186"/>
                    <a:pt x="28571" y="30832"/>
                  </a:cubicBezTo>
                  <a:cubicBezTo>
                    <a:pt x="28577" y="30796"/>
                    <a:pt x="28587" y="30765"/>
                    <a:pt x="28587" y="30728"/>
                  </a:cubicBezTo>
                  <a:cubicBezTo>
                    <a:pt x="28600" y="30654"/>
                    <a:pt x="28604" y="30577"/>
                    <a:pt x="28604" y="30492"/>
                  </a:cubicBezTo>
                  <a:lnTo>
                    <a:pt x="28604" y="28937"/>
                  </a:lnTo>
                  <a:lnTo>
                    <a:pt x="29384" y="28937"/>
                  </a:lnTo>
                  <a:cubicBezTo>
                    <a:pt x="29518" y="28937"/>
                    <a:pt x="29645" y="28922"/>
                    <a:pt x="29767" y="28887"/>
                  </a:cubicBezTo>
                  <a:cubicBezTo>
                    <a:pt x="30453" y="28720"/>
                    <a:pt x="30959" y="28097"/>
                    <a:pt x="30959" y="27359"/>
                  </a:cubicBezTo>
                  <a:cubicBezTo>
                    <a:pt x="30959" y="26920"/>
                    <a:pt x="30787" y="26532"/>
                    <a:pt x="30497" y="26242"/>
                  </a:cubicBezTo>
                  <a:cubicBezTo>
                    <a:pt x="30299" y="26045"/>
                    <a:pt x="30048" y="25895"/>
                    <a:pt x="29767" y="25827"/>
                  </a:cubicBezTo>
                  <a:cubicBezTo>
                    <a:pt x="29643" y="25794"/>
                    <a:pt x="29518" y="25777"/>
                    <a:pt x="29384" y="25777"/>
                  </a:cubicBezTo>
                  <a:lnTo>
                    <a:pt x="28604" y="25777"/>
                  </a:lnTo>
                  <a:lnTo>
                    <a:pt x="28604" y="21137"/>
                  </a:lnTo>
                  <a:cubicBezTo>
                    <a:pt x="28604" y="20961"/>
                    <a:pt x="28592" y="20794"/>
                    <a:pt x="28565" y="20623"/>
                  </a:cubicBezTo>
                  <a:cubicBezTo>
                    <a:pt x="28542" y="20448"/>
                    <a:pt x="28505" y="20276"/>
                    <a:pt x="28455" y="20110"/>
                  </a:cubicBezTo>
                  <a:cubicBezTo>
                    <a:pt x="28408" y="19931"/>
                    <a:pt x="28344" y="19763"/>
                    <a:pt x="28264" y="19599"/>
                  </a:cubicBezTo>
                  <a:cubicBezTo>
                    <a:pt x="28186" y="19418"/>
                    <a:pt x="28086" y="19246"/>
                    <a:pt x="27976" y="19085"/>
                  </a:cubicBezTo>
                  <a:cubicBezTo>
                    <a:pt x="27855" y="18904"/>
                    <a:pt x="27708" y="18728"/>
                    <a:pt x="27557" y="18571"/>
                  </a:cubicBezTo>
                  <a:cubicBezTo>
                    <a:pt x="27549" y="18563"/>
                    <a:pt x="27541" y="18560"/>
                    <a:pt x="27534" y="18553"/>
                  </a:cubicBezTo>
                  <a:cubicBezTo>
                    <a:pt x="27345" y="18365"/>
                    <a:pt x="27144" y="18198"/>
                    <a:pt x="26920" y="18061"/>
                  </a:cubicBezTo>
                  <a:cubicBezTo>
                    <a:pt x="26351" y="17691"/>
                    <a:pt x="25676" y="17477"/>
                    <a:pt x="24945" y="17477"/>
                  </a:cubicBezTo>
                  <a:lnTo>
                    <a:pt x="18406" y="17477"/>
                  </a:lnTo>
                  <a:cubicBezTo>
                    <a:pt x="17679" y="17477"/>
                    <a:pt x="17000" y="17691"/>
                    <a:pt x="16429" y="18061"/>
                  </a:cubicBezTo>
                  <a:cubicBezTo>
                    <a:pt x="16199" y="18200"/>
                    <a:pt x="15987" y="18376"/>
                    <a:pt x="15795" y="18570"/>
                  </a:cubicBezTo>
                  <a:cubicBezTo>
                    <a:pt x="15644" y="18728"/>
                    <a:pt x="15499" y="18900"/>
                    <a:pt x="15373" y="19084"/>
                  </a:cubicBezTo>
                  <a:cubicBezTo>
                    <a:pt x="15263" y="19242"/>
                    <a:pt x="15168" y="19419"/>
                    <a:pt x="15085" y="19597"/>
                  </a:cubicBezTo>
                  <a:cubicBezTo>
                    <a:pt x="15008" y="19766"/>
                    <a:pt x="14944" y="19937"/>
                    <a:pt x="14889" y="20108"/>
                  </a:cubicBezTo>
                  <a:cubicBezTo>
                    <a:pt x="14839" y="20275"/>
                    <a:pt x="14807" y="20446"/>
                    <a:pt x="14779" y="20622"/>
                  </a:cubicBezTo>
                  <a:cubicBezTo>
                    <a:pt x="14757" y="20783"/>
                    <a:pt x="14745" y="20960"/>
                    <a:pt x="14745" y="21134"/>
                  </a:cubicBezTo>
                  <a:lnTo>
                    <a:pt x="14745" y="21809"/>
                  </a:lnTo>
                  <a:lnTo>
                    <a:pt x="14749" y="24648"/>
                  </a:lnTo>
                  <a:lnTo>
                    <a:pt x="14749" y="26005"/>
                  </a:lnTo>
                  <a:cubicBezTo>
                    <a:pt x="14749" y="27309"/>
                    <a:pt x="15594" y="28414"/>
                    <a:pt x="16768" y="28799"/>
                  </a:cubicBezTo>
                  <a:cubicBezTo>
                    <a:pt x="17057" y="28893"/>
                    <a:pt x="17368" y="28946"/>
                    <a:pt x="17686" y="28946"/>
                  </a:cubicBezTo>
                  <a:lnTo>
                    <a:pt x="18689" y="28946"/>
                  </a:lnTo>
                  <a:lnTo>
                    <a:pt x="18689" y="33115"/>
                  </a:lnTo>
                  <a:cubicBezTo>
                    <a:pt x="18689" y="33446"/>
                    <a:pt x="18756" y="33944"/>
                    <a:pt x="18669" y="34322"/>
                  </a:cubicBezTo>
                  <a:cubicBezTo>
                    <a:pt x="18642" y="34449"/>
                    <a:pt x="18598" y="34563"/>
                    <a:pt x="18525" y="34650"/>
                  </a:cubicBezTo>
                  <a:cubicBezTo>
                    <a:pt x="18249" y="34985"/>
                    <a:pt x="17606" y="35024"/>
                    <a:pt x="17214" y="35142"/>
                  </a:cubicBezTo>
                  <a:cubicBezTo>
                    <a:pt x="17191" y="35150"/>
                    <a:pt x="17121" y="35172"/>
                    <a:pt x="17027" y="35199"/>
                  </a:cubicBezTo>
                  <a:cubicBezTo>
                    <a:pt x="16885" y="35243"/>
                    <a:pt x="16741" y="35264"/>
                    <a:pt x="16600" y="35264"/>
                  </a:cubicBezTo>
                  <a:cubicBezTo>
                    <a:pt x="16512" y="35264"/>
                    <a:pt x="16425" y="35256"/>
                    <a:pt x="16340" y="35241"/>
                  </a:cubicBezTo>
                  <a:cubicBezTo>
                    <a:pt x="15851" y="35152"/>
                    <a:pt x="15424" y="34801"/>
                    <a:pt x="15257" y="34299"/>
                  </a:cubicBezTo>
                  <a:cubicBezTo>
                    <a:pt x="14932" y="33323"/>
                    <a:pt x="14587" y="32360"/>
                    <a:pt x="14259" y="31388"/>
                  </a:cubicBezTo>
                  <a:cubicBezTo>
                    <a:pt x="14243" y="31341"/>
                    <a:pt x="14229" y="31297"/>
                    <a:pt x="14212" y="31250"/>
                  </a:cubicBezTo>
                  <a:lnTo>
                    <a:pt x="13938" y="30408"/>
                  </a:lnTo>
                  <a:lnTo>
                    <a:pt x="13408" y="28783"/>
                  </a:lnTo>
                  <a:lnTo>
                    <a:pt x="11331" y="22424"/>
                  </a:lnTo>
                  <a:lnTo>
                    <a:pt x="10642" y="20309"/>
                  </a:lnTo>
                  <a:lnTo>
                    <a:pt x="6815" y="8604"/>
                  </a:lnTo>
                  <a:cubicBezTo>
                    <a:pt x="6742" y="8380"/>
                    <a:pt x="6671" y="8154"/>
                    <a:pt x="6594" y="7930"/>
                  </a:cubicBezTo>
                  <a:cubicBezTo>
                    <a:pt x="6484" y="7591"/>
                    <a:pt x="6330" y="7263"/>
                    <a:pt x="6354" y="6893"/>
                  </a:cubicBezTo>
                  <a:cubicBezTo>
                    <a:pt x="6354" y="6872"/>
                    <a:pt x="6357" y="6846"/>
                    <a:pt x="6377" y="6826"/>
                  </a:cubicBezTo>
                  <a:cubicBezTo>
                    <a:pt x="6390" y="6813"/>
                    <a:pt x="6407" y="6806"/>
                    <a:pt x="6423" y="6803"/>
                  </a:cubicBezTo>
                  <a:cubicBezTo>
                    <a:pt x="7172" y="6582"/>
                    <a:pt x="7812" y="6001"/>
                    <a:pt x="7634" y="5157"/>
                  </a:cubicBezTo>
                  <a:lnTo>
                    <a:pt x="7429" y="4188"/>
                  </a:lnTo>
                  <a:cubicBezTo>
                    <a:pt x="7329" y="3708"/>
                    <a:pt x="6979" y="3343"/>
                    <a:pt x="6541" y="3202"/>
                  </a:cubicBezTo>
                  <a:cubicBezTo>
                    <a:pt x="6408" y="3159"/>
                    <a:pt x="6269" y="3136"/>
                    <a:pt x="6127" y="3136"/>
                  </a:cubicBezTo>
                  <a:cubicBezTo>
                    <a:pt x="6035" y="3136"/>
                    <a:pt x="5943" y="3145"/>
                    <a:pt x="5850" y="3165"/>
                  </a:cubicBezTo>
                  <a:lnTo>
                    <a:pt x="5821" y="3168"/>
                  </a:lnTo>
                  <a:lnTo>
                    <a:pt x="5619" y="2192"/>
                  </a:lnTo>
                  <a:lnTo>
                    <a:pt x="5408" y="1197"/>
                  </a:lnTo>
                  <a:cubicBezTo>
                    <a:pt x="5343" y="889"/>
                    <a:pt x="5065" y="672"/>
                    <a:pt x="4757" y="672"/>
                  </a:cubicBezTo>
                  <a:cubicBezTo>
                    <a:pt x="4712" y="672"/>
                    <a:pt x="4666" y="677"/>
                    <a:pt x="4621" y="686"/>
                  </a:cubicBezTo>
                  <a:lnTo>
                    <a:pt x="4586" y="694"/>
                  </a:lnTo>
                  <a:cubicBezTo>
                    <a:pt x="4228" y="765"/>
                    <a:pt x="4000" y="1120"/>
                    <a:pt x="4076" y="1478"/>
                  </a:cubicBezTo>
                  <a:lnTo>
                    <a:pt x="3874" y="527"/>
                  </a:lnTo>
                  <a:cubicBezTo>
                    <a:pt x="3807" y="213"/>
                    <a:pt x="3537" y="2"/>
                    <a:pt x="3226" y="2"/>
                  </a:cubicBezTo>
                  <a:cubicBezTo>
                    <a:pt x="3170" y="2"/>
                    <a:pt x="3113" y="9"/>
                    <a:pt x="3055" y="23"/>
                  </a:cubicBezTo>
                  <a:cubicBezTo>
                    <a:pt x="2702" y="111"/>
                    <a:pt x="2473" y="477"/>
                    <a:pt x="2549" y="835"/>
                  </a:cubicBezTo>
                  <a:lnTo>
                    <a:pt x="2617" y="1170"/>
                  </a:lnTo>
                  <a:cubicBezTo>
                    <a:pt x="2551" y="859"/>
                    <a:pt x="2274" y="642"/>
                    <a:pt x="1966" y="642"/>
                  </a:cubicBezTo>
                  <a:cubicBezTo>
                    <a:pt x="1921" y="642"/>
                    <a:pt x="1875" y="647"/>
                    <a:pt x="1828" y="656"/>
                  </a:cubicBezTo>
                  <a:lnTo>
                    <a:pt x="1771" y="672"/>
                  </a:lnTo>
                  <a:cubicBezTo>
                    <a:pt x="1426" y="761"/>
                    <a:pt x="1212" y="1104"/>
                    <a:pt x="1285" y="1450"/>
                  </a:cubicBezTo>
                  <a:lnTo>
                    <a:pt x="1410" y="2045"/>
                  </a:lnTo>
                  <a:cubicBezTo>
                    <a:pt x="1344" y="1734"/>
                    <a:pt x="1066" y="1516"/>
                    <a:pt x="759" y="1516"/>
                  </a:cubicBezTo>
                  <a:cubicBezTo>
                    <a:pt x="713" y="1516"/>
                    <a:pt x="667" y="1521"/>
                    <a:pt x="621" y="1531"/>
                  </a:cubicBezTo>
                  <a:lnTo>
                    <a:pt x="591" y="1538"/>
                  </a:lnTo>
                  <a:cubicBezTo>
                    <a:pt x="229" y="1614"/>
                    <a:pt x="1" y="1963"/>
                    <a:pt x="78" y="2323"/>
                  </a:cubicBezTo>
                  <a:lnTo>
                    <a:pt x="848" y="5977"/>
                  </a:lnTo>
                  <a:cubicBezTo>
                    <a:pt x="992" y="6655"/>
                    <a:pt x="1469" y="7177"/>
                    <a:pt x="2075" y="7405"/>
                  </a:cubicBezTo>
                  <a:cubicBezTo>
                    <a:pt x="2102" y="7421"/>
                    <a:pt x="2128" y="7440"/>
                    <a:pt x="2159" y="7459"/>
                  </a:cubicBezTo>
                  <a:cubicBezTo>
                    <a:pt x="2419" y="7624"/>
                    <a:pt x="2594" y="7889"/>
                    <a:pt x="2652" y="8187"/>
                  </a:cubicBezTo>
                  <a:lnTo>
                    <a:pt x="2734" y="8605"/>
                  </a:lnTo>
                  <a:lnTo>
                    <a:pt x="4937" y="19637"/>
                  </a:lnTo>
                  <a:lnTo>
                    <a:pt x="5494" y="22427"/>
                  </a:lnTo>
                  <a:lnTo>
                    <a:pt x="6762" y="28783"/>
                  </a:lnTo>
                  <a:lnTo>
                    <a:pt x="7086" y="30410"/>
                  </a:lnTo>
                  <a:lnTo>
                    <a:pt x="7259" y="31274"/>
                  </a:lnTo>
                  <a:lnTo>
                    <a:pt x="8253" y="36274"/>
                  </a:lnTo>
                  <a:lnTo>
                    <a:pt x="9212" y="41604"/>
                  </a:lnTo>
                  <a:lnTo>
                    <a:pt x="9632" y="43929"/>
                  </a:lnTo>
                  <a:lnTo>
                    <a:pt x="10051" y="46252"/>
                  </a:lnTo>
                  <a:lnTo>
                    <a:pt x="10729" y="50014"/>
                  </a:lnTo>
                  <a:lnTo>
                    <a:pt x="11148" y="52337"/>
                  </a:lnTo>
                  <a:lnTo>
                    <a:pt x="11566" y="54661"/>
                  </a:lnTo>
                  <a:lnTo>
                    <a:pt x="13759" y="66836"/>
                  </a:lnTo>
                  <a:lnTo>
                    <a:pt x="31074" y="66836"/>
                  </a:lnTo>
                  <a:lnTo>
                    <a:pt x="33142" y="54661"/>
                  </a:lnTo>
                  <a:lnTo>
                    <a:pt x="33538" y="52337"/>
                  </a:lnTo>
                  <a:lnTo>
                    <a:pt x="33930" y="50014"/>
                  </a:lnTo>
                  <a:lnTo>
                    <a:pt x="34571" y="46252"/>
                  </a:lnTo>
                  <a:lnTo>
                    <a:pt x="34966" y="43929"/>
                  </a:lnTo>
                  <a:lnTo>
                    <a:pt x="35358" y="41604"/>
                  </a:lnTo>
                  <a:lnTo>
                    <a:pt x="36267" y="36274"/>
                  </a:lnTo>
                  <a:lnTo>
                    <a:pt x="37262" y="31274"/>
                  </a:lnTo>
                  <a:lnTo>
                    <a:pt x="37437" y="30408"/>
                  </a:lnTo>
                  <a:lnTo>
                    <a:pt x="37761" y="28783"/>
                  </a:lnTo>
                  <a:lnTo>
                    <a:pt x="38345" y="25862"/>
                  </a:lnTo>
                  <a:lnTo>
                    <a:pt x="39025" y="22427"/>
                  </a:lnTo>
                  <a:lnTo>
                    <a:pt x="40605" y="14516"/>
                  </a:lnTo>
                  <a:lnTo>
                    <a:pt x="41785" y="8605"/>
                  </a:lnTo>
                  <a:lnTo>
                    <a:pt x="41876" y="8160"/>
                  </a:lnTo>
                  <a:cubicBezTo>
                    <a:pt x="41930" y="7870"/>
                    <a:pt x="42109" y="7619"/>
                    <a:pt x="42360" y="7459"/>
                  </a:cubicBezTo>
                  <a:cubicBezTo>
                    <a:pt x="42390" y="7440"/>
                    <a:pt x="42417" y="7421"/>
                    <a:pt x="42444" y="7405"/>
                  </a:cubicBezTo>
                  <a:cubicBezTo>
                    <a:pt x="43050" y="7177"/>
                    <a:pt x="43525" y="6655"/>
                    <a:pt x="43671" y="5977"/>
                  </a:cubicBezTo>
                  <a:lnTo>
                    <a:pt x="44441" y="2323"/>
                  </a:lnTo>
                  <a:cubicBezTo>
                    <a:pt x="44517" y="1963"/>
                    <a:pt x="44289" y="1614"/>
                    <a:pt x="43929" y="1540"/>
                  </a:cubicBezTo>
                  <a:lnTo>
                    <a:pt x="43899" y="1533"/>
                  </a:lnTo>
                  <a:cubicBezTo>
                    <a:pt x="43852" y="1523"/>
                    <a:pt x="43805" y="1518"/>
                    <a:pt x="43759" y="1518"/>
                  </a:cubicBezTo>
                  <a:cubicBezTo>
                    <a:pt x="43450" y="1518"/>
                    <a:pt x="43173" y="1733"/>
                    <a:pt x="43107" y="2046"/>
                  </a:cubicBezTo>
                  <a:lnTo>
                    <a:pt x="43224" y="1483"/>
                  </a:lnTo>
                  <a:cubicBezTo>
                    <a:pt x="43301" y="1120"/>
                    <a:pt x="43073" y="755"/>
                    <a:pt x="42718" y="666"/>
                  </a:cubicBezTo>
                  <a:lnTo>
                    <a:pt x="42688" y="659"/>
                  </a:lnTo>
                  <a:cubicBezTo>
                    <a:pt x="42642" y="650"/>
                    <a:pt x="42596" y="645"/>
                    <a:pt x="42551" y="645"/>
                  </a:cubicBezTo>
                  <a:cubicBezTo>
                    <a:pt x="42244" y="645"/>
                    <a:pt x="41966" y="861"/>
                    <a:pt x="41899" y="1173"/>
                  </a:cubicBezTo>
                  <a:lnTo>
                    <a:pt x="41967" y="838"/>
                  </a:lnTo>
                  <a:cubicBezTo>
                    <a:pt x="42044" y="480"/>
                    <a:pt x="41816" y="114"/>
                    <a:pt x="41461" y="27"/>
                  </a:cubicBezTo>
                  <a:lnTo>
                    <a:pt x="41431" y="20"/>
                  </a:lnTo>
                  <a:cubicBezTo>
                    <a:pt x="41378" y="7"/>
                    <a:pt x="41325" y="1"/>
                    <a:pt x="41273" y="1"/>
                  </a:cubicBez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60"/>
            <p:cNvSpPr/>
            <p:nvPr/>
          </p:nvSpPr>
          <p:spPr>
            <a:xfrm>
              <a:off x="2684286" y="-272367"/>
              <a:ext cx="39461" cy="109286"/>
            </a:xfrm>
            <a:custGeom>
              <a:avLst/>
              <a:gdLst/>
              <a:ahLst/>
              <a:cxnLst/>
              <a:rect l="l" t="t" r="r" b="b"/>
              <a:pathLst>
                <a:path w="945" h="2617" extrusionOk="0">
                  <a:moveTo>
                    <a:pt x="520" y="0"/>
                  </a:moveTo>
                  <a:lnTo>
                    <a:pt x="29" y="2326"/>
                  </a:lnTo>
                  <a:cubicBezTo>
                    <a:pt x="0" y="2456"/>
                    <a:pt x="84" y="2584"/>
                    <a:pt x="214" y="2611"/>
                  </a:cubicBezTo>
                  <a:cubicBezTo>
                    <a:pt x="231" y="2615"/>
                    <a:pt x="249" y="2617"/>
                    <a:pt x="265" y="2617"/>
                  </a:cubicBezTo>
                  <a:cubicBezTo>
                    <a:pt x="376" y="2617"/>
                    <a:pt x="476" y="2538"/>
                    <a:pt x="500" y="2426"/>
                  </a:cubicBezTo>
                  <a:lnTo>
                    <a:pt x="891" y="571"/>
                  </a:lnTo>
                  <a:cubicBezTo>
                    <a:pt x="945" y="311"/>
                    <a:pt x="779" y="56"/>
                    <a:pt x="520"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60"/>
            <p:cNvSpPr/>
            <p:nvPr/>
          </p:nvSpPr>
          <p:spPr>
            <a:xfrm>
              <a:off x="2740118" y="-235912"/>
              <a:ext cx="34241" cy="84522"/>
            </a:xfrm>
            <a:custGeom>
              <a:avLst/>
              <a:gdLst/>
              <a:ahLst/>
              <a:cxnLst/>
              <a:rect l="l" t="t" r="r" b="b"/>
              <a:pathLst>
                <a:path w="820" h="2024" extrusionOk="0">
                  <a:moveTo>
                    <a:pt x="393" y="0"/>
                  </a:moveTo>
                  <a:lnTo>
                    <a:pt x="29" y="1732"/>
                  </a:lnTo>
                  <a:cubicBezTo>
                    <a:pt x="0" y="1862"/>
                    <a:pt x="84" y="1992"/>
                    <a:pt x="214" y="2018"/>
                  </a:cubicBezTo>
                  <a:cubicBezTo>
                    <a:pt x="232" y="2022"/>
                    <a:pt x="249" y="2023"/>
                    <a:pt x="266" y="2023"/>
                  </a:cubicBezTo>
                  <a:cubicBezTo>
                    <a:pt x="378" y="2023"/>
                    <a:pt x="477" y="1945"/>
                    <a:pt x="500" y="1832"/>
                  </a:cubicBezTo>
                  <a:lnTo>
                    <a:pt x="766" y="571"/>
                  </a:lnTo>
                  <a:cubicBezTo>
                    <a:pt x="819" y="311"/>
                    <a:pt x="654" y="56"/>
                    <a:pt x="393"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60"/>
            <p:cNvSpPr/>
            <p:nvPr/>
          </p:nvSpPr>
          <p:spPr>
            <a:xfrm>
              <a:off x="2628580" y="-259338"/>
              <a:ext cx="34283" cy="84522"/>
            </a:xfrm>
            <a:custGeom>
              <a:avLst/>
              <a:gdLst/>
              <a:ahLst/>
              <a:cxnLst/>
              <a:rect l="l" t="t" r="r" b="b"/>
              <a:pathLst>
                <a:path w="821" h="2024" extrusionOk="0">
                  <a:moveTo>
                    <a:pt x="394" y="1"/>
                  </a:moveTo>
                  <a:lnTo>
                    <a:pt x="29" y="1733"/>
                  </a:lnTo>
                  <a:cubicBezTo>
                    <a:pt x="0" y="1863"/>
                    <a:pt x="84" y="1991"/>
                    <a:pt x="214" y="2018"/>
                  </a:cubicBezTo>
                  <a:cubicBezTo>
                    <a:pt x="231" y="2022"/>
                    <a:pt x="248" y="2024"/>
                    <a:pt x="265" y="2024"/>
                  </a:cubicBezTo>
                  <a:cubicBezTo>
                    <a:pt x="376" y="2024"/>
                    <a:pt x="476" y="1945"/>
                    <a:pt x="500" y="1833"/>
                  </a:cubicBezTo>
                  <a:lnTo>
                    <a:pt x="765" y="571"/>
                  </a:lnTo>
                  <a:cubicBezTo>
                    <a:pt x="821" y="310"/>
                    <a:pt x="655" y="56"/>
                    <a:pt x="394"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60"/>
            <p:cNvSpPr/>
            <p:nvPr/>
          </p:nvSpPr>
          <p:spPr>
            <a:xfrm>
              <a:off x="2535918" y="-189184"/>
              <a:ext cx="36078" cy="80847"/>
            </a:xfrm>
            <a:custGeom>
              <a:avLst/>
              <a:gdLst/>
              <a:ahLst/>
              <a:cxnLst/>
              <a:rect l="l" t="t" r="r" b="b"/>
              <a:pathLst>
                <a:path w="864" h="1936" extrusionOk="0">
                  <a:moveTo>
                    <a:pt x="763" y="1"/>
                  </a:moveTo>
                  <a:cubicBezTo>
                    <a:pt x="540" y="1"/>
                    <a:pt x="342" y="158"/>
                    <a:pt x="293" y="384"/>
                  </a:cubicBezTo>
                  <a:lnTo>
                    <a:pt x="28" y="1645"/>
                  </a:lnTo>
                  <a:cubicBezTo>
                    <a:pt x="1" y="1775"/>
                    <a:pt x="82" y="1903"/>
                    <a:pt x="213" y="1930"/>
                  </a:cubicBezTo>
                  <a:cubicBezTo>
                    <a:pt x="230" y="1934"/>
                    <a:pt x="246" y="1936"/>
                    <a:pt x="263" y="1936"/>
                  </a:cubicBezTo>
                  <a:cubicBezTo>
                    <a:pt x="374" y="1936"/>
                    <a:pt x="475" y="1858"/>
                    <a:pt x="499" y="1745"/>
                  </a:cubicBezTo>
                  <a:lnTo>
                    <a:pt x="864" y="11"/>
                  </a:lnTo>
                  <a:cubicBezTo>
                    <a:pt x="830" y="4"/>
                    <a:pt x="796" y="1"/>
                    <a:pt x="763"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60"/>
            <p:cNvSpPr/>
            <p:nvPr/>
          </p:nvSpPr>
          <p:spPr>
            <a:xfrm>
              <a:off x="1047803" y="-272367"/>
              <a:ext cx="39503" cy="109286"/>
            </a:xfrm>
            <a:custGeom>
              <a:avLst/>
              <a:gdLst/>
              <a:ahLst/>
              <a:cxnLst/>
              <a:rect l="l" t="t" r="r" b="b"/>
              <a:pathLst>
                <a:path w="946" h="2617" extrusionOk="0">
                  <a:moveTo>
                    <a:pt x="426" y="0"/>
                  </a:moveTo>
                  <a:cubicBezTo>
                    <a:pt x="166" y="56"/>
                    <a:pt x="1" y="311"/>
                    <a:pt x="55" y="571"/>
                  </a:cubicBezTo>
                  <a:lnTo>
                    <a:pt x="446" y="2426"/>
                  </a:lnTo>
                  <a:cubicBezTo>
                    <a:pt x="469" y="2538"/>
                    <a:pt x="569" y="2617"/>
                    <a:pt x="680" y="2617"/>
                  </a:cubicBezTo>
                  <a:cubicBezTo>
                    <a:pt x="697" y="2617"/>
                    <a:pt x="714" y="2615"/>
                    <a:pt x="731" y="2611"/>
                  </a:cubicBezTo>
                  <a:cubicBezTo>
                    <a:pt x="861" y="2584"/>
                    <a:pt x="945" y="2456"/>
                    <a:pt x="917" y="2326"/>
                  </a:cubicBezTo>
                  <a:lnTo>
                    <a:pt x="426" y="0"/>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60"/>
            <p:cNvSpPr/>
            <p:nvPr/>
          </p:nvSpPr>
          <p:spPr>
            <a:xfrm>
              <a:off x="997275" y="-235912"/>
              <a:ext cx="34241" cy="84522"/>
            </a:xfrm>
            <a:custGeom>
              <a:avLst/>
              <a:gdLst/>
              <a:ahLst/>
              <a:cxnLst/>
              <a:rect l="l" t="t" r="r" b="b"/>
              <a:pathLst>
                <a:path w="820" h="2024" extrusionOk="0">
                  <a:moveTo>
                    <a:pt x="427" y="0"/>
                  </a:moveTo>
                  <a:cubicBezTo>
                    <a:pt x="166" y="56"/>
                    <a:pt x="1" y="311"/>
                    <a:pt x="55" y="571"/>
                  </a:cubicBezTo>
                  <a:lnTo>
                    <a:pt x="320" y="1832"/>
                  </a:lnTo>
                  <a:cubicBezTo>
                    <a:pt x="344" y="1945"/>
                    <a:pt x="444" y="2023"/>
                    <a:pt x="555" y="2023"/>
                  </a:cubicBezTo>
                  <a:cubicBezTo>
                    <a:pt x="571" y="2023"/>
                    <a:pt x="588" y="2022"/>
                    <a:pt x="606" y="2018"/>
                  </a:cubicBezTo>
                  <a:cubicBezTo>
                    <a:pt x="735" y="1992"/>
                    <a:pt x="820" y="1862"/>
                    <a:pt x="791" y="1732"/>
                  </a:cubicBezTo>
                  <a:lnTo>
                    <a:pt x="427" y="0"/>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60"/>
            <p:cNvSpPr/>
            <p:nvPr/>
          </p:nvSpPr>
          <p:spPr>
            <a:xfrm>
              <a:off x="1108687" y="-259338"/>
              <a:ext cx="34325" cy="84522"/>
            </a:xfrm>
            <a:custGeom>
              <a:avLst/>
              <a:gdLst/>
              <a:ahLst/>
              <a:cxnLst/>
              <a:rect l="l" t="t" r="r" b="b"/>
              <a:pathLst>
                <a:path w="822" h="2024" extrusionOk="0">
                  <a:moveTo>
                    <a:pt x="427" y="1"/>
                  </a:moveTo>
                  <a:cubicBezTo>
                    <a:pt x="166" y="56"/>
                    <a:pt x="1" y="310"/>
                    <a:pt x="56" y="571"/>
                  </a:cubicBezTo>
                  <a:lnTo>
                    <a:pt x="322" y="1833"/>
                  </a:lnTo>
                  <a:cubicBezTo>
                    <a:pt x="345" y="1945"/>
                    <a:pt x="445" y="2024"/>
                    <a:pt x="556" y="2024"/>
                  </a:cubicBezTo>
                  <a:cubicBezTo>
                    <a:pt x="573" y="2024"/>
                    <a:pt x="590" y="2022"/>
                    <a:pt x="607" y="2018"/>
                  </a:cubicBezTo>
                  <a:cubicBezTo>
                    <a:pt x="737" y="1991"/>
                    <a:pt x="821" y="1863"/>
                    <a:pt x="793" y="1733"/>
                  </a:cubicBezTo>
                  <a:lnTo>
                    <a:pt x="427" y="1"/>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60"/>
            <p:cNvSpPr/>
            <p:nvPr/>
          </p:nvSpPr>
          <p:spPr>
            <a:xfrm>
              <a:off x="1199554" y="-189184"/>
              <a:ext cx="36078" cy="80847"/>
            </a:xfrm>
            <a:custGeom>
              <a:avLst/>
              <a:gdLst/>
              <a:ahLst/>
              <a:cxnLst/>
              <a:rect l="l" t="t" r="r" b="b"/>
              <a:pathLst>
                <a:path w="864" h="1936" extrusionOk="0">
                  <a:moveTo>
                    <a:pt x="101" y="1"/>
                  </a:moveTo>
                  <a:cubicBezTo>
                    <a:pt x="68" y="1"/>
                    <a:pt x="34" y="4"/>
                    <a:pt x="1" y="11"/>
                  </a:cubicBezTo>
                  <a:lnTo>
                    <a:pt x="366" y="1745"/>
                  </a:lnTo>
                  <a:cubicBezTo>
                    <a:pt x="390" y="1858"/>
                    <a:pt x="490" y="1936"/>
                    <a:pt x="602" y="1936"/>
                  </a:cubicBezTo>
                  <a:cubicBezTo>
                    <a:pt x="618" y="1936"/>
                    <a:pt x="635" y="1934"/>
                    <a:pt x="651" y="1930"/>
                  </a:cubicBezTo>
                  <a:cubicBezTo>
                    <a:pt x="783" y="1903"/>
                    <a:pt x="864" y="1775"/>
                    <a:pt x="837" y="1645"/>
                  </a:cubicBezTo>
                  <a:lnTo>
                    <a:pt x="571" y="384"/>
                  </a:lnTo>
                  <a:cubicBezTo>
                    <a:pt x="523" y="158"/>
                    <a:pt x="324" y="1"/>
                    <a:pt x="101"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60"/>
            <p:cNvSpPr/>
            <p:nvPr/>
          </p:nvSpPr>
          <p:spPr>
            <a:xfrm>
              <a:off x="1659276" y="682907"/>
              <a:ext cx="228121" cy="104901"/>
            </a:xfrm>
            <a:custGeom>
              <a:avLst/>
              <a:gdLst/>
              <a:ahLst/>
              <a:cxnLst/>
              <a:rect l="l" t="t" r="r" b="b"/>
              <a:pathLst>
                <a:path w="5463" h="2512" extrusionOk="0">
                  <a:moveTo>
                    <a:pt x="4694" y="0"/>
                  </a:moveTo>
                  <a:cubicBezTo>
                    <a:pt x="4694" y="952"/>
                    <a:pt x="3922" y="1724"/>
                    <a:pt x="2969" y="1727"/>
                  </a:cubicBezTo>
                  <a:lnTo>
                    <a:pt x="1850" y="1727"/>
                  </a:lnTo>
                  <a:lnTo>
                    <a:pt x="1850" y="1734"/>
                  </a:lnTo>
                  <a:lnTo>
                    <a:pt x="1362" y="1734"/>
                  </a:lnTo>
                  <a:cubicBezTo>
                    <a:pt x="783" y="1734"/>
                    <a:pt x="276" y="2045"/>
                    <a:pt x="1" y="2511"/>
                  </a:cubicBezTo>
                  <a:lnTo>
                    <a:pt x="4694" y="2511"/>
                  </a:lnTo>
                  <a:cubicBezTo>
                    <a:pt x="5463" y="2511"/>
                    <a:pt x="4694" y="1886"/>
                    <a:pt x="4694" y="1117"/>
                  </a:cubicBezTo>
                  <a:lnTo>
                    <a:pt x="4694" y="0"/>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60"/>
            <p:cNvSpPr/>
            <p:nvPr/>
          </p:nvSpPr>
          <p:spPr>
            <a:xfrm>
              <a:off x="1940104" y="761247"/>
              <a:ext cx="86438" cy="86443"/>
            </a:xfrm>
            <a:custGeom>
              <a:avLst/>
              <a:gdLst/>
              <a:ahLst/>
              <a:cxnLst/>
              <a:rect l="l" t="t" r="r" b="b"/>
              <a:pathLst>
                <a:path w="2070" h="2070" extrusionOk="0">
                  <a:moveTo>
                    <a:pt x="1035" y="0"/>
                  </a:moveTo>
                  <a:cubicBezTo>
                    <a:pt x="464" y="0"/>
                    <a:pt x="0" y="464"/>
                    <a:pt x="0" y="1035"/>
                  </a:cubicBezTo>
                  <a:cubicBezTo>
                    <a:pt x="0" y="1606"/>
                    <a:pt x="464" y="2069"/>
                    <a:pt x="1035" y="2069"/>
                  </a:cubicBezTo>
                  <a:cubicBezTo>
                    <a:pt x="1606" y="2069"/>
                    <a:pt x="2069" y="1606"/>
                    <a:pt x="2069" y="1035"/>
                  </a:cubicBezTo>
                  <a:cubicBezTo>
                    <a:pt x="2069" y="464"/>
                    <a:pt x="1606" y="0"/>
                    <a:pt x="1035" y="0"/>
                  </a:cubicBezTo>
                  <a:close/>
                </a:path>
              </a:pathLst>
            </a:custGeom>
            <a:solidFill>
              <a:srgbClr val="272726"/>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60"/>
            <p:cNvSpPr/>
            <p:nvPr/>
          </p:nvSpPr>
          <p:spPr>
            <a:xfrm>
              <a:off x="1430814" y="2469850"/>
              <a:ext cx="872398" cy="765628"/>
            </a:xfrm>
            <a:custGeom>
              <a:avLst/>
              <a:gdLst/>
              <a:ahLst/>
              <a:cxnLst/>
              <a:rect l="l" t="t" r="r" b="b"/>
              <a:pathLst>
                <a:path w="20892" h="18334" extrusionOk="0">
                  <a:moveTo>
                    <a:pt x="2391" y="1"/>
                  </a:moveTo>
                  <a:lnTo>
                    <a:pt x="1782" y="4654"/>
                  </a:lnTo>
                  <a:lnTo>
                    <a:pt x="1184" y="9268"/>
                  </a:lnTo>
                  <a:lnTo>
                    <a:pt x="0" y="18334"/>
                  </a:lnTo>
                  <a:lnTo>
                    <a:pt x="8734" y="18334"/>
                  </a:lnTo>
                  <a:lnTo>
                    <a:pt x="9764" y="10187"/>
                  </a:lnTo>
                  <a:cubicBezTo>
                    <a:pt x="9828" y="9663"/>
                    <a:pt x="10277" y="9268"/>
                    <a:pt x="10807" y="9268"/>
                  </a:cubicBezTo>
                  <a:cubicBezTo>
                    <a:pt x="11356" y="9268"/>
                    <a:pt x="11818" y="9690"/>
                    <a:pt x="11858" y="10240"/>
                  </a:cubicBezTo>
                  <a:lnTo>
                    <a:pt x="12496" y="18334"/>
                  </a:lnTo>
                  <a:lnTo>
                    <a:pt x="20891" y="18334"/>
                  </a:lnTo>
                  <a:lnTo>
                    <a:pt x="20004" y="4654"/>
                  </a:lnTo>
                  <a:lnTo>
                    <a:pt x="19706" y="1"/>
                  </a:lnTo>
                  <a:close/>
                </a:path>
              </a:pathLst>
            </a:custGeom>
            <a:solidFill>
              <a:schemeClr val="accent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60"/>
            <p:cNvSpPr/>
            <p:nvPr/>
          </p:nvSpPr>
          <p:spPr>
            <a:xfrm>
              <a:off x="1505270" y="2469850"/>
              <a:ext cx="760989" cy="194351"/>
            </a:xfrm>
            <a:custGeom>
              <a:avLst/>
              <a:gdLst/>
              <a:ahLst/>
              <a:cxnLst/>
              <a:rect l="l" t="t" r="r" b="b"/>
              <a:pathLst>
                <a:path w="18224" h="4654" extrusionOk="0">
                  <a:moveTo>
                    <a:pt x="611" y="1"/>
                  </a:moveTo>
                  <a:lnTo>
                    <a:pt x="1" y="4654"/>
                  </a:lnTo>
                  <a:lnTo>
                    <a:pt x="18224" y="4654"/>
                  </a:lnTo>
                  <a:lnTo>
                    <a:pt x="17926" y="1"/>
                  </a:lnTo>
                  <a:close/>
                </a:path>
              </a:pathLst>
            </a:custGeom>
            <a:solidFill>
              <a:srgbClr val="272726"/>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60"/>
            <p:cNvSpPr/>
            <p:nvPr/>
          </p:nvSpPr>
          <p:spPr>
            <a:xfrm>
              <a:off x="2101877" y="1053475"/>
              <a:ext cx="97211" cy="810979"/>
            </a:xfrm>
            <a:custGeom>
              <a:avLst/>
              <a:gdLst/>
              <a:ahLst/>
              <a:cxnLst/>
              <a:rect l="l" t="t" r="r" b="b"/>
              <a:pathLst>
                <a:path w="2328" h="19420" extrusionOk="0">
                  <a:moveTo>
                    <a:pt x="2327" y="1"/>
                  </a:moveTo>
                  <a:lnTo>
                    <a:pt x="1908" y="1285"/>
                  </a:lnTo>
                  <a:cubicBezTo>
                    <a:pt x="1713" y="1883"/>
                    <a:pt x="1159" y="2251"/>
                    <a:pt x="561" y="2251"/>
                  </a:cubicBezTo>
                  <a:cubicBezTo>
                    <a:pt x="416" y="2251"/>
                    <a:pt x="268" y="2229"/>
                    <a:pt x="122" y="2184"/>
                  </a:cubicBezTo>
                  <a:cubicBezTo>
                    <a:pt x="117" y="2184"/>
                    <a:pt x="114" y="2180"/>
                    <a:pt x="110" y="2180"/>
                  </a:cubicBezTo>
                  <a:cubicBezTo>
                    <a:pt x="73" y="2165"/>
                    <a:pt x="37" y="2152"/>
                    <a:pt x="0" y="2143"/>
                  </a:cubicBezTo>
                  <a:lnTo>
                    <a:pt x="0" y="19420"/>
                  </a:lnTo>
                  <a:lnTo>
                    <a:pt x="2327" y="19420"/>
                  </a:lnTo>
                  <a:lnTo>
                    <a:pt x="2327" y="1"/>
                  </a:lnTo>
                  <a:close/>
                </a:path>
              </a:pathLst>
            </a:custGeom>
            <a:solidFill>
              <a:schemeClr val="accent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60"/>
            <p:cNvSpPr/>
            <p:nvPr/>
          </p:nvSpPr>
          <p:spPr>
            <a:xfrm>
              <a:off x="1404214" y="1767342"/>
              <a:ext cx="968983" cy="97092"/>
            </a:xfrm>
            <a:custGeom>
              <a:avLst/>
              <a:gdLst/>
              <a:ahLst/>
              <a:cxnLst/>
              <a:rect l="l" t="t" r="r" b="b"/>
              <a:pathLst>
                <a:path w="23205" h="2325" extrusionOk="0">
                  <a:moveTo>
                    <a:pt x="1" y="0"/>
                  </a:moveTo>
                  <a:lnTo>
                    <a:pt x="420" y="2325"/>
                  </a:lnTo>
                  <a:lnTo>
                    <a:pt x="22813" y="2325"/>
                  </a:lnTo>
                  <a:lnTo>
                    <a:pt x="23205" y="0"/>
                  </a:lnTo>
                  <a:close/>
                </a:path>
              </a:pathLst>
            </a:custGeom>
            <a:solidFill>
              <a:schemeClr val="accent4"/>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60"/>
            <p:cNvSpPr/>
            <p:nvPr/>
          </p:nvSpPr>
          <p:spPr>
            <a:xfrm>
              <a:off x="1638564" y="1112063"/>
              <a:ext cx="97211" cy="752473"/>
            </a:xfrm>
            <a:custGeom>
              <a:avLst/>
              <a:gdLst/>
              <a:ahLst/>
              <a:cxnLst/>
              <a:rect l="l" t="t" r="r" b="b"/>
              <a:pathLst>
                <a:path w="2328" h="18019" extrusionOk="0">
                  <a:moveTo>
                    <a:pt x="2328" y="0"/>
                  </a:moveTo>
                  <a:cubicBezTo>
                    <a:pt x="2300" y="126"/>
                    <a:pt x="2255" y="240"/>
                    <a:pt x="2185" y="329"/>
                  </a:cubicBezTo>
                  <a:cubicBezTo>
                    <a:pt x="1909" y="664"/>
                    <a:pt x="1266" y="704"/>
                    <a:pt x="874" y="821"/>
                  </a:cubicBezTo>
                  <a:cubicBezTo>
                    <a:pt x="851" y="828"/>
                    <a:pt x="781" y="851"/>
                    <a:pt x="687" y="878"/>
                  </a:cubicBezTo>
                  <a:cubicBezTo>
                    <a:pt x="545" y="922"/>
                    <a:pt x="401" y="943"/>
                    <a:pt x="259" y="943"/>
                  </a:cubicBezTo>
                  <a:cubicBezTo>
                    <a:pt x="171" y="943"/>
                    <a:pt x="85" y="935"/>
                    <a:pt x="0" y="919"/>
                  </a:cubicBezTo>
                  <a:lnTo>
                    <a:pt x="0" y="18018"/>
                  </a:lnTo>
                  <a:lnTo>
                    <a:pt x="2328" y="18018"/>
                  </a:lnTo>
                  <a:lnTo>
                    <a:pt x="2328" y="0"/>
                  </a:lnTo>
                  <a:close/>
                </a:path>
              </a:pathLst>
            </a:custGeom>
            <a:solidFill>
              <a:schemeClr val="accent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60"/>
            <p:cNvSpPr/>
            <p:nvPr/>
          </p:nvSpPr>
          <p:spPr>
            <a:xfrm>
              <a:off x="1340949" y="1416150"/>
              <a:ext cx="1091917" cy="97134"/>
            </a:xfrm>
            <a:custGeom>
              <a:avLst/>
              <a:gdLst/>
              <a:ahLst/>
              <a:cxnLst/>
              <a:rect l="l" t="t" r="r" b="b"/>
              <a:pathLst>
                <a:path w="26149" h="2326" extrusionOk="0">
                  <a:moveTo>
                    <a:pt x="0" y="1"/>
                  </a:moveTo>
                  <a:lnTo>
                    <a:pt x="419" y="2325"/>
                  </a:lnTo>
                  <a:lnTo>
                    <a:pt x="25756" y="2325"/>
                  </a:lnTo>
                  <a:lnTo>
                    <a:pt x="26148" y="1"/>
                  </a:lnTo>
                  <a:close/>
                </a:path>
              </a:pathLst>
            </a:custGeom>
            <a:solidFill>
              <a:schemeClr val="accent4"/>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60"/>
            <p:cNvSpPr/>
            <p:nvPr/>
          </p:nvSpPr>
          <p:spPr>
            <a:xfrm>
              <a:off x="1358404" y="1513240"/>
              <a:ext cx="1058052" cy="97092"/>
            </a:xfrm>
            <a:custGeom>
              <a:avLst/>
              <a:gdLst/>
              <a:ahLst/>
              <a:cxnLst/>
              <a:rect l="l" t="t" r="r" b="b"/>
              <a:pathLst>
                <a:path w="25338" h="2325" extrusionOk="0">
                  <a:moveTo>
                    <a:pt x="1" y="0"/>
                  </a:moveTo>
                  <a:lnTo>
                    <a:pt x="420" y="2324"/>
                  </a:lnTo>
                  <a:lnTo>
                    <a:pt x="24941" y="2324"/>
                  </a:lnTo>
                  <a:lnTo>
                    <a:pt x="25338" y="0"/>
                  </a:lnTo>
                  <a:close/>
                </a:path>
              </a:pathLst>
            </a:custGeom>
            <a:solidFill>
              <a:srgbClr val="272726"/>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60"/>
            <p:cNvSpPr/>
            <p:nvPr/>
          </p:nvSpPr>
          <p:spPr>
            <a:xfrm>
              <a:off x="1421752" y="1864389"/>
              <a:ext cx="935076" cy="97176"/>
            </a:xfrm>
            <a:custGeom>
              <a:avLst/>
              <a:gdLst/>
              <a:ahLst/>
              <a:cxnLst/>
              <a:rect l="l" t="t" r="r" b="b"/>
              <a:pathLst>
                <a:path w="22393" h="2327" extrusionOk="0">
                  <a:moveTo>
                    <a:pt x="0" y="1"/>
                  </a:moveTo>
                  <a:lnTo>
                    <a:pt x="420" y="2326"/>
                  </a:lnTo>
                  <a:lnTo>
                    <a:pt x="21994" y="2326"/>
                  </a:lnTo>
                  <a:lnTo>
                    <a:pt x="22393" y="1"/>
                  </a:lnTo>
                  <a:close/>
                </a:path>
              </a:pathLst>
            </a:custGeom>
            <a:solidFill>
              <a:srgbClr val="272726"/>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60"/>
            <p:cNvSpPr/>
            <p:nvPr/>
          </p:nvSpPr>
          <p:spPr>
            <a:xfrm>
              <a:off x="2040367" y="866396"/>
              <a:ext cx="110156" cy="83353"/>
            </a:xfrm>
            <a:custGeom>
              <a:avLst/>
              <a:gdLst/>
              <a:ahLst/>
              <a:cxnLst/>
              <a:rect l="l" t="t" r="r" b="b"/>
              <a:pathLst>
                <a:path w="2638" h="1996" extrusionOk="0">
                  <a:moveTo>
                    <a:pt x="279" y="1"/>
                  </a:moveTo>
                  <a:cubicBezTo>
                    <a:pt x="248" y="1"/>
                    <a:pt x="215" y="4"/>
                    <a:pt x="186" y="19"/>
                  </a:cubicBezTo>
                  <a:cubicBezTo>
                    <a:pt x="56" y="73"/>
                    <a:pt x="1" y="229"/>
                    <a:pt x="65" y="350"/>
                  </a:cubicBezTo>
                  <a:cubicBezTo>
                    <a:pt x="788" y="1739"/>
                    <a:pt x="2078" y="1967"/>
                    <a:pt x="2638" y="1995"/>
                  </a:cubicBezTo>
                  <a:lnTo>
                    <a:pt x="2638" y="1516"/>
                  </a:lnTo>
                  <a:cubicBezTo>
                    <a:pt x="2171" y="1492"/>
                    <a:pt x="1109" y="1303"/>
                    <a:pt x="499" y="131"/>
                  </a:cubicBezTo>
                  <a:cubicBezTo>
                    <a:pt x="455" y="48"/>
                    <a:pt x="369" y="1"/>
                    <a:pt x="279" y="1"/>
                  </a:cubicBezTo>
                  <a:close/>
                </a:path>
              </a:pathLst>
            </a:custGeom>
            <a:solidFill>
              <a:srgbClr val="3F4C46"/>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60"/>
            <p:cNvSpPr/>
            <p:nvPr/>
          </p:nvSpPr>
          <p:spPr>
            <a:xfrm>
              <a:off x="2063209" y="829898"/>
              <a:ext cx="87315" cy="85524"/>
            </a:xfrm>
            <a:custGeom>
              <a:avLst/>
              <a:gdLst/>
              <a:ahLst/>
              <a:cxnLst/>
              <a:rect l="l" t="t" r="r" b="b"/>
              <a:pathLst>
                <a:path w="2091" h="2048" extrusionOk="0">
                  <a:moveTo>
                    <a:pt x="341" y="1"/>
                  </a:moveTo>
                  <a:cubicBezTo>
                    <a:pt x="297" y="1"/>
                    <a:pt x="254" y="9"/>
                    <a:pt x="213" y="27"/>
                  </a:cubicBezTo>
                  <a:cubicBezTo>
                    <a:pt x="127" y="64"/>
                    <a:pt x="63" y="133"/>
                    <a:pt x="29" y="221"/>
                  </a:cubicBezTo>
                  <a:cubicBezTo>
                    <a:pt x="0" y="307"/>
                    <a:pt x="5" y="405"/>
                    <a:pt x="44" y="485"/>
                  </a:cubicBezTo>
                  <a:cubicBezTo>
                    <a:pt x="591" y="1535"/>
                    <a:pt x="1456" y="1913"/>
                    <a:pt x="2091" y="2048"/>
                  </a:cubicBezTo>
                  <a:lnTo>
                    <a:pt x="2091" y="1368"/>
                  </a:lnTo>
                  <a:cubicBezTo>
                    <a:pt x="1627" y="1241"/>
                    <a:pt x="1033" y="929"/>
                    <a:pt x="644" y="183"/>
                  </a:cubicBezTo>
                  <a:cubicBezTo>
                    <a:pt x="584" y="68"/>
                    <a:pt x="462" y="1"/>
                    <a:pt x="341" y="1"/>
                  </a:cubicBez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60"/>
            <p:cNvSpPr/>
            <p:nvPr/>
          </p:nvSpPr>
          <p:spPr>
            <a:xfrm>
              <a:off x="1571833" y="561640"/>
              <a:ext cx="648912" cy="600425"/>
            </a:xfrm>
            <a:custGeom>
              <a:avLst/>
              <a:gdLst/>
              <a:ahLst/>
              <a:cxnLst/>
              <a:rect l="l" t="t" r="r" b="b"/>
              <a:pathLst>
                <a:path w="15540" h="14378" extrusionOk="0">
                  <a:moveTo>
                    <a:pt x="0" y="1"/>
                  </a:moveTo>
                  <a:lnTo>
                    <a:pt x="0" y="6885"/>
                  </a:lnTo>
                  <a:cubicBezTo>
                    <a:pt x="0" y="8664"/>
                    <a:pt x="1443" y="10107"/>
                    <a:pt x="3222" y="10107"/>
                  </a:cubicBezTo>
                  <a:lnTo>
                    <a:pt x="3931" y="10107"/>
                  </a:lnTo>
                  <a:cubicBezTo>
                    <a:pt x="3933" y="10109"/>
                    <a:pt x="3934" y="10110"/>
                    <a:pt x="3937" y="10110"/>
                  </a:cubicBezTo>
                  <a:cubicBezTo>
                    <a:pt x="3939" y="10110"/>
                    <a:pt x="3943" y="10109"/>
                    <a:pt x="3947" y="10107"/>
                  </a:cubicBezTo>
                  <a:cubicBezTo>
                    <a:pt x="3963" y="10111"/>
                    <a:pt x="3975" y="10111"/>
                    <a:pt x="3988" y="10111"/>
                  </a:cubicBezTo>
                  <a:cubicBezTo>
                    <a:pt x="4623" y="10111"/>
                    <a:pt x="5138" y="9596"/>
                    <a:pt x="5138" y="8961"/>
                  </a:cubicBezTo>
                  <a:cubicBezTo>
                    <a:pt x="5138" y="8871"/>
                    <a:pt x="5130" y="8778"/>
                    <a:pt x="5110" y="8696"/>
                  </a:cubicBezTo>
                  <a:cubicBezTo>
                    <a:pt x="4988" y="8185"/>
                    <a:pt x="4532" y="7809"/>
                    <a:pt x="3988" y="7809"/>
                  </a:cubicBezTo>
                  <a:cubicBezTo>
                    <a:pt x="3975" y="7809"/>
                    <a:pt x="3963" y="7809"/>
                    <a:pt x="3947" y="7814"/>
                  </a:cubicBezTo>
                  <a:lnTo>
                    <a:pt x="3947" y="7797"/>
                  </a:lnTo>
                  <a:lnTo>
                    <a:pt x="3460" y="7797"/>
                  </a:lnTo>
                  <a:cubicBezTo>
                    <a:pt x="3021" y="7797"/>
                    <a:pt x="2627" y="7623"/>
                    <a:pt x="2342" y="7333"/>
                  </a:cubicBezTo>
                  <a:cubicBezTo>
                    <a:pt x="2056" y="7048"/>
                    <a:pt x="1878" y="6654"/>
                    <a:pt x="1878" y="6216"/>
                  </a:cubicBezTo>
                  <a:lnTo>
                    <a:pt x="1878" y="6206"/>
                  </a:lnTo>
                  <a:cubicBezTo>
                    <a:pt x="1881" y="5913"/>
                    <a:pt x="1959" y="5646"/>
                    <a:pt x="2098" y="5418"/>
                  </a:cubicBezTo>
                  <a:cubicBezTo>
                    <a:pt x="2369" y="4949"/>
                    <a:pt x="2877" y="4636"/>
                    <a:pt x="3458" y="4636"/>
                  </a:cubicBezTo>
                  <a:lnTo>
                    <a:pt x="3945" y="4636"/>
                  </a:lnTo>
                  <a:lnTo>
                    <a:pt x="3945" y="4633"/>
                  </a:lnTo>
                  <a:lnTo>
                    <a:pt x="5947" y="4633"/>
                  </a:lnTo>
                  <a:cubicBezTo>
                    <a:pt x="6335" y="4633"/>
                    <a:pt x="6651" y="4947"/>
                    <a:pt x="6651" y="5335"/>
                  </a:cubicBezTo>
                  <a:lnTo>
                    <a:pt x="6651" y="12097"/>
                  </a:lnTo>
                  <a:cubicBezTo>
                    <a:pt x="6651" y="13357"/>
                    <a:pt x="7671" y="14377"/>
                    <a:pt x="8926" y="14377"/>
                  </a:cubicBezTo>
                  <a:lnTo>
                    <a:pt x="12786" y="14377"/>
                  </a:lnTo>
                  <a:cubicBezTo>
                    <a:pt x="12923" y="14377"/>
                    <a:pt x="13053" y="14364"/>
                    <a:pt x="13184" y="14340"/>
                  </a:cubicBezTo>
                  <a:cubicBezTo>
                    <a:pt x="14671" y="14085"/>
                    <a:pt x="15540" y="12414"/>
                    <a:pt x="14791" y="11023"/>
                  </a:cubicBezTo>
                  <a:lnTo>
                    <a:pt x="13845" y="9592"/>
                  </a:lnTo>
                  <a:lnTo>
                    <a:pt x="13842" y="9592"/>
                  </a:lnTo>
                  <a:lnTo>
                    <a:pt x="13842" y="9596"/>
                  </a:lnTo>
                  <a:lnTo>
                    <a:pt x="12936" y="10055"/>
                  </a:lnTo>
                  <a:cubicBezTo>
                    <a:pt x="12688" y="10181"/>
                    <a:pt x="12415" y="10246"/>
                    <a:pt x="12137" y="10246"/>
                  </a:cubicBezTo>
                  <a:lnTo>
                    <a:pt x="10124" y="10246"/>
                  </a:lnTo>
                  <a:cubicBezTo>
                    <a:pt x="9001" y="10246"/>
                    <a:pt x="8092" y="9336"/>
                    <a:pt x="8092" y="8215"/>
                  </a:cubicBezTo>
                  <a:lnTo>
                    <a:pt x="8092" y="2970"/>
                  </a:lnTo>
                  <a:cubicBezTo>
                    <a:pt x="8092" y="1329"/>
                    <a:pt x="6763" y="1"/>
                    <a:pt x="5123" y="1"/>
                  </a:cubicBez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60"/>
            <p:cNvSpPr/>
            <p:nvPr/>
          </p:nvSpPr>
          <p:spPr>
            <a:xfrm>
              <a:off x="2011052" y="629915"/>
              <a:ext cx="105271" cy="39380"/>
            </a:xfrm>
            <a:custGeom>
              <a:avLst/>
              <a:gdLst/>
              <a:ahLst/>
              <a:cxnLst/>
              <a:rect l="l" t="t" r="r" b="b"/>
              <a:pathLst>
                <a:path w="2521" h="943" extrusionOk="0">
                  <a:moveTo>
                    <a:pt x="1262" y="1"/>
                  </a:moveTo>
                  <a:cubicBezTo>
                    <a:pt x="763" y="1"/>
                    <a:pt x="295" y="236"/>
                    <a:pt x="44" y="616"/>
                  </a:cubicBezTo>
                  <a:cubicBezTo>
                    <a:pt x="14" y="663"/>
                    <a:pt x="1" y="720"/>
                    <a:pt x="14" y="773"/>
                  </a:cubicBezTo>
                  <a:cubicBezTo>
                    <a:pt x="24" y="828"/>
                    <a:pt x="56" y="877"/>
                    <a:pt x="102" y="907"/>
                  </a:cubicBezTo>
                  <a:cubicBezTo>
                    <a:pt x="138" y="930"/>
                    <a:pt x="178" y="942"/>
                    <a:pt x="218" y="942"/>
                  </a:cubicBezTo>
                  <a:cubicBezTo>
                    <a:pt x="286" y="942"/>
                    <a:pt x="353" y="909"/>
                    <a:pt x="395" y="848"/>
                  </a:cubicBezTo>
                  <a:cubicBezTo>
                    <a:pt x="570" y="584"/>
                    <a:pt x="901" y="420"/>
                    <a:pt x="1264" y="420"/>
                  </a:cubicBezTo>
                  <a:cubicBezTo>
                    <a:pt x="1625" y="420"/>
                    <a:pt x="1957" y="584"/>
                    <a:pt x="2131" y="848"/>
                  </a:cubicBezTo>
                  <a:cubicBezTo>
                    <a:pt x="2170" y="907"/>
                    <a:pt x="2235" y="942"/>
                    <a:pt x="2305" y="942"/>
                  </a:cubicBezTo>
                  <a:cubicBezTo>
                    <a:pt x="2346" y="942"/>
                    <a:pt x="2388" y="930"/>
                    <a:pt x="2421" y="907"/>
                  </a:cubicBezTo>
                  <a:cubicBezTo>
                    <a:pt x="2468" y="877"/>
                    <a:pt x="2499" y="828"/>
                    <a:pt x="2511" y="773"/>
                  </a:cubicBezTo>
                  <a:cubicBezTo>
                    <a:pt x="2521" y="717"/>
                    <a:pt x="2511" y="663"/>
                    <a:pt x="2481" y="616"/>
                  </a:cubicBezTo>
                  <a:cubicBezTo>
                    <a:pt x="2228" y="236"/>
                    <a:pt x="1761" y="1"/>
                    <a:pt x="1262"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60"/>
            <p:cNvSpPr/>
            <p:nvPr/>
          </p:nvSpPr>
          <p:spPr>
            <a:xfrm>
              <a:off x="2036441" y="700530"/>
              <a:ext cx="54577" cy="54539"/>
            </a:xfrm>
            <a:custGeom>
              <a:avLst/>
              <a:gdLst/>
              <a:ahLst/>
              <a:cxnLst/>
              <a:rect l="l" t="t" r="r" b="b"/>
              <a:pathLst>
                <a:path w="1307" h="1306" extrusionOk="0">
                  <a:moveTo>
                    <a:pt x="654" y="0"/>
                  </a:moveTo>
                  <a:cubicBezTo>
                    <a:pt x="292" y="0"/>
                    <a:pt x="1" y="293"/>
                    <a:pt x="1" y="653"/>
                  </a:cubicBezTo>
                  <a:cubicBezTo>
                    <a:pt x="1" y="1013"/>
                    <a:pt x="293" y="1306"/>
                    <a:pt x="654" y="1306"/>
                  </a:cubicBezTo>
                  <a:cubicBezTo>
                    <a:pt x="1014" y="1306"/>
                    <a:pt x="1306" y="1013"/>
                    <a:pt x="1306" y="653"/>
                  </a:cubicBezTo>
                  <a:cubicBezTo>
                    <a:pt x="1306" y="293"/>
                    <a:pt x="1014" y="0"/>
                    <a:pt x="654"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60"/>
            <p:cNvSpPr/>
            <p:nvPr/>
          </p:nvSpPr>
          <p:spPr>
            <a:xfrm>
              <a:off x="1145685" y="3235415"/>
              <a:ext cx="649872" cy="481576"/>
            </a:xfrm>
            <a:custGeom>
              <a:avLst/>
              <a:gdLst/>
              <a:ahLst/>
              <a:cxnLst/>
              <a:rect l="l" t="t" r="r" b="b"/>
              <a:pathLst>
                <a:path w="15563" h="11532" extrusionOk="0">
                  <a:moveTo>
                    <a:pt x="6831" y="1"/>
                  </a:moveTo>
                  <a:lnTo>
                    <a:pt x="6563" y="2046"/>
                  </a:lnTo>
                  <a:lnTo>
                    <a:pt x="6419" y="3140"/>
                  </a:lnTo>
                  <a:cubicBezTo>
                    <a:pt x="6357" y="3619"/>
                    <a:pt x="5979" y="4000"/>
                    <a:pt x="5504" y="4065"/>
                  </a:cubicBezTo>
                  <a:lnTo>
                    <a:pt x="1" y="4842"/>
                  </a:lnTo>
                  <a:lnTo>
                    <a:pt x="539" y="11531"/>
                  </a:lnTo>
                  <a:lnTo>
                    <a:pt x="10385" y="11370"/>
                  </a:lnTo>
                  <a:cubicBezTo>
                    <a:pt x="12534" y="11337"/>
                    <a:pt x="14336" y="9725"/>
                    <a:pt x="14603" y="7592"/>
                  </a:cubicBezTo>
                  <a:lnTo>
                    <a:pt x="15303" y="2047"/>
                  </a:lnTo>
                  <a:lnTo>
                    <a:pt x="15563" y="1"/>
                  </a:ln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60"/>
            <p:cNvSpPr/>
            <p:nvPr/>
          </p:nvSpPr>
          <p:spPr>
            <a:xfrm>
              <a:off x="1419665" y="3235415"/>
              <a:ext cx="375901" cy="85524"/>
            </a:xfrm>
            <a:custGeom>
              <a:avLst/>
              <a:gdLst/>
              <a:ahLst/>
              <a:cxnLst/>
              <a:rect l="l" t="t" r="r" b="b"/>
              <a:pathLst>
                <a:path w="9002" h="2048" extrusionOk="0">
                  <a:moveTo>
                    <a:pt x="267" y="1"/>
                  </a:moveTo>
                  <a:lnTo>
                    <a:pt x="0" y="2047"/>
                  </a:lnTo>
                  <a:lnTo>
                    <a:pt x="8742" y="2047"/>
                  </a:lnTo>
                  <a:lnTo>
                    <a:pt x="9002" y="1"/>
                  </a:lnTo>
                  <a:close/>
                </a:path>
              </a:pathLst>
            </a:custGeom>
            <a:solidFill>
              <a:srgbClr val="272726"/>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60"/>
            <p:cNvSpPr/>
            <p:nvPr/>
          </p:nvSpPr>
          <p:spPr>
            <a:xfrm>
              <a:off x="1611922" y="3235498"/>
              <a:ext cx="726455" cy="923773"/>
            </a:xfrm>
            <a:custGeom>
              <a:avLst/>
              <a:gdLst/>
              <a:ahLst/>
              <a:cxnLst/>
              <a:rect l="l" t="t" r="r" b="b"/>
              <a:pathLst>
                <a:path w="17397" h="22121" extrusionOk="0">
                  <a:moveTo>
                    <a:pt x="8159" y="0"/>
                  </a:moveTo>
                  <a:lnTo>
                    <a:pt x="8319" y="2046"/>
                  </a:lnTo>
                  <a:lnTo>
                    <a:pt x="8907" y="9480"/>
                  </a:lnTo>
                  <a:cubicBezTo>
                    <a:pt x="8937" y="9854"/>
                    <a:pt x="8768" y="10221"/>
                    <a:pt x="8467" y="10445"/>
                  </a:cubicBezTo>
                  <a:lnTo>
                    <a:pt x="1" y="16641"/>
                  </a:lnTo>
                  <a:lnTo>
                    <a:pt x="3850" y="22120"/>
                  </a:lnTo>
                  <a:lnTo>
                    <a:pt x="15163" y="15471"/>
                  </a:lnTo>
                  <a:cubicBezTo>
                    <a:pt x="16576" y="14642"/>
                    <a:pt x="17396" y="13091"/>
                    <a:pt x="17292" y="11462"/>
                  </a:cubicBezTo>
                  <a:lnTo>
                    <a:pt x="16687" y="2046"/>
                  </a:lnTo>
                  <a:lnTo>
                    <a:pt x="16554" y="0"/>
                  </a:ln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60"/>
            <p:cNvSpPr/>
            <p:nvPr/>
          </p:nvSpPr>
          <p:spPr>
            <a:xfrm>
              <a:off x="1952631" y="3235415"/>
              <a:ext cx="356066" cy="85524"/>
            </a:xfrm>
            <a:custGeom>
              <a:avLst/>
              <a:gdLst/>
              <a:ahLst/>
              <a:cxnLst/>
              <a:rect l="l" t="t" r="r" b="b"/>
              <a:pathLst>
                <a:path w="8527" h="2048" extrusionOk="0">
                  <a:moveTo>
                    <a:pt x="0" y="1"/>
                  </a:moveTo>
                  <a:lnTo>
                    <a:pt x="160" y="2047"/>
                  </a:lnTo>
                  <a:lnTo>
                    <a:pt x="8527" y="2047"/>
                  </a:lnTo>
                  <a:lnTo>
                    <a:pt x="8395" y="1"/>
                  </a:lnTo>
                  <a:close/>
                </a:path>
              </a:pathLst>
            </a:custGeom>
            <a:solidFill>
              <a:srgbClr val="272726"/>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60"/>
            <p:cNvSpPr/>
            <p:nvPr/>
          </p:nvSpPr>
          <p:spPr>
            <a:xfrm>
              <a:off x="555175" y="3437611"/>
              <a:ext cx="613000" cy="458608"/>
            </a:xfrm>
            <a:custGeom>
              <a:avLst/>
              <a:gdLst/>
              <a:ahLst/>
              <a:cxnLst/>
              <a:rect l="l" t="t" r="r" b="b"/>
              <a:pathLst>
                <a:path w="14680" h="10982" extrusionOk="0">
                  <a:moveTo>
                    <a:pt x="14140" y="0"/>
                  </a:moveTo>
                  <a:lnTo>
                    <a:pt x="4111" y="1418"/>
                  </a:lnTo>
                  <a:lnTo>
                    <a:pt x="4111" y="1416"/>
                  </a:lnTo>
                  <a:lnTo>
                    <a:pt x="922" y="1868"/>
                  </a:lnTo>
                  <a:cubicBezTo>
                    <a:pt x="393" y="1941"/>
                    <a:pt x="1" y="2394"/>
                    <a:pt x="1" y="2931"/>
                  </a:cubicBezTo>
                  <a:lnTo>
                    <a:pt x="1" y="10549"/>
                  </a:lnTo>
                  <a:cubicBezTo>
                    <a:pt x="1" y="10812"/>
                    <a:pt x="215" y="10982"/>
                    <a:pt x="436" y="10982"/>
                  </a:cubicBezTo>
                  <a:cubicBezTo>
                    <a:pt x="554" y="10982"/>
                    <a:pt x="673" y="10934"/>
                    <a:pt x="763" y="10827"/>
                  </a:cubicBezTo>
                  <a:lnTo>
                    <a:pt x="4111" y="6865"/>
                  </a:lnTo>
                  <a:lnTo>
                    <a:pt x="14680" y="6689"/>
                  </a:lnTo>
                  <a:lnTo>
                    <a:pt x="14140" y="0"/>
                  </a:lnTo>
                  <a:close/>
                </a:path>
              </a:pathLst>
            </a:custGeom>
            <a:solidFill>
              <a:schemeClr val="accen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60"/>
            <p:cNvSpPr/>
            <p:nvPr/>
          </p:nvSpPr>
          <p:spPr>
            <a:xfrm>
              <a:off x="1062878" y="3427380"/>
              <a:ext cx="51863" cy="306184"/>
            </a:xfrm>
            <a:custGeom>
              <a:avLst/>
              <a:gdLst/>
              <a:ahLst/>
              <a:cxnLst/>
              <a:rect l="l" t="t" r="r" b="b"/>
              <a:pathLst>
                <a:path w="1242" h="7332" extrusionOk="0">
                  <a:moveTo>
                    <a:pt x="417" y="1"/>
                  </a:moveTo>
                  <a:cubicBezTo>
                    <a:pt x="411" y="1"/>
                    <a:pt x="405" y="1"/>
                    <a:pt x="399" y="1"/>
                  </a:cubicBezTo>
                  <a:cubicBezTo>
                    <a:pt x="172" y="15"/>
                    <a:pt x="1" y="242"/>
                    <a:pt x="19" y="511"/>
                  </a:cubicBezTo>
                  <a:lnTo>
                    <a:pt x="406" y="6871"/>
                  </a:lnTo>
                  <a:cubicBezTo>
                    <a:pt x="421" y="7131"/>
                    <a:pt x="606" y="7331"/>
                    <a:pt x="823" y="7331"/>
                  </a:cubicBezTo>
                  <a:cubicBezTo>
                    <a:pt x="830" y="7331"/>
                    <a:pt x="838" y="7331"/>
                    <a:pt x="845" y="7331"/>
                  </a:cubicBezTo>
                  <a:cubicBezTo>
                    <a:pt x="1071" y="7316"/>
                    <a:pt x="1242" y="7090"/>
                    <a:pt x="1225" y="6821"/>
                  </a:cubicBezTo>
                  <a:lnTo>
                    <a:pt x="837" y="461"/>
                  </a:lnTo>
                  <a:cubicBezTo>
                    <a:pt x="821" y="200"/>
                    <a:pt x="636" y="1"/>
                    <a:pt x="417" y="1"/>
                  </a:cubicBezTo>
                  <a:close/>
                </a:path>
              </a:pathLst>
            </a:custGeom>
            <a:solidFill>
              <a:srgbClr val="2D353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60"/>
            <p:cNvSpPr/>
            <p:nvPr/>
          </p:nvSpPr>
          <p:spPr>
            <a:xfrm>
              <a:off x="1139839" y="3930448"/>
              <a:ext cx="632877" cy="673046"/>
            </a:xfrm>
            <a:custGeom>
              <a:avLst/>
              <a:gdLst/>
              <a:ahLst/>
              <a:cxnLst/>
              <a:rect l="l" t="t" r="r" b="b"/>
              <a:pathLst>
                <a:path w="15156" h="16117" extrusionOk="0">
                  <a:moveTo>
                    <a:pt x="11306" y="1"/>
                  </a:moveTo>
                  <a:lnTo>
                    <a:pt x="546" y="7880"/>
                  </a:lnTo>
                  <a:cubicBezTo>
                    <a:pt x="119" y="8202"/>
                    <a:pt x="1" y="8790"/>
                    <a:pt x="265" y="9258"/>
                  </a:cubicBezTo>
                  <a:lnTo>
                    <a:pt x="3999" y="15897"/>
                  </a:lnTo>
                  <a:cubicBezTo>
                    <a:pt x="4084" y="16047"/>
                    <a:pt x="4229" y="16117"/>
                    <a:pt x="4373" y="16117"/>
                  </a:cubicBezTo>
                  <a:cubicBezTo>
                    <a:pt x="4566" y="16117"/>
                    <a:pt x="4757" y="15991"/>
                    <a:pt x="4799" y="15764"/>
                  </a:cubicBezTo>
                  <a:lnTo>
                    <a:pt x="6061" y="10853"/>
                  </a:lnTo>
                  <a:lnTo>
                    <a:pt x="15155" y="5475"/>
                  </a:lnTo>
                  <a:lnTo>
                    <a:pt x="11306" y="1"/>
                  </a:lnTo>
                  <a:close/>
                </a:path>
              </a:pathLst>
            </a:custGeom>
            <a:solidFill>
              <a:schemeClr val="accen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60"/>
            <p:cNvSpPr/>
            <p:nvPr/>
          </p:nvSpPr>
          <p:spPr>
            <a:xfrm>
              <a:off x="1541308" y="3954710"/>
              <a:ext cx="194757" cy="255738"/>
            </a:xfrm>
            <a:custGeom>
              <a:avLst/>
              <a:gdLst/>
              <a:ahLst/>
              <a:cxnLst/>
              <a:rect l="l" t="t" r="r" b="b"/>
              <a:pathLst>
                <a:path w="4664" h="6124" extrusionOk="0">
                  <a:moveTo>
                    <a:pt x="425" y="1"/>
                  </a:moveTo>
                  <a:cubicBezTo>
                    <a:pt x="349" y="1"/>
                    <a:pt x="275" y="22"/>
                    <a:pt x="212" y="67"/>
                  </a:cubicBezTo>
                  <a:cubicBezTo>
                    <a:pt x="27" y="199"/>
                    <a:pt x="1" y="481"/>
                    <a:pt x="156" y="698"/>
                  </a:cubicBezTo>
                  <a:lnTo>
                    <a:pt x="3838" y="5900"/>
                  </a:lnTo>
                  <a:cubicBezTo>
                    <a:pt x="3940" y="6044"/>
                    <a:pt x="4094" y="6123"/>
                    <a:pt x="4240" y="6123"/>
                  </a:cubicBezTo>
                  <a:cubicBezTo>
                    <a:pt x="4315" y="6123"/>
                    <a:pt x="4389" y="6102"/>
                    <a:pt x="4452" y="6057"/>
                  </a:cubicBezTo>
                  <a:cubicBezTo>
                    <a:pt x="4638" y="5926"/>
                    <a:pt x="4664" y="5643"/>
                    <a:pt x="4508" y="5427"/>
                  </a:cubicBezTo>
                  <a:lnTo>
                    <a:pt x="827" y="224"/>
                  </a:lnTo>
                  <a:cubicBezTo>
                    <a:pt x="725" y="81"/>
                    <a:pt x="571" y="1"/>
                    <a:pt x="425" y="1"/>
                  </a:cubicBezTo>
                  <a:close/>
                </a:path>
              </a:pathLst>
            </a:custGeom>
            <a:solidFill>
              <a:srgbClr val="2D353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0" name="Google Shape;1220;p60"/>
          <p:cNvGrpSpPr/>
          <p:nvPr/>
        </p:nvGrpSpPr>
        <p:grpSpPr>
          <a:xfrm>
            <a:off x="6328850" y="-338237"/>
            <a:ext cx="2259970" cy="4924719"/>
            <a:chOff x="2502475" y="-338238"/>
            <a:chExt cx="2259970" cy="4924719"/>
          </a:xfrm>
        </p:grpSpPr>
        <p:sp>
          <p:nvSpPr>
            <p:cNvPr id="1221" name="Google Shape;1221;p60"/>
            <p:cNvSpPr/>
            <p:nvPr/>
          </p:nvSpPr>
          <p:spPr>
            <a:xfrm rot="10800000">
              <a:off x="2502475" y="1795369"/>
              <a:ext cx="1858919" cy="2791113"/>
            </a:xfrm>
            <a:custGeom>
              <a:avLst/>
              <a:gdLst/>
              <a:ahLst/>
              <a:cxnLst/>
              <a:rect l="l" t="t" r="r" b="b"/>
              <a:pathLst>
                <a:path w="44517" h="66837" extrusionOk="0">
                  <a:moveTo>
                    <a:pt x="41273" y="1"/>
                  </a:moveTo>
                  <a:cubicBezTo>
                    <a:pt x="40976" y="1"/>
                    <a:pt x="40710" y="206"/>
                    <a:pt x="40646" y="512"/>
                  </a:cubicBezTo>
                  <a:lnTo>
                    <a:pt x="40455" y="1420"/>
                  </a:lnTo>
                  <a:cubicBezTo>
                    <a:pt x="40485" y="1085"/>
                    <a:pt x="40264" y="766"/>
                    <a:pt x="39928" y="699"/>
                  </a:cubicBezTo>
                  <a:lnTo>
                    <a:pt x="39894" y="692"/>
                  </a:lnTo>
                  <a:cubicBezTo>
                    <a:pt x="39848" y="682"/>
                    <a:pt x="39801" y="677"/>
                    <a:pt x="39756" y="677"/>
                  </a:cubicBezTo>
                  <a:cubicBezTo>
                    <a:pt x="39449" y="677"/>
                    <a:pt x="39174" y="893"/>
                    <a:pt x="39109" y="1202"/>
                  </a:cubicBezTo>
                  <a:lnTo>
                    <a:pt x="38900" y="2197"/>
                  </a:lnTo>
                  <a:lnTo>
                    <a:pt x="38694" y="3173"/>
                  </a:lnTo>
                  <a:lnTo>
                    <a:pt x="38664" y="3169"/>
                  </a:lnTo>
                  <a:cubicBezTo>
                    <a:pt x="38569" y="3149"/>
                    <a:pt x="38474" y="3140"/>
                    <a:pt x="38382" y="3140"/>
                  </a:cubicBezTo>
                  <a:cubicBezTo>
                    <a:pt x="38240" y="3140"/>
                    <a:pt x="38103" y="3162"/>
                    <a:pt x="37974" y="3206"/>
                  </a:cubicBezTo>
                  <a:cubicBezTo>
                    <a:pt x="37538" y="3347"/>
                    <a:pt x="37189" y="3713"/>
                    <a:pt x="37086" y="4194"/>
                  </a:cubicBezTo>
                  <a:lnTo>
                    <a:pt x="36881" y="5161"/>
                  </a:lnTo>
                  <a:cubicBezTo>
                    <a:pt x="36797" y="5553"/>
                    <a:pt x="36904" y="5963"/>
                    <a:pt x="37155" y="6274"/>
                  </a:cubicBezTo>
                  <a:cubicBezTo>
                    <a:pt x="37276" y="6422"/>
                    <a:pt x="37430" y="6549"/>
                    <a:pt x="37601" y="6643"/>
                  </a:cubicBezTo>
                  <a:cubicBezTo>
                    <a:pt x="37708" y="6698"/>
                    <a:pt x="38109" y="6762"/>
                    <a:pt x="38151" y="6849"/>
                  </a:cubicBezTo>
                  <a:cubicBezTo>
                    <a:pt x="38161" y="6869"/>
                    <a:pt x="38161" y="6890"/>
                    <a:pt x="38161" y="6909"/>
                  </a:cubicBezTo>
                  <a:cubicBezTo>
                    <a:pt x="38178" y="7258"/>
                    <a:pt x="38039" y="7571"/>
                    <a:pt x="37932" y="7896"/>
                  </a:cubicBezTo>
                  <a:cubicBezTo>
                    <a:pt x="37915" y="7955"/>
                    <a:pt x="37738" y="8609"/>
                    <a:pt x="37701" y="8609"/>
                  </a:cubicBezTo>
                  <a:lnTo>
                    <a:pt x="35625" y="14973"/>
                  </a:lnTo>
                  <a:lnTo>
                    <a:pt x="33187" y="22430"/>
                  </a:lnTo>
                  <a:lnTo>
                    <a:pt x="31115" y="28786"/>
                  </a:lnTo>
                  <a:lnTo>
                    <a:pt x="30584" y="30413"/>
                  </a:lnTo>
                  <a:lnTo>
                    <a:pt x="30310" y="31254"/>
                  </a:lnTo>
                  <a:lnTo>
                    <a:pt x="29764" y="32924"/>
                  </a:lnTo>
                  <a:lnTo>
                    <a:pt x="29346" y="34208"/>
                  </a:lnTo>
                  <a:cubicBezTo>
                    <a:pt x="29148" y="34805"/>
                    <a:pt x="28594" y="35173"/>
                    <a:pt x="27996" y="35173"/>
                  </a:cubicBezTo>
                  <a:cubicBezTo>
                    <a:pt x="27851" y="35173"/>
                    <a:pt x="27704" y="35152"/>
                    <a:pt x="27558" y="35107"/>
                  </a:cubicBezTo>
                  <a:cubicBezTo>
                    <a:pt x="27555" y="35107"/>
                    <a:pt x="27551" y="35102"/>
                    <a:pt x="27548" y="35102"/>
                  </a:cubicBezTo>
                  <a:cubicBezTo>
                    <a:pt x="27509" y="35088"/>
                    <a:pt x="27474" y="35077"/>
                    <a:pt x="27437" y="35065"/>
                  </a:cubicBezTo>
                  <a:cubicBezTo>
                    <a:pt x="27372" y="35043"/>
                    <a:pt x="27303" y="35024"/>
                    <a:pt x="27235" y="35005"/>
                  </a:cubicBezTo>
                  <a:cubicBezTo>
                    <a:pt x="26977" y="34938"/>
                    <a:pt x="26843" y="34395"/>
                    <a:pt x="26843" y="34124"/>
                  </a:cubicBezTo>
                  <a:lnTo>
                    <a:pt x="26843" y="32256"/>
                  </a:lnTo>
                  <a:cubicBezTo>
                    <a:pt x="26889" y="32256"/>
                    <a:pt x="26936" y="32256"/>
                    <a:pt x="26977" y="32249"/>
                  </a:cubicBezTo>
                  <a:cubicBezTo>
                    <a:pt x="27007" y="32249"/>
                    <a:pt x="27034" y="32249"/>
                    <a:pt x="27064" y="32246"/>
                  </a:cubicBezTo>
                  <a:cubicBezTo>
                    <a:pt x="27193" y="32232"/>
                    <a:pt x="27320" y="32202"/>
                    <a:pt x="27437" y="32155"/>
                  </a:cubicBezTo>
                  <a:cubicBezTo>
                    <a:pt x="27685" y="32068"/>
                    <a:pt x="27906" y="31921"/>
                    <a:pt x="28084" y="31742"/>
                  </a:cubicBezTo>
                  <a:cubicBezTo>
                    <a:pt x="28330" y="31498"/>
                    <a:pt x="28504" y="31186"/>
                    <a:pt x="28571" y="30832"/>
                  </a:cubicBezTo>
                  <a:cubicBezTo>
                    <a:pt x="28577" y="30796"/>
                    <a:pt x="28587" y="30765"/>
                    <a:pt x="28587" y="30728"/>
                  </a:cubicBezTo>
                  <a:cubicBezTo>
                    <a:pt x="28600" y="30654"/>
                    <a:pt x="28604" y="30577"/>
                    <a:pt x="28604" y="30492"/>
                  </a:cubicBezTo>
                  <a:lnTo>
                    <a:pt x="28604" y="28937"/>
                  </a:lnTo>
                  <a:lnTo>
                    <a:pt x="29384" y="28937"/>
                  </a:lnTo>
                  <a:cubicBezTo>
                    <a:pt x="29518" y="28937"/>
                    <a:pt x="29645" y="28922"/>
                    <a:pt x="29767" y="28887"/>
                  </a:cubicBezTo>
                  <a:cubicBezTo>
                    <a:pt x="30453" y="28720"/>
                    <a:pt x="30959" y="28097"/>
                    <a:pt x="30959" y="27359"/>
                  </a:cubicBezTo>
                  <a:cubicBezTo>
                    <a:pt x="30959" y="26920"/>
                    <a:pt x="30787" y="26532"/>
                    <a:pt x="30497" y="26242"/>
                  </a:cubicBezTo>
                  <a:cubicBezTo>
                    <a:pt x="30299" y="26045"/>
                    <a:pt x="30048" y="25895"/>
                    <a:pt x="29767" y="25827"/>
                  </a:cubicBezTo>
                  <a:cubicBezTo>
                    <a:pt x="29643" y="25794"/>
                    <a:pt x="29518" y="25777"/>
                    <a:pt x="29384" y="25777"/>
                  </a:cubicBezTo>
                  <a:lnTo>
                    <a:pt x="28604" y="25777"/>
                  </a:lnTo>
                  <a:lnTo>
                    <a:pt x="28604" y="21137"/>
                  </a:lnTo>
                  <a:cubicBezTo>
                    <a:pt x="28604" y="20961"/>
                    <a:pt x="28592" y="20794"/>
                    <a:pt x="28565" y="20623"/>
                  </a:cubicBezTo>
                  <a:cubicBezTo>
                    <a:pt x="28542" y="20448"/>
                    <a:pt x="28505" y="20276"/>
                    <a:pt x="28455" y="20110"/>
                  </a:cubicBezTo>
                  <a:cubicBezTo>
                    <a:pt x="28408" y="19931"/>
                    <a:pt x="28344" y="19763"/>
                    <a:pt x="28264" y="19599"/>
                  </a:cubicBezTo>
                  <a:cubicBezTo>
                    <a:pt x="28186" y="19418"/>
                    <a:pt x="28086" y="19246"/>
                    <a:pt x="27976" y="19085"/>
                  </a:cubicBezTo>
                  <a:cubicBezTo>
                    <a:pt x="27855" y="18904"/>
                    <a:pt x="27708" y="18728"/>
                    <a:pt x="27557" y="18571"/>
                  </a:cubicBezTo>
                  <a:cubicBezTo>
                    <a:pt x="27549" y="18563"/>
                    <a:pt x="27541" y="18560"/>
                    <a:pt x="27534" y="18553"/>
                  </a:cubicBezTo>
                  <a:cubicBezTo>
                    <a:pt x="27345" y="18365"/>
                    <a:pt x="27144" y="18198"/>
                    <a:pt x="26920" y="18061"/>
                  </a:cubicBezTo>
                  <a:cubicBezTo>
                    <a:pt x="26351" y="17691"/>
                    <a:pt x="25676" y="17477"/>
                    <a:pt x="24945" y="17477"/>
                  </a:cubicBezTo>
                  <a:lnTo>
                    <a:pt x="18406" y="17477"/>
                  </a:lnTo>
                  <a:cubicBezTo>
                    <a:pt x="17679" y="17477"/>
                    <a:pt x="17000" y="17691"/>
                    <a:pt x="16429" y="18061"/>
                  </a:cubicBezTo>
                  <a:cubicBezTo>
                    <a:pt x="16199" y="18200"/>
                    <a:pt x="15987" y="18376"/>
                    <a:pt x="15795" y="18570"/>
                  </a:cubicBezTo>
                  <a:cubicBezTo>
                    <a:pt x="15644" y="18728"/>
                    <a:pt x="15499" y="18900"/>
                    <a:pt x="15373" y="19084"/>
                  </a:cubicBezTo>
                  <a:cubicBezTo>
                    <a:pt x="15263" y="19242"/>
                    <a:pt x="15168" y="19419"/>
                    <a:pt x="15085" y="19597"/>
                  </a:cubicBezTo>
                  <a:cubicBezTo>
                    <a:pt x="15008" y="19766"/>
                    <a:pt x="14944" y="19937"/>
                    <a:pt x="14889" y="20108"/>
                  </a:cubicBezTo>
                  <a:cubicBezTo>
                    <a:pt x="14839" y="20275"/>
                    <a:pt x="14807" y="20446"/>
                    <a:pt x="14779" y="20622"/>
                  </a:cubicBezTo>
                  <a:cubicBezTo>
                    <a:pt x="14757" y="20783"/>
                    <a:pt x="14745" y="20960"/>
                    <a:pt x="14745" y="21134"/>
                  </a:cubicBezTo>
                  <a:lnTo>
                    <a:pt x="14745" y="21809"/>
                  </a:lnTo>
                  <a:lnTo>
                    <a:pt x="14749" y="24648"/>
                  </a:lnTo>
                  <a:lnTo>
                    <a:pt x="14749" y="26005"/>
                  </a:lnTo>
                  <a:cubicBezTo>
                    <a:pt x="14749" y="27309"/>
                    <a:pt x="15594" y="28414"/>
                    <a:pt x="16768" y="28799"/>
                  </a:cubicBezTo>
                  <a:cubicBezTo>
                    <a:pt x="17057" y="28893"/>
                    <a:pt x="17368" y="28946"/>
                    <a:pt x="17686" y="28946"/>
                  </a:cubicBezTo>
                  <a:lnTo>
                    <a:pt x="18689" y="28946"/>
                  </a:lnTo>
                  <a:lnTo>
                    <a:pt x="18689" y="33115"/>
                  </a:lnTo>
                  <a:cubicBezTo>
                    <a:pt x="18689" y="33446"/>
                    <a:pt x="18756" y="33944"/>
                    <a:pt x="18669" y="34322"/>
                  </a:cubicBezTo>
                  <a:cubicBezTo>
                    <a:pt x="18642" y="34449"/>
                    <a:pt x="18598" y="34563"/>
                    <a:pt x="18525" y="34650"/>
                  </a:cubicBezTo>
                  <a:cubicBezTo>
                    <a:pt x="18249" y="34985"/>
                    <a:pt x="17606" y="35024"/>
                    <a:pt x="17214" y="35142"/>
                  </a:cubicBezTo>
                  <a:cubicBezTo>
                    <a:pt x="17191" y="35150"/>
                    <a:pt x="17121" y="35172"/>
                    <a:pt x="17027" y="35199"/>
                  </a:cubicBezTo>
                  <a:cubicBezTo>
                    <a:pt x="16885" y="35243"/>
                    <a:pt x="16741" y="35264"/>
                    <a:pt x="16600" y="35264"/>
                  </a:cubicBezTo>
                  <a:cubicBezTo>
                    <a:pt x="16512" y="35264"/>
                    <a:pt x="16425" y="35256"/>
                    <a:pt x="16340" y="35241"/>
                  </a:cubicBezTo>
                  <a:cubicBezTo>
                    <a:pt x="15851" y="35152"/>
                    <a:pt x="15424" y="34801"/>
                    <a:pt x="15257" y="34299"/>
                  </a:cubicBezTo>
                  <a:cubicBezTo>
                    <a:pt x="14932" y="33323"/>
                    <a:pt x="14587" y="32360"/>
                    <a:pt x="14259" y="31388"/>
                  </a:cubicBezTo>
                  <a:cubicBezTo>
                    <a:pt x="14243" y="31341"/>
                    <a:pt x="14229" y="31297"/>
                    <a:pt x="14212" y="31250"/>
                  </a:cubicBezTo>
                  <a:lnTo>
                    <a:pt x="13938" y="30408"/>
                  </a:lnTo>
                  <a:lnTo>
                    <a:pt x="13408" y="28783"/>
                  </a:lnTo>
                  <a:lnTo>
                    <a:pt x="11331" y="22424"/>
                  </a:lnTo>
                  <a:lnTo>
                    <a:pt x="10642" y="20309"/>
                  </a:lnTo>
                  <a:lnTo>
                    <a:pt x="6815" y="8604"/>
                  </a:lnTo>
                  <a:cubicBezTo>
                    <a:pt x="6742" y="8380"/>
                    <a:pt x="6671" y="8154"/>
                    <a:pt x="6594" y="7930"/>
                  </a:cubicBezTo>
                  <a:cubicBezTo>
                    <a:pt x="6484" y="7591"/>
                    <a:pt x="6330" y="7263"/>
                    <a:pt x="6354" y="6893"/>
                  </a:cubicBezTo>
                  <a:cubicBezTo>
                    <a:pt x="6354" y="6872"/>
                    <a:pt x="6357" y="6846"/>
                    <a:pt x="6377" y="6826"/>
                  </a:cubicBezTo>
                  <a:cubicBezTo>
                    <a:pt x="6390" y="6813"/>
                    <a:pt x="6407" y="6806"/>
                    <a:pt x="6423" y="6803"/>
                  </a:cubicBezTo>
                  <a:cubicBezTo>
                    <a:pt x="7172" y="6582"/>
                    <a:pt x="7812" y="6001"/>
                    <a:pt x="7634" y="5157"/>
                  </a:cubicBezTo>
                  <a:lnTo>
                    <a:pt x="7429" y="4188"/>
                  </a:lnTo>
                  <a:cubicBezTo>
                    <a:pt x="7329" y="3708"/>
                    <a:pt x="6979" y="3343"/>
                    <a:pt x="6541" y="3202"/>
                  </a:cubicBezTo>
                  <a:cubicBezTo>
                    <a:pt x="6408" y="3159"/>
                    <a:pt x="6269" y="3136"/>
                    <a:pt x="6127" y="3136"/>
                  </a:cubicBezTo>
                  <a:cubicBezTo>
                    <a:pt x="6035" y="3136"/>
                    <a:pt x="5943" y="3145"/>
                    <a:pt x="5850" y="3165"/>
                  </a:cubicBezTo>
                  <a:lnTo>
                    <a:pt x="5821" y="3168"/>
                  </a:lnTo>
                  <a:lnTo>
                    <a:pt x="5619" y="2192"/>
                  </a:lnTo>
                  <a:lnTo>
                    <a:pt x="5408" y="1197"/>
                  </a:lnTo>
                  <a:cubicBezTo>
                    <a:pt x="5343" y="889"/>
                    <a:pt x="5065" y="672"/>
                    <a:pt x="4757" y="672"/>
                  </a:cubicBezTo>
                  <a:cubicBezTo>
                    <a:pt x="4712" y="672"/>
                    <a:pt x="4666" y="677"/>
                    <a:pt x="4621" y="686"/>
                  </a:cubicBezTo>
                  <a:lnTo>
                    <a:pt x="4586" y="694"/>
                  </a:lnTo>
                  <a:cubicBezTo>
                    <a:pt x="4228" y="765"/>
                    <a:pt x="4000" y="1120"/>
                    <a:pt x="4076" y="1478"/>
                  </a:cubicBezTo>
                  <a:lnTo>
                    <a:pt x="3874" y="527"/>
                  </a:lnTo>
                  <a:cubicBezTo>
                    <a:pt x="3807" y="213"/>
                    <a:pt x="3537" y="2"/>
                    <a:pt x="3226" y="2"/>
                  </a:cubicBezTo>
                  <a:cubicBezTo>
                    <a:pt x="3170" y="2"/>
                    <a:pt x="3113" y="9"/>
                    <a:pt x="3055" y="23"/>
                  </a:cubicBezTo>
                  <a:cubicBezTo>
                    <a:pt x="2702" y="111"/>
                    <a:pt x="2473" y="477"/>
                    <a:pt x="2549" y="835"/>
                  </a:cubicBezTo>
                  <a:lnTo>
                    <a:pt x="2617" y="1170"/>
                  </a:lnTo>
                  <a:cubicBezTo>
                    <a:pt x="2551" y="859"/>
                    <a:pt x="2274" y="642"/>
                    <a:pt x="1966" y="642"/>
                  </a:cubicBezTo>
                  <a:cubicBezTo>
                    <a:pt x="1921" y="642"/>
                    <a:pt x="1875" y="647"/>
                    <a:pt x="1828" y="656"/>
                  </a:cubicBezTo>
                  <a:lnTo>
                    <a:pt x="1771" y="672"/>
                  </a:lnTo>
                  <a:cubicBezTo>
                    <a:pt x="1426" y="761"/>
                    <a:pt x="1212" y="1104"/>
                    <a:pt x="1285" y="1450"/>
                  </a:cubicBezTo>
                  <a:lnTo>
                    <a:pt x="1410" y="2045"/>
                  </a:lnTo>
                  <a:cubicBezTo>
                    <a:pt x="1344" y="1734"/>
                    <a:pt x="1066" y="1516"/>
                    <a:pt x="759" y="1516"/>
                  </a:cubicBezTo>
                  <a:cubicBezTo>
                    <a:pt x="713" y="1516"/>
                    <a:pt x="667" y="1521"/>
                    <a:pt x="621" y="1531"/>
                  </a:cubicBezTo>
                  <a:lnTo>
                    <a:pt x="591" y="1538"/>
                  </a:lnTo>
                  <a:cubicBezTo>
                    <a:pt x="229" y="1614"/>
                    <a:pt x="1" y="1963"/>
                    <a:pt x="78" y="2323"/>
                  </a:cubicBezTo>
                  <a:lnTo>
                    <a:pt x="848" y="5977"/>
                  </a:lnTo>
                  <a:cubicBezTo>
                    <a:pt x="992" y="6655"/>
                    <a:pt x="1469" y="7177"/>
                    <a:pt x="2075" y="7405"/>
                  </a:cubicBezTo>
                  <a:cubicBezTo>
                    <a:pt x="2102" y="7421"/>
                    <a:pt x="2128" y="7440"/>
                    <a:pt x="2159" y="7459"/>
                  </a:cubicBezTo>
                  <a:cubicBezTo>
                    <a:pt x="2419" y="7624"/>
                    <a:pt x="2594" y="7889"/>
                    <a:pt x="2652" y="8187"/>
                  </a:cubicBezTo>
                  <a:lnTo>
                    <a:pt x="2734" y="8605"/>
                  </a:lnTo>
                  <a:lnTo>
                    <a:pt x="4937" y="19637"/>
                  </a:lnTo>
                  <a:lnTo>
                    <a:pt x="5494" y="22427"/>
                  </a:lnTo>
                  <a:lnTo>
                    <a:pt x="6762" y="28783"/>
                  </a:lnTo>
                  <a:lnTo>
                    <a:pt x="7086" y="30410"/>
                  </a:lnTo>
                  <a:lnTo>
                    <a:pt x="7259" y="31274"/>
                  </a:lnTo>
                  <a:lnTo>
                    <a:pt x="8253" y="36274"/>
                  </a:lnTo>
                  <a:lnTo>
                    <a:pt x="9212" y="41604"/>
                  </a:lnTo>
                  <a:lnTo>
                    <a:pt x="9632" y="43929"/>
                  </a:lnTo>
                  <a:lnTo>
                    <a:pt x="10051" y="46252"/>
                  </a:lnTo>
                  <a:lnTo>
                    <a:pt x="10729" y="50014"/>
                  </a:lnTo>
                  <a:lnTo>
                    <a:pt x="11148" y="52337"/>
                  </a:lnTo>
                  <a:lnTo>
                    <a:pt x="11566" y="54661"/>
                  </a:lnTo>
                  <a:lnTo>
                    <a:pt x="13759" y="66836"/>
                  </a:lnTo>
                  <a:lnTo>
                    <a:pt x="31074" y="66836"/>
                  </a:lnTo>
                  <a:lnTo>
                    <a:pt x="33142" y="54661"/>
                  </a:lnTo>
                  <a:lnTo>
                    <a:pt x="33538" y="52337"/>
                  </a:lnTo>
                  <a:lnTo>
                    <a:pt x="33930" y="50014"/>
                  </a:lnTo>
                  <a:lnTo>
                    <a:pt x="34571" y="46252"/>
                  </a:lnTo>
                  <a:lnTo>
                    <a:pt x="34966" y="43929"/>
                  </a:lnTo>
                  <a:lnTo>
                    <a:pt x="35358" y="41604"/>
                  </a:lnTo>
                  <a:lnTo>
                    <a:pt x="36267" y="36274"/>
                  </a:lnTo>
                  <a:lnTo>
                    <a:pt x="37262" y="31274"/>
                  </a:lnTo>
                  <a:lnTo>
                    <a:pt x="37437" y="30408"/>
                  </a:lnTo>
                  <a:lnTo>
                    <a:pt x="37761" y="28783"/>
                  </a:lnTo>
                  <a:lnTo>
                    <a:pt x="38345" y="25862"/>
                  </a:lnTo>
                  <a:lnTo>
                    <a:pt x="39025" y="22427"/>
                  </a:lnTo>
                  <a:lnTo>
                    <a:pt x="40605" y="14516"/>
                  </a:lnTo>
                  <a:lnTo>
                    <a:pt x="41785" y="8605"/>
                  </a:lnTo>
                  <a:lnTo>
                    <a:pt x="41876" y="8160"/>
                  </a:lnTo>
                  <a:cubicBezTo>
                    <a:pt x="41930" y="7870"/>
                    <a:pt x="42109" y="7619"/>
                    <a:pt x="42360" y="7459"/>
                  </a:cubicBezTo>
                  <a:cubicBezTo>
                    <a:pt x="42390" y="7440"/>
                    <a:pt x="42417" y="7421"/>
                    <a:pt x="42444" y="7405"/>
                  </a:cubicBezTo>
                  <a:cubicBezTo>
                    <a:pt x="43050" y="7177"/>
                    <a:pt x="43525" y="6655"/>
                    <a:pt x="43671" y="5977"/>
                  </a:cubicBezTo>
                  <a:lnTo>
                    <a:pt x="44441" y="2323"/>
                  </a:lnTo>
                  <a:cubicBezTo>
                    <a:pt x="44517" y="1963"/>
                    <a:pt x="44289" y="1614"/>
                    <a:pt x="43929" y="1540"/>
                  </a:cubicBezTo>
                  <a:lnTo>
                    <a:pt x="43899" y="1533"/>
                  </a:lnTo>
                  <a:cubicBezTo>
                    <a:pt x="43852" y="1523"/>
                    <a:pt x="43805" y="1518"/>
                    <a:pt x="43759" y="1518"/>
                  </a:cubicBezTo>
                  <a:cubicBezTo>
                    <a:pt x="43450" y="1518"/>
                    <a:pt x="43173" y="1733"/>
                    <a:pt x="43107" y="2046"/>
                  </a:cubicBezTo>
                  <a:lnTo>
                    <a:pt x="43224" y="1483"/>
                  </a:lnTo>
                  <a:cubicBezTo>
                    <a:pt x="43301" y="1120"/>
                    <a:pt x="43073" y="755"/>
                    <a:pt x="42718" y="666"/>
                  </a:cubicBezTo>
                  <a:lnTo>
                    <a:pt x="42688" y="659"/>
                  </a:lnTo>
                  <a:cubicBezTo>
                    <a:pt x="42642" y="650"/>
                    <a:pt x="42596" y="645"/>
                    <a:pt x="42551" y="645"/>
                  </a:cubicBezTo>
                  <a:cubicBezTo>
                    <a:pt x="42244" y="645"/>
                    <a:pt x="41966" y="861"/>
                    <a:pt x="41899" y="1173"/>
                  </a:cubicBezTo>
                  <a:lnTo>
                    <a:pt x="41967" y="838"/>
                  </a:lnTo>
                  <a:cubicBezTo>
                    <a:pt x="42044" y="480"/>
                    <a:pt x="41816" y="114"/>
                    <a:pt x="41461" y="27"/>
                  </a:cubicBezTo>
                  <a:lnTo>
                    <a:pt x="41431" y="20"/>
                  </a:lnTo>
                  <a:cubicBezTo>
                    <a:pt x="41378" y="7"/>
                    <a:pt x="41325" y="1"/>
                    <a:pt x="41273" y="1"/>
                  </a:cubicBez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60"/>
            <p:cNvSpPr/>
            <p:nvPr/>
          </p:nvSpPr>
          <p:spPr>
            <a:xfrm rot="10800000">
              <a:off x="2593872" y="4428338"/>
              <a:ext cx="39461" cy="109286"/>
            </a:xfrm>
            <a:custGeom>
              <a:avLst/>
              <a:gdLst/>
              <a:ahLst/>
              <a:cxnLst/>
              <a:rect l="l" t="t" r="r" b="b"/>
              <a:pathLst>
                <a:path w="945" h="2617" extrusionOk="0">
                  <a:moveTo>
                    <a:pt x="520" y="0"/>
                  </a:moveTo>
                  <a:lnTo>
                    <a:pt x="29" y="2326"/>
                  </a:lnTo>
                  <a:cubicBezTo>
                    <a:pt x="0" y="2456"/>
                    <a:pt x="84" y="2584"/>
                    <a:pt x="214" y="2611"/>
                  </a:cubicBezTo>
                  <a:cubicBezTo>
                    <a:pt x="231" y="2615"/>
                    <a:pt x="249" y="2617"/>
                    <a:pt x="265" y="2617"/>
                  </a:cubicBezTo>
                  <a:cubicBezTo>
                    <a:pt x="376" y="2617"/>
                    <a:pt x="476" y="2538"/>
                    <a:pt x="500" y="2426"/>
                  </a:cubicBezTo>
                  <a:lnTo>
                    <a:pt x="891" y="571"/>
                  </a:lnTo>
                  <a:cubicBezTo>
                    <a:pt x="945" y="311"/>
                    <a:pt x="779" y="56"/>
                    <a:pt x="520"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60"/>
            <p:cNvSpPr/>
            <p:nvPr/>
          </p:nvSpPr>
          <p:spPr>
            <a:xfrm rot="10800000">
              <a:off x="2543261" y="4416646"/>
              <a:ext cx="34241" cy="84522"/>
            </a:xfrm>
            <a:custGeom>
              <a:avLst/>
              <a:gdLst/>
              <a:ahLst/>
              <a:cxnLst/>
              <a:rect l="l" t="t" r="r" b="b"/>
              <a:pathLst>
                <a:path w="820" h="2024" extrusionOk="0">
                  <a:moveTo>
                    <a:pt x="393" y="0"/>
                  </a:moveTo>
                  <a:lnTo>
                    <a:pt x="29" y="1732"/>
                  </a:lnTo>
                  <a:cubicBezTo>
                    <a:pt x="0" y="1862"/>
                    <a:pt x="84" y="1992"/>
                    <a:pt x="214" y="2018"/>
                  </a:cubicBezTo>
                  <a:cubicBezTo>
                    <a:pt x="232" y="2022"/>
                    <a:pt x="249" y="2023"/>
                    <a:pt x="266" y="2023"/>
                  </a:cubicBezTo>
                  <a:cubicBezTo>
                    <a:pt x="378" y="2023"/>
                    <a:pt x="477" y="1945"/>
                    <a:pt x="500" y="1832"/>
                  </a:cubicBezTo>
                  <a:lnTo>
                    <a:pt x="766" y="571"/>
                  </a:lnTo>
                  <a:cubicBezTo>
                    <a:pt x="819" y="311"/>
                    <a:pt x="654" y="56"/>
                    <a:pt x="393"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60"/>
            <p:cNvSpPr/>
            <p:nvPr/>
          </p:nvSpPr>
          <p:spPr>
            <a:xfrm rot="10800000">
              <a:off x="2654757" y="4440073"/>
              <a:ext cx="34283" cy="84522"/>
            </a:xfrm>
            <a:custGeom>
              <a:avLst/>
              <a:gdLst/>
              <a:ahLst/>
              <a:cxnLst/>
              <a:rect l="l" t="t" r="r" b="b"/>
              <a:pathLst>
                <a:path w="821" h="2024" extrusionOk="0">
                  <a:moveTo>
                    <a:pt x="394" y="1"/>
                  </a:moveTo>
                  <a:lnTo>
                    <a:pt x="29" y="1733"/>
                  </a:lnTo>
                  <a:cubicBezTo>
                    <a:pt x="0" y="1863"/>
                    <a:pt x="84" y="1991"/>
                    <a:pt x="214" y="2018"/>
                  </a:cubicBezTo>
                  <a:cubicBezTo>
                    <a:pt x="231" y="2022"/>
                    <a:pt x="248" y="2024"/>
                    <a:pt x="265" y="2024"/>
                  </a:cubicBezTo>
                  <a:cubicBezTo>
                    <a:pt x="376" y="2024"/>
                    <a:pt x="476" y="1945"/>
                    <a:pt x="500" y="1833"/>
                  </a:cubicBezTo>
                  <a:lnTo>
                    <a:pt x="765" y="571"/>
                  </a:lnTo>
                  <a:cubicBezTo>
                    <a:pt x="821" y="310"/>
                    <a:pt x="655" y="56"/>
                    <a:pt x="394"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60"/>
            <p:cNvSpPr/>
            <p:nvPr/>
          </p:nvSpPr>
          <p:spPr>
            <a:xfrm rot="10800000">
              <a:off x="2745624" y="4373593"/>
              <a:ext cx="36078" cy="80847"/>
            </a:xfrm>
            <a:custGeom>
              <a:avLst/>
              <a:gdLst/>
              <a:ahLst/>
              <a:cxnLst/>
              <a:rect l="l" t="t" r="r" b="b"/>
              <a:pathLst>
                <a:path w="864" h="1936" extrusionOk="0">
                  <a:moveTo>
                    <a:pt x="763" y="1"/>
                  </a:moveTo>
                  <a:cubicBezTo>
                    <a:pt x="540" y="1"/>
                    <a:pt x="342" y="158"/>
                    <a:pt x="293" y="384"/>
                  </a:cubicBezTo>
                  <a:lnTo>
                    <a:pt x="28" y="1645"/>
                  </a:lnTo>
                  <a:cubicBezTo>
                    <a:pt x="1" y="1775"/>
                    <a:pt x="82" y="1903"/>
                    <a:pt x="213" y="1930"/>
                  </a:cubicBezTo>
                  <a:cubicBezTo>
                    <a:pt x="230" y="1934"/>
                    <a:pt x="246" y="1936"/>
                    <a:pt x="263" y="1936"/>
                  </a:cubicBezTo>
                  <a:cubicBezTo>
                    <a:pt x="374" y="1936"/>
                    <a:pt x="475" y="1858"/>
                    <a:pt x="499" y="1745"/>
                  </a:cubicBezTo>
                  <a:lnTo>
                    <a:pt x="864" y="11"/>
                  </a:lnTo>
                  <a:cubicBezTo>
                    <a:pt x="830" y="4"/>
                    <a:pt x="796" y="1"/>
                    <a:pt x="763"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60"/>
            <p:cNvSpPr/>
            <p:nvPr/>
          </p:nvSpPr>
          <p:spPr>
            <a:xfrm rot="10800000">
              <a:off x="4230314" y="4428338"/>
              <a:ext cx="39503" cy="109286"/>
            </a:xfrm>
            <a:custGeom>
              <a:avLst/>
              <a:gdLst/>
              <a:ahLst/>
              <a:cxnLst/>
              <a:rect l="l" t="t" r="r" b="b"/>
              <a:pathLst>
                <a:path w="946" h="2617" extrusionOk="0">
                  <a:moveTo>
                    <a:pt x="426" y="0"/>
                  </a:moveTo>
                  <a:cubicBezTo>
                    <a:pt x="166" y="56"/>
                    <a:pt x="1" y="311"/>
                    <a:pt x="55" y="571"/>
                  </a:cubicBezTo>
                  <a:lnTo>
                    <a:pt x="446" y="2426"/>
                  </a:lnTo>
                  <a:cubicBezTo>
                    <a:pt x="469" y="2538"/>
                    <a:pt x="569" y="2617"/>
                    <a:pt x="680" y="2617"/>
                  </a:cubicBezTo>
                  <a:cubicBezTo>
                    <a:pt x="697" y="2617"/>
                    <a:pt x="714" y="2615"/>
                    <a:pt x="731" y="2611"/>
                  </a:cubicBezTo>
                  <a:cubicBezTo>
                    <a:pt x="861" y="2584"/>
                    <a:pt x="945" y="2456"/>
                    <a:pt x="917" y="2326"/>
                  </a:cubicBezTo>
                  <a:lnTo>
                    <a:pt x="426" y="0"/>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60"/>
            <p:cNvSpPr/>
            <p:nvPr/>
          </p:nvSpPr>
          <p:spPr>
            <a:xfrm rot="10800000">
              <a:off x="4286104" y="4416646"/>
              <a:ext cx="34241" cy="84522"/>
            </a:xfrm>
            <a:custGeom>
              <a:avLst/>
              <a:gdLst/>
              <a:ahLst/>
              <a:cxnLst/>
              <a:rect l="l" t="t" r="r" b="b"/>
              <a:pathLst>
                <a:path w="820" h="2024" extrusionOk="0">
                  <a:moveTo>
                    <a:pt x="427" y="0"/>
                  </a:moveTo>
                  <a:cubicBezTo>
                    <a:pt x="166" y="56"/>
                    <a:pt x="1" y="311"/>
                    <a:pt x="55" y="571"/>
                  </a:cubicBezTo>
                  <a:lnTo>
                    <a:pt x="320" y="1832"/>
                  </a:lnTo>
                  <a:cubicBezTo>
                    <a:pt x="344" y="1945"/>
                    <a:pt x="444" y="2023"/>
                    <a:pt x="555" y="2023"/>
                  </a:cubicBezTo>
                  <a:cubicBezTo>
                    <a:pt x="571" y="2023"/>
                    <a:pt x="588" y="2022"/>
                    <a:pt x="606" y="2018"/>
                  </a:cubicBezTo>
                  <a:cubicBezTo>
                    <a:pt x="735" y="1992"/>
                    <a:pt x="820" y="1862"/>
                    <a:pt x="791" y="1732"/>
                  </a:cubicBezTo>
                  <a:lnTo>
                    <a:pt x="427" y="0"/>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60"/>
            <p:cNvSpPr/>
            <p:nvPr/>
          </p:nvSpPr>
          <p:spPr>
            <a:xfrm rot="10800000">
              <a:off x="4174608" y="4440073"/>
              <a:ext cx="34325" cy="84522"/>
            </a:xfrm>
            <a:custGeom>
              <a:avLst/>
              <a:gdLst/>
              <a:ahLst/>
              <a:cxnLst/>
              <a:rect l="l" t="t" r="r" b="b"/>
              <a:pathLst>
                <a:path w="822" h="2024" extrusionOk="0">
                  <a:moveTo>
                    <a:pt x="427" y="1"/>
                  </a:moveTo>
                  <a:cubicBezTo>
                    <a:pt x="166" y="56"/>
                    <a:pt x="1" y="310"/>
                    <a:pt x="56" y="571"/>
                  </a:cubicBezTo>
                  <a:lnTo>
                    <a:pt x="322" y="1833"/>
                  </a:lnTo>
                  <a:cubicBezTo>
                    <a:pt x="345" y="1945"/>
                    <a:pt x="445" y="2024"/>
                    <a:pt x="556" y="2024"/>
                  </a:cubicBezTo>
                  <a:cubicBezTo>
                    <a:pt x="573" y="2024"/>
                    <a:pt x="590" y="2022"/>
                    <a:pt x="607" y="2018"/>
                  </a:cubicBezTo>
                  <a:cubicBezTo>
                    <a:pt x="737" y="1991"/>
                    <a:pt x="821" y="1863"/>
                    <a:pt x="793" y="1733"/>
                  </a:cubicBezTo>
                  <a:lnTo>
                    <a:pt x="427" y="1"/>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60"/>
            <p:cNvSpPr/>
            <p:nvPr/>
          </p:nvSpPr>
          <p:spPr>
            <a:xfrm rot="10800000">
              <a:off x="4081987" y="4373593"/>
              <a:ext cx="36078" cy="80847"/>
            </a:xfrm>
            <a:custGeom>
              <a:avLst/>
              <a:gdLst/>
              <a:ahLst/>
              <a:cxnLst/>
              <a:rect l="l" t="t" r="r" b="b"/>
              <a:pathLst>
                <a:path w="864" h="1936" extrusionOk="0">
                  <a:moveTo>
                    <a:pt x="101" y="1"/>
                  </a:moveTo>
                  <a:cubicBezTo>
                    <a:pt x="68" y="1"/>
                    <a:pt x="34" y="4"/>
                    <a:pt x="1" y="11"/>
                  </a:cubicBezTo>
                  <a:lnTo>
                    <a:pt x="366" y="1745"/>
                  </a:lnTo>
                  <a:cubicBezTo>
                    <a:pt x="390" y="1858"/>
                    <a:pt x="490" y="1936"/>
                    <a:pt x="602" y="1936"/>
                  </a:cubicBezTo>
                  <a:cubicBezTo>
                    <a:pt x="618" y="1936"/>
                    <a:pt x="635" y="1934"/>
                    <a:pt x="651" y="1930"/>
                  </a:cubicBezTo>
                  <a:cubicBezTo>
                    <a:pt x="783" y="1903"/>
                    <a:pt x="864" y="1775"/>
                    <a:pt x="837" y="1645"/>
                  </a:cubicBezTo>
                  <a:lnTo>
                    <a:pt x="571" y="384"/>
                  </a:lnTo>
                  <a:cubicBezTo>
                    <a:pt x="523" y="158"/>
                    <a:pt x="324" y="1"/>
                    <a:pt x="101"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60"/>
            <p:cNvSpPr/>
            <p:nvPr/>
          </p:nvSpPr>
          <p:spPr>
            <a:xfrm rot="10800000">
              <a:off x="3430222" y="3477448"/>
              <a:ext cx="228121" cy="104901"/>
            </a:xfrm>
            <a:custGeom>
              <a:avLst/>
              <a:gdLst/>
              <a:ahLst/>
              <a:cxnLst/>
              <a:rect l="l" t="t" r="r" b="b"/>
              <a:pathLst>
                <a:path w="5463" h="2512" extrusionOk="0">
                  <a:moveTo>
                    <a:pt x="4694" y="0"/>
                  </a:moveTo>
                  <a:cubicBezTo>
                    <a:pt x="4694" y="952"/>
                    <a:pt x="3922" y="1724"/>
                    <a:pt x="2969" y="1727"/>
                  </a:cubicBezTo>
                  <a:lnTo>
                    <a:pt x="1850" y="1727"/>
                  </a:lnTo>
                  <a:lnTo>
                    <a:pt x="1850" y="1734"/>
                  </a:lnTo>
                  <a:lnTo>
                    <a:pt x="1362" y="1734"/>
                  </a:lnTo>
                  <a:cubicBezTo>
                    <a:pt x="783" y="1734"/>
                    <a:pt x="276" y="2045"/>
                    <a:pt x="1" y="2511"/>
                  </a:cubicBezTo>
                  <a:lnTo>
                    <a:pt x="4694" y="2511"/>
                  </a:lnTo>
                  <a:cubicBezTo>
                    <a:pt x="5463" y="2511"/>
                    <a:pt x="4694" y="1886"/>
                    <a:pt x="4694" y="1117"/>
                  </a:cubicBezTo>
                  <a:lnTo>
                    <a:pt x="4694" y="0"/>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60"/>
            <p:cNvSpPr/>
            <p:nvPr/>
          </p:nvSpPr>
          <p:spPr>
            <a:xfrm rot="10800000">
              <a:off x="3291078" y="3417567"/>
              <a:ext cx="86438" cy="86443"/>
            </a:xfrm>
            <a:custGeom>
              <a:avLst/>
              <a:gdLst/>
              <a:ahLst/>
              <a:cxnLst/>
              <a:rect l="l" t="t" r="r" b="b"/>
              <a:pathLst>
                <a:path w="2070" h="2070" extrusionOk="0">
                  <a:moveTo>
                    <a:pt x="1035" y="0"/>
                  </a:moveTo>
                  <a:cubicBezTo>
                    <a:pt x="464" y="0"/>
                    <a:pt x="0" y="464"/>
                    <a:pt x="0" y="1035"/>
                  </a:cubicBezTo>
                  <a:cubicBezTo>
                    <a:pt x="0" y="1606"/>
                    <a:pt x="464" y="2069"/>
                    <a:pt x="1035" y="2069"/>
                  </a:cubicBezTo>
                  <a:cubicBezTo>
                    <a:pt x="1606" y="2069"/>
                    <a:pt x="2069" y="1606"/>
                    <a:pt x="2069" y="1035"/>
                  </a:cubicBezTo>
                  <a:cubicBezTo>
                    <a:pt x="2069" y="464"/>
                    <a:pt x="1606" y="0"/>
                    <a:pt x="1035" y="0"/>
                  </a:cubicBezTo>
                  <a:close/>
                </a:path>
              </a:pathLst>
            </a:custGeom>
            <a:solidFill>
              <a:srgbClr val="272726"/>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60"/>
            <p:cNvSpPr/>
            <p:nvPr/>
          </p:nvSpPr>
          <p:spPr>
            <a:xfrm rot="10800000">
              <a:off x="3014408" y="1029778"/>
              <a:ext cx="872398" cy="765628"/>
            </a:xfrm>
            <a:custGeom>
              <a:avLst/>
              <a:gdLst/>
              <a:ahLst/>
              <a:cxnLst/>
              <a:rect l="l" t="t" r="r" b="b"/>
              <a:pathLst>
                <a:path w="20892" h="18334" extrusionOk="0">
                  <a:moveTo>
                    <a:pt x="2391" y="1"/>
                  </a:moveTo>
                  <a:lnTo>
                    <a:pt x="1782" y="4654"/>
                  </a:lnTo>
                  <a:lnTo>
                    <a:pt x="1184" y="9268"/>
                  </a:lnTo>
                  <a:lnTo>
                    <a:pt x="0" y="18334"/>
                  </a:lnTo>
                  <a:lnTo>
                    <a:pt x="8734" y="18334"/>
                  </a:lnTo>
                  <a:lnTo>
                    <a:pt x="9764" y="10187"/>
                  </a:lnTo>
                  <a:cubicBezTo>
                    <a:pt x="9828" y="9663"/>
                    <a:pt x="10277" y="9268"/>
                    <a:pt x="10807" y="9268"/>
                  </a:cubicBezTo>
                  <a:cubicBezTo>
                    <a:pt x="11356" y="9268"/>
                    <a:pt x="11818" y="9690"/>
                    <a:pt x="11858" y="10240"/>
                  </a:cubicBezTo>
                  <a:lnTo>
                    <a:pt x="12496" y="18334"/>
                  </a:lnTo>
                  <a:lnTo>
                    <a:pt x="20891" y="18334"/>
                  </a:lnTo>
                  <a:lnTo>
                    <a:pt x="20004" y="4654"/>
                  </a:lnTo>
                  <a:lnTo>
                    <a:pt x="19706" y="1"/>
                  </a:lnTo>
                  <a:close/>
                </a:path>
              </a:pathLst>
            </a:custGeom>
            <a:solidFill>
              <a:schemeClr val="accent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60"/>
            <p:cNvSpPr/>
            <p:nvPr/>
          </p:nvSpPr>
          <p:spPr>
            <a:xfrm rot="10800000">
              <a:off x="3051361" y="1601055"/>
              <a:ext cx="760989" cy="194351"/>
            </a:xfrm>
            <a:custGeom>
              <a:avLst/>
              <a:gdLst/>
              <a:ahLst/>
              <a:cxnLst/>
              <a:rect l="l" t="t" r="r" b="b"/>
              <a:pathLst>
                <a:path w="18224" h="4654" extrusionOk="0">
                  <a:moveTo>
                    <a:pt x="611" y="1"/>
                  </a:moveTo>
                  <a:lnTo>
                    <a:pt x="1" y="4654"/>
                  </a:lnTo>
                  <a:lnTo>
                    <a:pt x="18224" y="4654"/>
                  </a:lnTo>
                  <a:lnTo>
                    <a:pt x="17926" y="1"/>
                  </a:lnTo>
                  <a:close/>
                </a:path>
              </a:pathLst>
            </a:custGeom>
            <a:solidFill>
              <a:srgbClr val="272726"/>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60"/>
            <p:cNvSpPr/>
            <p:nvPr/>
          </p:nvSpPr>
          <p:spPr>
            <a:xfrm rot="10800000">
              <a:off x="3118531" y="2400802"/>
              <a:ext cx="97211" cy="810979"/>
            </a:xfrm>
            <a:custGeom>
              <a:avLst/>
              <a:gdLst/>
              <a:ahLst/>
              <a:cxnLst/>
              <a:rect l="l" t="t" r="r" b="b"/>
              <a:pathLst>
                <a:path w="2328" h="19420" extrusionOk="0">
                  <a:moveTo>
                    <a:pt x="2327" y="1"/>
                  </a:moveTo>
                  <a:lnTo>
                    <a:pt x="1908" y="1285"/>
                  </a:lnTo>
                  <a:cubicBezTo>
                    <a:pt x="1713" y="1883"/>
                    <a:pt x="1159" y="2251"/>
                    <a:pt x="561" y="2251"/>
                  </a:cubicBezTo>
                  <a:cubicBezTo>
                    <a:pt x="416" y="2251"/>
                    <a:pt x="268" y="2229"/>
                    <a:pt x="122" y="2184"/>
                  </a:cubicBezTo>
                  <a:cubicBezTo>
                    <a:pt x="117" y="2184"/>
                    <a:pt x="114" y="2180"/>
                    <a:pt x="110" y="2180"/>
                  </a:cubicBezTo>
                  <a:cubicBezTo>
                    <a:pt x="73" y="2165"/>
                    <a:pt x="37" y="2152"/>
                    <a:pt x="0" y="2143"/>
                  </a:cubicBezTo>
                  <a:lnTo>
                    <a:pt x="0" y="19420"/>
                  </a:lnTo>
                  <a:lnTo>
                    <a:pt x="2327" y="19420"/>
                  </a:lnTo>
                  <a:lnTo>
                    <a:pt x="2327" y="1"/>
                  </a:lnTo>
                  <a:close/>
                </a:path>
              </a:pathLst>
            </a:custGeom>
            <a:solidFill>
              <a:schemeClr val="accent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60"/>
            <p:cNvSpPr/>
            <p:nvPr/>
          </p:nvSpPr>
          <p:spPr>
            <a:xfrm rot="10800000">
              <a:off x="2944423" y="2400823"/>
              <a:ext cx="968983" cy="97092"/>
            </a:xfrm>
            <a:custGeom>
              <a:avLst/>
              <a:gdLst/>
              <a:ahLst/>
              <a:cxnLst/>
              <a:rect l="l" t="t" r="r" b="b"/>
              <a:pathLst>
                <a:path w="23205" h="2325" extrusionOk="0">
                  <a:moveTo>
                    <a:pt x="1" y="0"/>
                  </a:moveTo>
                  <a:lnTo>
                    <a:pt x="420" y="2325"/>
                  </a:lnTo>
                  <a:lnTo>
                    <a:pt x="22813" y="2325"/>
                  </a:lnTo>
                  <a:lnTo>
                    <a:pt x="23205" y="0"/>
                  </a:lnTo>
                  <a:close/>
                </a:path>
              </a:pathLst>
            </a:custGeom>
            <a:solidFill>
              <a:schemeClr val="accent4"/>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60"/>
            <p:cNvSpPr/>
            <p:nvPr/>
          </p:nvSpPr>
          <p:spPr>
            <a:xfrm rot="10800000">
              <a:off x="3581844" y="2400721"/>
              <a:ext cx="97211" cy="752473"/>
            </a:xfrm>
            <a:custGeom>
              <a:avLst/>
              <a:gdLst/>
              <a:ahLst/>
              <a:cxnLst/>
              <a:rect l="l" t="t" r="r" b="b"/>
              <a:pathLst>
                <a:path w="2328" h="18019" extrusionOk="0">
                  <a:moveTo>
                    <a:pt x="2328" y="0"/>
                  </a:moveTo>
                  <a:cubicBezTo>
                    <a:pt x="2300" y="126"/>
                    <a:pt x="2255" y="240"/>
                    <a:pt x="2185" y="329"/>
                  </a:cubicBezTo>
                  <a:cubicBezTo>
                    <a:pt x="1909" y="664"/>
                    <a:pt x="1266" y="704"/>
                    <a:pt x="874" y="821"/>
                  </a:cubicBezTo>
                  <a:cubicBezTo>
                    <a:pt x="851" y="828"/>
                    <a:pt x="781" y="851"/>
                    <a:pt x="687" y="878"/>
                  </a:cubicBezTo>
                  <a:cubicBezTo>
                    <a:pt x="545" y="922"/>
                    <a:pt x="401" y="943"/>
                    <a:pt x="259" y="943"/>
                  </a:cubicBezTo>
                  <a:cubicBezTo>
                    <a:pt x="171" y="943"/>
                    <a:pt x="85" y="935"/>
                    <a:pt x="0" y="919"/>
                  </a:cubicBezTo>
                  <a:lnTo>
                    <a:pt x="0" y="18018"/>
                  </a:lnTo>
                  <a:lnTo>
                    <a:pt x="2328" y="18018"/>
                  </a:lnTo>
                  <a:lnTo>
                    <a:pt x="2328" y="0"/>
                  </a:lnTo>
                  <a:close/>
                </a:path>
              </a:pathLst>
            </a:custGeom>
            <a:solidFill>
              <a:schemeClr val="accent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60"/>
            <p:cNvSpPr/>
            <p:nvPr/>
          </p:nvSpPr>
          <p:spPr>
            <a:xfrm rot="10800000">
              <a:off x="2884753" y="2751973"/>
              <a:ext cx="1091917" cy="97134"/>
            </a:xfrm>
            <a:custGeom>
              <a:avLst/>
              <a:gdLst/>
              <a:ahLst/>
              <a:cxnLst/>
              <a:rect l="l" t="t" r="r" b="b"/>
              <a:pathLst>
                <a:path w="26149" h="2326" extrusionOk="0">
                  <a:moveTo>
                    <a:pt x="0" y="1"/>
                  </a:moveTo>
                  <a:lnTo>
                    <a:pt x="419" y="2325"/>
                  </a:lnTo>
                  <a:lnTo>
                    <a:pt x="25756" y="2325"/>
                  </a:lnTo>
                  <a:lnTo>
                    <a:pt x="26148" y="1"/>
                  </a:lnTo>
                  <a:close/>
                </a:path>
              </a:pathLst>
            </a:custGeom>
            <a:solidFill>
              <a:schemeClr val="accent4"/>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60"/>
            <p:cNvSpPr/>
            <p:nvPr/>
          </p:nvSpPr>
          <p:spPr>
            <a:xfrm rot="10800000">
              <a:off x="2901164" y="2654925"/>
              <a:ext cx="1058052" cy="97092"/>
            </a:xfrm>
            <a:custGeom>
              <a:avLst/>
              <a:gdLst/>
              <a:ahLst/>
              <a:cxnLst/>
              <a:rect l="l" t="t" r="r" b="b"/>
              <a:pathLst>
                <a:path w="25338" h="2325" extrusionOk="0">
                  <a:moveTo>
                    <a:pt x="1" y="0"/>
                  </a:moveTo>
                  <a:lnTo>
                    <a:pt x="420" y="2324"/>
                  </a:lnTo>
                  <a:lnTo>
                    <a:pt x="24941" y="2324"/>
                  </a:lnTo>
                  <a:lnTo>
                    <a:pt x="25338" y="0"/>
                  </a:lnTo>
                  <a:close/>
                </a:path>
              </a:pathLst>
            </a:custGeom>
            <a:solidFill>
              <a:srgbClr val="272726"/>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60"/>
            <p:cNvSpPr/>
            <p:nvPr/>
          </p:nvSpPr>
          <p:spPr>
            <a:xfrm rot="10800000">
              <a:off x="2960791" y="2303692"/>
              <a:ext cx="935076" cy="97176"/>
            </a:xfrm>
            <a:custGeom>
              <a:avLst/>
              <a:gdLst/>
              <a:ahLst/>
              <a:cxnLst/>
              <a:rect l="l" t="t" r="r" b="b"/>
              <a:pathLst>
                <a:path w="22393" h="2327" extrusionOk="0">
                  <a:moveTo>
                    <a:pt x="0" y="1"/>
                  </a:moveTo>
                  <a:lnTo>
                    <a:pt x="420" y="2326"/>
                  </a:lnTo>
                  <a:lnTo>
                    <a:pt x="21994" y="2326"/>
                  </a:lnTo>
                  <a:lnTo>
                    <a:pt x="22393" y="1"/>
                  </a:lnTo>
                  <a:close/>
                </a:path>
              </a:pathLst>
            </a:custGeom>
            <a:solidFill>
              <a:srgbClr val="272726"/>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60"/>
            <p:cNvSpPr/>
            <p:nvPr/>
          </p:nvSpPr>
          <p:spPr>
            <a:xfrm rot="10800000">
              <a:off x="3167097" y="3315508"/>
              <a:ext cx="110156" cy="83353"/>
            </a:xfrm>
            <a:custGeom>
              <a:avLst/>
              <a:gdLst/>
              <a:ahLst/>
              <a:cxnLst/>
              <a:rect l="l" t="t" r="r" b="b"/>
              <a:pathLst>
                <a:path w="2638" h="1996" extrusionOk="0">
                  <a:moveTo>
                    <a:pt x="279" y="1"/>
                  </a:moveTo>
                  <a:cubicBezTo>
                    <a:pt x="248" y="1"/>
                    <a:pt x="215" y="4"/>
                    <a:pt x="186" y="19"/>
                  </a:cubicBezTo>
                  <a:cubicBezTo>
                    <a:pt x="56" y="73"/>
                    <a:pt x="1" y="229"/>
                    <a:pt x="65" y="350"/>
                  </a:cubicBezTo>
                  <a:cubicBezTo>
                    <a:pt x="788" y="1739"/>
                    <a:pt x="2078" y="1967"/>
                    <a:pt x="2638" y="1995"/>
                  </a:cubicBezTo>
                  <a:lnTo>
                    <a:pt x="2638" y="1516"/>
                  </a:lnTo>
                  <a:cubicBezTo>
                    <a:pt x="2171" y="1492"/>
                    <a:pt x="1109" y="1303"/>
                    <a:pt x="499" y="131"/>
                  </a:cubicBezTo>
                  <a:cubicBezTo>
                    <a:pt x="455" y="48"/>
                    <a:pt x="369" y="1"/>
                    <a:pt x="279" y="1"/>
                  </a:cubicBezTo>
                  <a:close/>
                </a:path>
              </a:pathLst>
            </a:custGeom>
            <a:solidFill>
              <a:srgbClr val="3F4C46"/>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60"/>
            <p:cNvSpPr/>
            <p:nvPr/>
          </p:nvSpPr>
          <p:spPr>
            <a:xfrm rot="10800000">
              <a:off x="3167096" y="3349834"/>
              <a:ext cx="87315" cy="85524"/>
            </a:xfrm>
            <a:custGeom>
              <a:avLst/>
              <a:gdLst/>
              <a:ahLst/>
              <a:cxnLst/>
              <a:rect l="l" t="t" r="r" b="b"/>
              <a:pathLst>
                <a:path w="2091" h="2048" extrusionOk="0">
                  <a:moveTo>
                    <a:pt x="341" y="1"/>
                  </a:moveTo>
                  <a:cubicBezTo>
                    <a:pt x="297" y="1"/>
                    <a:pt x="254" y="9"/>
                    <a:pt x="213" y="27"/>
                  </a:cubicBezTo>
                  <a:cubicBezTo>
                    <a:pt x="127" y="64"/>
                    <a:pt x="63" y="133"/>
                    <a:pt x="29" y="221"/>
                  </a:cubicBezTo>
                  <a:cubicBezTo>
                    <a:pt x="0" y="307"/>
                    <a:pt x="5" y="405"/>
                    <a:pt x="44" y="485"/>
                  </a:cubicBezTo>
                  <a:cubicBezTo>
                    <a:pt x="591" y="1535"/>
                    <a:pt x="1456" y="1913"/>
                    <a:pt x="2091" y="2048"/>
                  </a:cubicBezTo>
                  <a:lnTo>
                    <a:pt x="2091" y="1368"/>
                  </a:lnTo>
                  <a:cubicBezTo>
                    <a:pt x="1627" y="1241"/>
                    <a:pt x="1033" y="929"/>
                    <a:pt x="644" y="183"/>
                  </a:cubicBezTo>
                  <a:cubicBezTo>
                    <a:pt x="584" y="68"/>
                    <a:pt x="462" y="1"/>
                    <a:pt x="341" y="1"/>
                  </a:cubicBez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60"/>
            <p:cNvSpPr/>
            <p:nvPr/>
          </p:nvSpPr>
          <p:spPr>
            <a:xfrm rot="10800000">
              <a:off x="3096875" y="3103192"/>
              <a:ext cx="648912" cy="600425"/>
            </a:xfrm>
            <a:custGeom>
              <a:avLst/>
              <a:gdLst/>
              <a:ahLst/>
              <a:cxnLst/>
              <a:rect l="l" t="t" r="r" b="b"/>
              <a:pathLst>
                <a:path w="15540" h="14378" extrusionOk="0">
                  <a:moveTo>
                    <a:pt x="0" y="1"/>
                  </a:moveTo>
                  <a:lnTo>
                    <a:pt x="0" y="6885"/>
                  </a:lnTo>
                  <a:cubicBezTo>
                    <a:pt x="0" y="8664"/>
                    <a:pt x="1443" y="10107"/>
                    <a:pt x="3222" y="10107"/>
                  </a:cubicBezTo>
                  <a:lnTo>
                    <a:pt x="3931" y="10107"/>
                  </a:lnTo>
                  <a:cubicBezTo>
                    <a:pt x="3933" y="10109"/>
                    <a:pt x="3934" y="10110"/>
                    <a:pt x="3937" y="10110"/>
                  </a:cubicBezTo>
                  <a:cubicBezTo>
                    <a:pt x="3939" y="10110"/>
                    <a:pt x="3943" y="10109"/>
                    <a:pt x="3947" y="10107"/>
                  </a:cubicBezTo>
                  <a:cubicBezTo>
                    <a:pt x="3963" y="10111"/>
                    <a:pt x="3975" y="10111"/>
                    <a:pt x="3988" y="10111"/>
                  </a:cubicBezTo>
                  <a:cubicBezTo>
                    <a:pt x="4623" y="10111"/>
                    <a:pt x="5138" y="9596"/>
                    <a:pt x="5138" y="8961"/>
                  </a:cubicBezTo>
                  <a:cubicBezTo>
                    <a:pt x="5138" y="8871"/>
                    <a:pt x="5130" y="8778"/>
                    <a:pt x="5110" y="8696"/>
                  </a:cubicBezTo>
                  <a:cubicBezTo>
                    <a:pt x="4988" y="8185"/>
                    <a:pt x="4532" y="7809"/>
                    <a:pt x="3988" y="7809"/>
                  </a:cubicBezTo>
                  <a:cubicBezTo>
                    <a:pt x="3975" y="7809"/>
                    <a:pt x="3963" y="7809"/>
                    <a:pt x="3947" y="7814"/>
                  </a:cubicBezTo>
                  <a:lnTo>
                    <a:pt x="3947" y="7797"/>
                  </a:lnTo>
                  <a:lnTo>
                    <a:pt x="3460" y="7797"/>
                  </a:lnTo>
                  <a:cubicBezTo>
                    <a:pt x="3021" y="7797"/>
                    <a:pt x="2627" y="7623"/>
                    <a:pt x="2342" y="7333"/>
                  </a:cubicBezTo>
                  <a:cubicBezTo>
                    <a:pt x="2056" y="7048"/>
                    <a:pt x="1878" y="6654"/>
                    <a:pt x="1878" y="6216"/>
                  </a:cubicBezTo>
                  <a:lnTo>
                    <a:pt x="1878" y="6206"/>
                  </a:lnTo>
                  <a:cubicBezTo>
                    <a:pt x="1881" y="5913"/>
                    <a:pt x="1959" y="5646"/>
                    <a:pt x="2098" y="5418"/>
                  </a:cubicBezTo>
                  <a:cubicBezTo>
                    <a:pt x="2369" y="4949"/>
                    <a:pt x="2877" y="4636"/>
                    <a:pt x="3458" y="4636"/>
                  </a:cubicBezTo>
                  <a:lnTo>
                    <a:pt x="3945" y="4636"/>
                  </a:lnTo>
                  <a:lnTo>
                    <a:pt x="3945" y="4633"/>
                  </a:lnTo>
                  <a:lnTo>
                    <a:pt x="5947" y="4633"/>
                  </a:lnTo>
                  <a:cubicBezTo>
                    <a:pt x="6335" y="4633"/>
                    <a:pt x="6651" y="4947"/>
                    <a:pt x="6651" y="5335"/>
                  </a:cubicBezTo>
                  <a:lnTo>
                    <a:pt x="6651" y="12097"/>
                  </a:lnTo>
                  <a:cubicBezTo>
                    <a:pt x="6651" y="13357"/>
                    <a:pt x="7671" y="14377"/>
                    <a:pt x="8926" y="14377"/>
                  </a:cubicBezTo>
                  <a:lnTo>
                    <a:pt x="12786" y="14377"/>
                  </a:lnTo>
                  <a:cubicBezTo>
                    <a:pt x="12923" y="14377"/>
                    <a:pt x="13053" y="14364"/>
                    <a:pt x="13184" y="14340"/>
                  </a:cubicBezTo>
                  <a:cubicBezTo>
                    <a:pt x="14671" y="14085"/>
                    <a:pt x="15540" y="12414"/>
                    <a:pt x="14791" y="11023"/>
                  </a:cubicBezTo>
                  <a:lnTo>
                    <a:pt x="13845" y="9592"/>
                  </a:lnTo>
                  <a:lnTo>
                    <a:pt x="13842" y="9592"/>
                  </a:lnTo>
                  <a:lnTo>
                    <a:pt x="13842" y="9596"/>
                  </a:lnTo>
                  <a:lnTo>
                    <a:pt x="12936" y="10055"/>
                  </a:lnTo>
                  <a:cubicBezTo>
                    <a:pt x="12688" y="10181"/>
                    <a:pt x="12415" y="10246"/>
                    <a:pt x="12137" y="10246"/>
                  </a:cubicBezTo>
                  <a:lnTo>
                    <a:pt x="10124" y="10246"/>
                  </a:lnTo>
                  <a:cubicBezTo>
                    <a:pt x="9001" y="10246"/>
                    <a:pt x="8092" y="9336"/>
                    <a:pt x="8092" y="8215"/>
                  </a:cubicBezTo>
                  <a:lnTo>
                    <a:pt x="8092" y="2970"/>
                  </a:lnTo>
                  <a:cubicBezTo>
                    <a:pt x="8092" y="1329"/>
                    <a:pt x="6763" y="1"/>
                    <a:pt x="5123" y="1"/>
                  </a:cubicBez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60"/>
            <p:cNvSpPr/>
            <p:nvPr/>
          </p:nvSpPr>
          <p:spPr>
            <a:xfrm rot="10800000">
              <a:off x="3201297" y="3595962"/>
              <a:ext cx="105271" cy="39380"/>
            </a:xfrm>
            <a:custGeom>
              <a:avLst/>
              <a:gdLst/>
              <a:ahLst/>
              <a:cxnLst/>
              <a:rect l="l" t="t" r="r" b="b"/>
              <a:pathLst>
                <a:path w="2521" h="943" extrusionOk="0">
                  <a:moveTo>
                    <a:pt x="1262" y="1"/>
                  </a:moveTo>
                  <a:cubicBezTo>
                    <a:pt x="763" y="1"/>
                    <a:pt x="295" y="236"/>
                    <a:pt x="44" y="616"/>
                  </a:cubicBezTo>
                  <a:cubicBezTo>
                    <a:pt x="14" y="663"/>
                    <a:pt x="1" y="720"/>
                    <a:pt x="14" y="773"/>
                  </a:cubicBezTo>
                  <a:cubicBezTo>
                    <a:pt x="24" y="828"/>
                    <a:pt x="56" y="877"/>
                    <a:pt x="102" y="907"/>
                  </a:cubicBezTo>
                  <a:cubicBezTo>
                    <a:pt x="138" y="930"/>
                    <a:pt x="178" y="942"/>
                    <a:pt x="218" y="942"/>
                  </a:cubicBezTo>
                  <a:cubicBezTo>
                    <a:pt x="286" y="942"/>
                    <a:pt x="353" y="909"/>
                    <a:pt x="395" y="848"/>
                  </a:cubicBezTo>
                  <a:cubicBezTo>
                    <a:pt x="570" y="584"/>
                    <a:pt x="901" y="420"/>
                    <a:pt x="1264" y="420"/>
                  </a:cubicBezTo>
                  <a:cubicBezTo>
                    <a:pt x="1625" y="420"/>
                    <a:pt x="1957" y="584"/>
                    <a:pt x="2131" y="848"/>
                  </a:cubicBezTo>
                  <a:cubicBezTo>
                    <a:pt x="2170" y="907"/>
                    <a:pt x="2235" y="942"/>
                    <a:pt x="2305" y="942"/>
                  </a:cubicBezTo>
                  <a:cubicBezTo>
                    <a:pt x="2346" y="942"/>
                    <a:pt x="2388" y="930"/>
                    <a:pt x="2421" y="907"/>
                  </a:cubicBezTo>
                  <a:cubicBezTo>
                    <a:pt x="2468" y="877"/>
                    <a:pt x="2499" y="828"/>
                    <a:pt x="2511" y="773"/>
                  </a:cubicBezTo>
                  <a:cubicBezTo>
                    <a:pt x="2521" y="717"/>
                    <a:pt x="2511" y="663"/>
                    <a:pt x="2481" y="616"/>
                  </a:cubicBezTo>
                  <a:cubicBezTo>
                    <a:pt x="2228" y="236"/>
                    <a:pt x="1761" y="1"/>
                    <a:pt x="1262"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60"/>
            <p:cNvSpPr/>
            <p:nvPr/>
          </p:nvSpPr>
          <p:spPr>
            <a:xfrm rot="10800000">
              <a:off x="3226601" y="3510189"/>
              <a:ext cx="54577" cy="54539"/>
            </a:xfrm>
            <a:custGeom>
              <a:avLst/>
              <a:gdLst/>
              <a:ahLst/>
              <a:cxnLst/>
              <a:rect l="l" t="t" r="r" b="b"/>
              <a:pathLst>
                <a:path w="1307" h="1306" extrusionOk="0">
                  <a:moveTo>
                    <a:pt x="654" y="0"/>
                  </a:moveTo>
                  <a:cubicBezTo>
                    <a:pt x="292" y="0"/>
                    <a:pt x="1" y="293"/>
                    <a:pt x="1" y="653"/>
                  </a:cubicBezTo>
                  <a:cubicBezTo>
                    <a:pt x="1" y="1013"/>
                    <a:pt x="293" y="1306"/>
                    <a:pt x="654" y="1306"/>
                  </a:cubicBezTo>
                  <a:cubicBezTo>
                    <a:pt x="1014" y="1306"/>
                    <a:pt x="1306" y="1013"/>
                    <a:pt x="1306" y="653"/>
                  </a:cubicBezTo>
                  <a:cubicBezTo>
                    <a:pt x="1306" y="293"/>
                    <a:pt x="1014" y="0"/>
                    <a:pt x="654"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60"/>
            <p:cNvSpPr/>
            <p:nvPr/>
          </p:nvSpPr>
          <p:spPr>
            <a:xfrm rot="10800000">
              <a:off x="3522062" y="548266"/>
              <a:ext cx="649872" cy="481576"/>
            </a:xfrm>
            <a:custGeom>
              <a:avLst/>
              <a:gdLst/>
              <a:ahLst/>
              <a:cxnLst/>
              <a:rect l="l" t="t" r="r" b="b"/>
              <a:pathLst>
                <a:path w="15563" h="11532" extrusionOk="0">
                  <a:moveTo>
                    <a:pt x="6831" y="1"/>
                  </a:moveTo>
                  <a:lnTo>
                    <a:pt x="6563" y="2046"/>
                  </a:lnTo>
                  <a:lnTo>
                    <a:pt x="6419" y="3140"/>
                  </a:lnTo>
                  <a:cubicBezTo>
                    <a:pt x="6357" y="3619"/>
                    <a:pt x="5979" y="4000"/>
                    <a:pt x="5504" y="4065"/>
                  </a:cubicBezTo>
                  <a:lnTo>
                    <a:pt x="1" y="4842"/>
                  </a:lnTo>
                  <a:lnTo>
                    <a:pt x="539" y="11531"/>
                  </a:lnTo>
                  <a:lnTo>
                    <a:pt x="10385" y="11370"/>
                  </a:lnTo>
                  <a:cubicBezTo>
                    <a:pt x="12534" y="11337"/>
                    <a:pt x="14336" y="9725"/>
                    <a:pt x="14603" y="7592"/>
                  </a:cubicBezTo>
                  <a:lnTo>
                    <a:pt x="15303" y="2047"/>
                  </a:lnTo>
                  <a:lnTo>
                    <a:pt x="15563" y="1"/>
                  </a:ln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60"/>
            <p:cNvSpPr/>
            <p:nvPr/>
          </p:nvSpPr>
          <p:spPr>
            <a:xfrm rot="10800000">
              <a:off x="3522054" y="944318"/>
              <a:ext cx="375901" cy="85524"/>
            </a:xfrm>
            <a:custGeom>
              <a:avLst/>
              <a:gdLst/>
              <a:ahLst/>
              <a:cxnLst/>
              <a:rect l="l" t="t" r="r" b="b"/>
              <a:pathLst>
                <a:path w="9002" h="2048" extrusionOk="0">
                  <a:moveTo>
                    <a:pt x="267" y="1"/>
                  </a:moveTo>
                  <a:lnTo>
                    <a:pt x="0" y="2047"/>
                  </a:lnTo>
                  <a:lnTo>
                    <a:pt x="8742" y="2047"/>
                  </a:lnTo>
                  <a:lnTo>
                    <a:pt x="9002" y="1"/>
                  </a:lnTo>
                  <a:close/>
                </a:path>
              </a:pathLst>
            </a:custGeom>
            <a:solidFill>
              <a:srgbClr val="272726"/>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60"/>
            <p:cNvSpPr/>
            <p:nvPr/>
          </p:nvSpPr>
          <p:spPr>
            <a:xfrm rot="10800000">
              <a:off x="2979243" y="105986"/>
              <a:ext cx="726455" cy="923773"/>
            </a:xfrm>
            <a:custGeom>
              <a:avLst/>
              <a:gdLst/>
              <a:ahLst/>
              <a:cxnLst/>
              <a:rect l="l" t="t" r="r" b="b"/>
              <a:pathLst>
                <a:path w="17397" h="22121" extrusionOk="0">
                  <a:moveTo>
                    <a:pt x="8159" y="0"/>
                  </a:moveTo>
                  <a:lnTo>
                    <a:pt x="8319" y="2046"/>
                  </a:lnTo>
                  <a:lnTo>
                    <a:pt x="8907" y="9480"/>
                  </a:lnTo>
                  <a:cubicBezTo>
                    <a:pt x="8937" y="9854"/>
                    <a:pt x="8768" y="10221"/>
                    <a:pt x="8467" y="10445"/>
                  </a:cubicBezTo>
                  <a:lnTo>
                    <a:pt x="1" y="16641"/>
                  </a:lnTo>
                  <a:lnTo>
                    <a:pt x="3850" y="22120"/>
                  </a:lnTo>
                  <a:lnTo>
                    <a:pt x="15163" y="15471"/>
                  </a:lnTo>
                  <a:cubicBezTo>
                    <a:pt x="16576" y="14642"/>
                    <a:pt x="17396" y="13091"/>
                    <a:pt x="17292" y="11462"/>
                  </a:cubicBezTo>
                  <a:lnTo>
                    <a:pt x="16687" y="2046"/>
                  </a:lnTo>
                  <a:lnTo>
                    <a:pt x="16554" y="0"/>
                  </a:ln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60"/>
            <p:cNvSpPr/>
            <p:nvPr/>
          </p:nvSpPr>
          <p:spPr>
            <a:xfrm rot="10800000">
              <a:off x="3008922" y="944318"/>
              <a:ext cx="356066" cy="85524"/>
            </a:xfrm>
            <a:custGeom>
              <a:avLst/>
              <a:gdLst/>
              <a:ahLst/>
              <a:cxnLst/>
              <a:rect l="l" t="t" r="r" b="b"/>
              <a:pathLst>
                <a:path w="8527" h="2048" extrusionOk="0">
                  <a:moveTo>
                    <a:pt x="0" y="1"/>
                  </a:moveTo>
                  <a:lnTo>
                    <a:pt x="160" y="2047"/>
                  </a:lnTo>
                  <a:lnTo>
                    <a:pt x="8527" y="2047"/>
                  </a:lnTo>
                  <a:lnTo>
                    <a:pt x="8395" y="1"/>
                  </a:lnTo>
                  <a:close/>
                </a:path>
              </a:pathLst>
            </a:custGeom>
            <a:solidFill>
              <a:srgbClr val="272726"/>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60"/>
            <p:cNvSpPr/>
            <p:nvPr/>
          </p:nvSpPr>
          <p:spPr>
            <a:xfrm rot="10800000">
              <a:off x="4149445" y="369038"/>
              <a:ext cx="613000" cy="458608"/>
            </a:xfrm>
            <a:custGeom>
              <a:avLst/>
              <a:gdLst/>
              <a:ahLst/>
              <a:cxnLst/>
              <a:rect l="l" t="t" r="r" b="b"/>
              <a:pathLst>
                <a:path w="14680" h="10982" extrusionOk="0">
                  <a:moveTo>
                    <a:pt x="14140" y="0"/>
                  </a:moveTo>
                  <a:lnTo>
                    <a:pt x="4111" y="1418"/>
                  </a:lnTo>
                  <a:lnTo>
                    <a:pt x="4111" y="1416"/>
                  </a:lnTo>
                  <a:lnTo>
                    <a:pt x="922" y="1868"/>
                  </a:lnTo>
                  <a:cubicBezTo>
                    <a:pt x="393" y="1941"/>
                    <a:pt x="1" y="2394"/>
                    <a:pt x="1" y="2931"/>
                  </a:cubicBezTo>
                  <a:lnTo>
                    <a:pt x="1" y="10549"/>
                  </a:lnTo>
                  <a:cubicBezTo>
                    <a:pt x="1" y="10812"/>
                    <a:pt x="215" y="10982"/>
                    <a:pt x="436" y="10982"/>
                  </a:cubicBezTo>
                  <a:cubicBezTo>
                    <a:pt x="554" y="10982"/>
                    <a:pt x="673" y="10934"/>
                    <a:pt x="763" y="10827"/>
                  </a:cubicBezTo>
                  <a:lnTo>
                    <a:pt x="4111" y="6865"/>
                  </a:lnTo>
                  <a:lnTo>
                    <a:pt x="14680" y="6689"/>
                  </a:lnTo>
                  <a:lnTo>
                    <a:pt x="14140" y="0"/>
                  </a:lnTo>
                  <a:close/>
                </a:path>
              </a:pathLst>
            </a:custGeom>
            <a:solidFill>
              <a:schemeClr val="accen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60"/>
            <p:cNvSpPr/>
            <p:nvPr/>
          </p:nvSpPr>
          <p:spPr>
            <a:xfrm rot="10800000">
              <a:off x="4202879" y="531692"/>
              <a:ext cx="51863" cy="306184"/>
            </a:xfrm>
            <a:custGeom>
              <a:avLst/>
              <a:gdLst/>
              <a:ahLst/>
              <a:cxnLst/>
              <a:rect l="l" t="t" r="r" b="b"/>
              <a:pathLst>
                <a:path w="1242" h="7332" extrusionOk="0">
                  <a:moveTo>
                    <a:pt x="417" y="1"/>
                  </a:moveTo>
                  <a:cubicBezTo>
                    <a:pt x="411" y="1"/>
                    <a:pt x="405" y="1"/>
                    <a:pt x="399" y="1"/>
                  </a:cubicBezTo>
                  <a:cubicBezTo>
                    <a:pt x="172" y="15"/>
                    <a:pt x="1" y="242"/>
                    <a:pt x="19" y="511"/>
                  </a:cubicBezTo>
                  <a:lnTo>
                    <a:pt x="406" y="6871"/>
                  </a:lnTo>
                  <a:cubicBezTo>
                    <a:pt x="421" y="7131"/>
                    <a:pt x="606" y="7331"/>
                    <a:pt x="823" y="7331"/>
                  </a:cubicBezTo>
                  <a:cubicBezTo>
                    <a:pt x="830" y="7331"/>
                    <a:pt x="838" y="7331"/>
                    <a:pt x="845" y="7331"/>
                  </a:cubicBezTo>
                  <a:cubicBezTo>
                    <a:pt x="1071" y="7316"/>
                    <a:pt x="1242" y="7090"/>
                    <a:pt x="1225" y="6821"/>
                  </a:cubicBezTo>
                  <a:lnTo>
                    <a:pt x="837" y="461"/>
                  </a:lnTo>
                  <a:cubicBezTo>
                    <a:pt x="821" y="200"/>
                    <a:pt x="636" y="1"/>
                    <a:pt x="417" y="1"/>
                  </a:cubicBezTo>
                  <a:close/>
                </a:path>
              </a:pathLst>
            </a:custGeom>
            <a:solidFill>
              <a:srgbClr val="2D353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60"/>
            <p:cNvSpPr/>
            <p:nvPr/>
          </p:nvSpPr>
          <p:spPr>
            <a:xfrm rot="10800000">
              <a:off x="3544904" y="-338238"/>
              <a:ext cx="632877" cy="673046"/>
            </a:xfrm>
            <a:custGeom>
              <a:avLst/>
              <a:gdLst/>
              <a:ahLst/>
              <a:cxnLst/>
              <a:rect l="l" t="t" r="r" b="b"/>
              <a:pathLst>
                <a:path w="15156" h="16117" extrusionOk="0">
                  <a:moveTo>
                    <a:pt x="11306" y="1"/>
                  </a:moveTo>
                  <a:lnTo>
                    <a:pt x="546" y="7880"/>
                  </a:lnTo>
                  <a:cubicBezTo>
                    <a:pt x="119" y="8202"/>
                    <a:pt x="1" y="8790"/>
                    <a:pt x="265" y="9258"/>
                  </a:cubicBezTo>
                  <a:lnTo>
                    <a:pt x="3999" y="15897"/>
                  </a:lnTo>
                  <a:cubicBezTo>
                    <a:pt x="4084" y="16047"/>
                    <a:pt x="4229" y="16117"/>
                    <a:pt x="4373" y="16117"/>
                  </a:cubicBezTo>
                  <a:cubicBezTo>
                    <a:pt x="4566" y="16117"/>
                    <a:pt x="4757" y="15991"/>
                    <a:pt x="4799" y="15764"/>
                  </a:cubicBezTo>
                  <a:lnTo>
                    <a:pt x="6061" y="10853"/>
                  </a:lnTo>
                  <a:lnTo>
                    <a:pt x="15155" y="5475"/>
                  </a:lnTo>
                  <a:lnTo>
                    <a:pt x="11306" y="1"/>
                  </a:lnTo>
                  <a:close/>
                </a:path>
              </a:pathLst>
            </a:custGeom>
            <a:solidFill>
              <a:schemeClr val="accen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60"/>
            <p:cNvSpPr/>
            <p:nvPr/>
          </p:nvSpPr>
          <p:spPr>
            <a:xfrm rot="10800000">
              <a:off x="3581555" y="54808"/>
              <a:ext cx="194757" cy="255738"/>
            </a:xfrm>
            <a:custGeom>
              <a:avLst/>
              <a:gdLst/>
              <a:ahLst/>
              <a:cxnLst/>
              <a:rect l="l" t="t" r="r" b="b"/>
              <a:pathLst>
                <a:path w="4664" h="6124" extrusionOk="0">
                  <a:moveTo>
                    <a:pt x="425" y="1"/>
                  </a:moveTo>
                  <a:cubicBezTo>
                    <a:pt x="349" y="1"/>
                    <a:pt x="275" y="22"/>
                    <a:pt x="212" y="67"/>
                  </a:cubicBezTo>
                  <a:cubicBezTo>
                    <a:pt x="27" y="199"/>
                    <a:pt x="1" y="481"/>
                    <a:pt x="156" y="698"/>
                  </a:cubicBezTo>
                  <a:lnTo>
                    <a:pt x="3838" y="5900"/>
                  </a:lnTo>
                  <a:cubicBezTo>
                    <a:pt x="3940" y="6044"/>
                    <a:pt x="4094" y="6123"/>
                    <a:pt x="4240" y="6123"/>
                  </a:cubicBezTo>
                  <a:cubicBezTo>
                    <a:pt x="4315" y="6123"/>
                    <a:pt x="4389" y="6102"/>
                    <a:pt x="4452" y="6057"/>
                  </a:cubicBezTo>
                  <a:cubicBezTo>
                    <a:pt x="4638" y="5926"/>
                    <a:pt x="4664" y="5643"/>
                    <a:pt x="4508" y="5427"/>
                  </a:cubicBezTo>
                  <a:lnTo>
                    <a:pt x="827" y="224"/>
                  </a:lnTo>
                  <a:cubicBezTo>
                    <a:pt x="725" y="81"/>
                    <a:pt x="571" y="1"/>
                    <a:pt x="425" y="1"/>
                  </a:cubicBezTo>
                  <a:close/>
                </a:path>
              </a:pathLst>
            </a:custGeom>
            <a:solidFill>
              <a:srgbClr val="2D353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 name="Picture 2" descr="A green rectangle with white dots&#10;&#10;Description automatically generated">
            <a:extLst>
              <a:ext uri="{FF2B5EF4-FFF2-40B4-BE49-F238E27FC236}">
                <a16:creationId xmlns:a16="http://schemas.microsoft.com/office/drawing/2014/main" id="{F7BDAEFB-2862-BC94-68E7-5F0FF9497E26}"/>
              </a:ext>
            </a:extLst>
          </p:cNvPr>
          <p:cNvPicPr>
            <a:picLocks noChangeAspect="1"/>
          </p:cNvPicPr>
          <p:nvPr/>
        </p:nvPicPr>
        <p:blipFill>
          <a:blip r:embed="rId3"/>
          <a:stretch>
            <a:fillRect/>
          </a:stretch>
        </p:blipFill>
        <p:spPr>
          <a:xfrm>
            <a:off x="221673" y="4459109"/>
            <a:ext cx="8700654" cy="485555"/>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87"/>
                                        </p:tgtEl>
                                        <p:attrNameLst>
                                          <p:attrName>style.visibility</p:attrName>
                                        </p:attrNameLst>
                                      </p:cBhvr>
                                      <p:to>
                                        <p:strVal val="visible"/>
                                      </p:to>
                                    </p:set>
                                    <p:anim calcmode="lin" valueType="num">
                                      <p:cBhvr additive="base">
                                        <p:cTn id="7" dur="1000"/>
                                        <p:tgtEl>
                                          <p:spTgt spid="1187"/>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nodeType="clickEffect">
                                  <p:stCondLst>
                                    <p:cond delay="0"/>
                                  </p:stCondLst>
                                  <p:childTnLst>
                                    <p:set>
                                      <p:cBhvr>
                                        <p:cTn id="11" dur="1" fill="hold">
                                          <p:stCondLst>
                                            <p:cond delay="0"/>
                                          </p:stCondLst>
                                        </p:cTn>
                                        <p:tgtEl>
                                          <p:spTgt spid="1220"/>
                                        </p:tgtEl>
                                        <p:attrNameLst>
                                          <p:attrName>style.visibility</p:attrName>
                                        </p:attrNameLst>
                                      </p:cBhvr>
                                      <p:to>
                                        <p:strVal val="visible"/>
                                      </p:to>
                                    </p:set>
                                    <p:anim calcmode="lin" valueType="num">
                                      <p:cBhvr additive="base">
                                        <p:cTn id="12" dur="1000"/>
                                        <p:tgtEl>
                                          <p:spTgt spid="12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69"/>
        <p:cNvGrpSpPr/>
        <p:nvPr/>
      </p:nvGrpSpPr>
      <p:grpSpPr>
        <a:xfrm>
          <a:off x="0" y="0"/>
          <a:ext cx="0" cy="0"/>
          <a:chOff x="0" y="0"/>
          <a:chExt cx="0" cy="0"/>
        </a:xfrm>
      </p:grpSpPr>
      <p:cxnSp>
        <p:nvCxnSpPr>
          <p:cNvPr id="1370" name="Google Shape;1370;p66"/>
          <p:cNvCxnSpPr/>
          <p:nvPr/>
        </p:nvCxnSpPr>
        <p:spPr>
          <a:xfrm rot="10800000">
            <a:off x="3271493" y="2263281"/>
            <a:ext cx="507300" cy="0"/>
          </a:xfrm>
          <a:prstGeom prst="straightConnector1">
            <a:avLst/>
          </a:prstGeom>
          <a:noFill/>
          <a:ln w="9525" cap="flat" cmpd="sng">
            <a:solidFill>
              <a:schemeClr val="hlink"/>
            </a:solidFill>
            <a:prstDash val="solid"/>
            <a:round/>
            <a:headEnd type="diamond" w="med" len="med"/>
            <a:tailEnd type="diamond" w="med" len="med"/>
          </a:ln>
        </p:spPr>
      </p:cxnSp>
      <p:sp>
        <p:nvSpPr>
          <p:cNvPr id="1371" name="Google Shape;1371;p66"/>
          <p:cNvSpPr txBox="1">
            <a:spLocks noGrp="1"/>
          </p:cNvSpPr>
          <p:nvPr>
            <p:ph type="title"/>
          </p:nvPr>
        </p:nvSpPr>
        <p:spPr>
          <a:xfrm>
            <a:off x="720000" y="369375"/>
            <a:ext cx="7704000" cy="564300"/>
          </a:xfrm>
          <a:prstGeom prst="rect">
            <a:avLst/>
          </a:prstGeom>
        </p:spPr>
        <p:txBody>
          <a:bodyPr spcFirstLastPara="1" wrap="square" lIns="91425" tIns="91425" rIns="91425" bIns="91425" anchor="ctr" anchorCtr="0">
            <a:noAutofit/>
          </a:bodyPr>
          <a:lstStyle/>
          <a:p>
            <a:r>
              <a:rPr lang="en" sz="2400"/>
              <a:t>WHAT IS LGBTQAI+ HISTORY MONTH?</a:t>
            </a:r>
            <a:endParaRPr lang="en-US" sz="2400"/>
          </a:p>
        </p:txBody>
      </p:sp>
      <p:sp>
        <p:nvSpPr>
          <p:cNvPr id="1372" name="Google Shape;1372;p66"/>
          <p:cNvSpPr txBox="1">
            <a:spLocks noGrp="1"/>
          </p:cNvSpPr>
          <p:nvPr>
            <p:ph type="title" idx="2"/>
          </p:nvPr>
        </p:nvSpPr>
        <p:spPr>
          <a:xfrm>
            <a:off x="3167688" y="1730138"/>
            <a:ext cx="4264500" cy="527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A MONTH WHERE WE PARADE...</a:t>
            </a:r>
            <a:endParaRPr/>
          </a:p>
        </p:txBody>
      </p:sp>
      <p:sp>
        <p:nvSpPr>
          <p:cNvPr id="1373" name="Google Shape;1373;p66"/>
          <p:cNvSpPr txBox="1">
            <a:spLocks noGrp="1"/>
          </p:cNvSpPr>
          <p:nvPr>
            <p:ph type="subTitle" idx="1"/>
          </p:nvPr>
        </p:nvSpPr>
        <p:spPr>
          <a:xfrm>
            <a:off x="3167688" y="2307138"/>
            <a:ext cx="4264500" cy="770325"/>
          </a:xfrm>
          <a:prstGeom prst="rect">
            <a:avLst/>
          </a:prstGeom>
        </p:spPr>
        <p:txBody>
          <a:bodyPr spcFirstLastPara="1" wrap="square" lIns="91425" tIns="91425" rIns="91425" bIns="91425" anchor="t" anchorCtr="0">
            <a:noAutofit/>
          </a:bodyPr>
          <a:lstStyle/>
          <a:p>
            <a:pPr marL="0" indent="0"/>
            <a:r>
              <a:rPr lang="en" sz="1200">
                <a:solidFill>
                  <a:schemeClr val="bg1">
                    <a:lumMod val="20000"/>
                    <a:lumOff val="80000"/>
                  </a:schemeClr>
                </a:solidFill>
                <a:latin typeface="Arial"/>
                <a:cs typeface="Arial"/>
              </a:rPr>
              <a:t>LGBT History Month is a month-long annual observance of lesbian, gay, bisexual and transgender history, and the history of the gay rights and related civil rights movements</a:t>
            </a:r>
            <a:endParaRPr lang="en-US">
              <a:solidFill>
                <a:schemeClr val="bg1">
                  <a:lumMod val="20000"/>
                  <a:lumOff val="80000"/>
                </a:schemeClr>
              </a:solidFill>
            </a:endParaRPr>
          </a:p>
        </p:txBody>
      </p:sp>
      <p:sp>
        <p:nvSpPr>
          <p:cNvPr id="1374" name="Google Shape;1374;p66"/>
          <p:cNvSpPr txBox="1">
            <a:spLocks noGrp="1"/>
          </p:cNvSpPr>
          <p:nvPr>
            <p:ph type="title" idx="3"/>
          </p:nvPr>
        </p:nvSpPr>
        <p:spPr>
          <a:xfrm>
            <a:off x="3167688" y="3163538"/>
            <a:ext cx="4264500" cy="527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AND INFORM OURSELVES</a:t>
            </a:r>
            <a:endParaRPr/>
          </a:p>
        </p:txBody>
      </p:sp>
      <p:sp>
        <p:nvSpPr>
          <p:cNvPr id="1375" name="Google Shape;1375;p66"/>
          <p:cNvSpPr txBox="1">
            <a:spLocks noGrp="1"/>
          </p:cNvSpPr>
          <p:nvPr>
            <p:ph type="subTitle" idx="4"/>
          </p:nvPr>
        </p:nvSpPr>
        <p:spPr>
          <a:xfrm>
            <a:off x="3167688" y="3750063"/>
            <a:ext cx="4264500" cy="608400"/>
          </a:xfrm>
          <a:prstGeom prst="rect">
            <a:avLst/>
          </a:prstGeom>
        </p:spPr>
        <p:txBody>
          <a:bodyPr spcFirstLastPara="1" wrap="square" lIns="91425" tIns="91425" rIns="91425" bIns="91425" anchor="t" anchorCtr="0">
            <a:noAutofit/>
          </a:bodyPr>
          <a:lstStyle/>
          <a:p>
            <a:pPr marL="0" indent="0">
              <a:spcAft>
                <a:spcPts val="1600"/>
              </a:spcAft>
            </a:pPr>
            <a:r>
              <a:rPr lang="en" sz="1200">
                <a:solidFill>
                  <a:schemeClr val="bg1">
                    <a:lumMod val="20000"/>
                    <a:lumOff val="80000"/>
                  </a:schemeClr>
                </a:solidFill>
                <a:latin typeface="Arial"/>
                <a:cs typeface="Arial"/>
              </a:rPr>
              <a:t>Supporters of the event countered that it is important to challenge heterosexist attitudes in society</a:t>
            </a:r>
            <a:endParaRPr lang="en-US">
              <a:solidFill>
                <a:schemeClr val="bg1">
                  <a:lumMod val="20000"/>
                  <a:lumOff val="80000"/>
                </a:schemeClr>
              </a:solidFill>
            </a:endParaRPr>
          </a:p>
        </p:txBody>
      </p:sp>
      <p:sp>
        <p:nvSpPr>
          <p:cNvPr id="1376" name="Google Shape;1376;p66"/>
          <p:cNvSpPr/>
          <p:nvPr/>
        </p:nvSpPr>
        <p:spPr>
          <a:xfrm>
            <a:off x="1711838" y="1791950"/>
            <a:ext cx="1071300" cy="1071300"/>
          </a:xfrm>
          <a:prstGeom prst="rect">
            <a:avLst/>
          </a:prstGeom>
          <a:noFill/>
          <a:ln w="9525" cap="flat" cmpd="sng">
            <a:solidFill>
              <a:schemeClr val="hlink"/>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377" name="Google Shape;1377;p66"/>
          <p:cNvCxnSpPr/>
          <p:nvPr/>
        </p:nvCxnSpPr>
        <p:spPr>
          <a:xfrm rot="10800000">
            <a:off x="3271485" y="3696681"/>
            <a:ext cx="507300" cy="0"/>
          </a:xfrm>
          <a:prstGeom prst="straightConnector1">
            <a:avLst/>
          </a:prstGeom>
          <a:noFill/>
          <a:ln w="9525" cap="flat" cmpd="sng">
            <a:solidFill>
              <a:schemeClr val="hlink"/>
            </a:solidFill>
            <a:prstDash val="solid"/>
            <a:round/>
            <a:headEnd type="diamond" w="med" len="med"/>
            <a:tailEnd type="diamond" w="med" len="med"/>
          </a:ln>
        </p:spPr>
      </p:cxnSp>
      <p:sp>
        <p:nvSpPr>
          <p:cNvPr id="1378" name="Google Shape;1378;p66"/>
          <p:cNvSpPr/>
          <p:nvPr/>
        </p:nvSpPr>
        <p:spPr>
          <a:xfrm>
            <a:off x="1711813" y="3225350"/>
            <a:ext cx="1071300" cy="1071300"/>
          </a:xfrm>
          <a:prstGeom prst="rect">
            <a:avLst/>
          </a:prstGeom>
          <a:noFill/>
          <a:ln w="9525" cap="flat" cmpd="sng">
            <a:solidFill>
              <a:schemeClr val="hlink"/>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79" name="Google Shape;1379;p66"/>
          <p:cNvGrpSpPr/>
          <p:nvPr/>
        </p:nvGrpSpPr>
        <p:grpSpPr>
          <a:xfrm>
            <a:off x="1983767" y="2063750"/>
            <a:ext cx="527674" cy="527700"/>
            <a:chOff x="3293920" y="2345624"/>
            <a:chExt cx="331933" cy="331970"/>
          </a:xfrm>
        </p:grpSpPr>
        <p:sp>
          <p:nvSpPr>
            <p:cNvPr id="1380" name="Google Shape;1380;p66"/>
            <p:cNvSpPr/>
            <p:nvPr/>
          </p:nvSpPr>
          <p:spPr>
            <a:xfrm>
              <a:off x="3322030" y="2345624"/>
              <a:ext cx="69263" cy="207514"/>
            </a:xfrm>
            <a:custGeom>
              <a:avLst/>
              <a:gdLst/>
              <a:ahLst/>
              <a:cxnLst/>
              <a:rect l="l" t="t" r="r" b="b"/>
              <a:pathLst>
                <a:path w="2018" h="6046" extrusionOk="0">
                  <a:moveTo>
                    <a:pt x="978" y="0"/>
                  </a:moveTo>
                  <a:cubicBezTo>
                    <a:pt x="821" y="0"/>
                    <a:pt x="695" y="127"/>
                    <a:pt x="695" y="284"/>
                  </a:cubicBezTo>
                  <a:lnTo>
                    <a:pt x="695" y="544"/>
                  </a:lnTo>
                  <a:lnTo>
                    <a:pt x="511" y="361"/>
                  </a:lnTo>
                  <a:cubicBezTo>
                    <a:pt x="456" y="305"/>
                    <a:pt x="383" y="277"/>
                    <a:pt x="311" y="277"/>
                  </a:cubicBezTo>
                  <a:cubicBezTo>
                    <a:pt x="238" y="277"/>
                    <a:pt x="166" y="305"/>
                    <a:pt x="110" y="361"/>
                  </a:cubicBezTo>
                  <a:cubicBezTo>
                    <a:pt x="0" y="473"/>
                    <a:pt x="0" y="653"/>
                    <a:pt x="110" y="762"/>
                  </a:cubicBezTo>
                  <a:lnTo>
                    <a:pt x="523" y="1177"/>
                  </a:lnTo>
                  <a:lnTo>
                    <a:pt x="523" y="4778"/>
                  </a:lnTo>
                  <a:cubicBezTo>
                    <a:pt x="523" y="5220"/>
                    <a:pt x="420" y="5662"/>
                    <a:pt x="209" y="6045"/>
                  </a:cubicBezTo>
                  <a:lnTo>
                    <a:pt x="1278" y="6045"/>
                  </a:lnTo>
                  <a:lnTo>
                    <a:pt x="1278" y="4252"/>
                  </a:lnTo>
                  <a:cubicBezTo>
                    <a:pt x="1278" y="3330"/>
                    <a:pt x="1535" y="2448"/>
                    <a:pt x="2017" y="1686"/>
                  </a:cubicBezTo>
                  <a:cubicBezTo>
                    <a:pt x="1844" y="1488"/>
                    <a:pt x="1621" y="1331"/>
                    <a:pt x="1369" y="1238"/>
                  </a:cubicBezTo>
                  <a:lnTo>
                    <a:pt x="1845" y="762"/>
                  </a:lnTo>
                  <a:cubicBezTo>
                    <a:pt x="1955" y="650"/>
                    <a:pt x="1955" y="470"/>
                    <a:pt x="1845" y="361"/>
                  </a:cubicBezTo>
                  <a:cubicBezTo>
                    <a:pt x="1789" y="305"/>
                    <a:pt x="1716" y="277"/>
                    <a:pt x="1644" y="277"/>
                  </a:cubicBezTo>
                  <a:cubicBezTo>
                    <a:pt x="1571" y="277"/>
                    <a:pt x="1499" y="305"/>
                    <a:pt x="1445" y="361"/>
                  </a:cubicBezTo>
                  <a:lnTo>
                    <a:pt x="1262" y="544"/>
                  </a:lnTo>
                  <a:lnTo>
                    <a:pt x="1262" y="284"/>
                  </a:lnTo>
                  <a:cubicBezTo>
                    <a:pt x="1262" y="127"/>
                    <a:pt x="1135" y="0"/>
                    <a:pt x="978" y="0"/>
                  </a:cubicBez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66"/>
            <p:cNvSpPr/>
            <p:nvPr/>
          </p:nvSpPr>
          <p:spPr>
            <a:xfrm>
              <a:off x="3294469" y="2392956"/>
              <a:ext cx="26085" cy="56529"/>
            </a:xfrm>
            <a:custGeom>
              <a:avLst/>
              <a:gdLst/>
              <a:ahLst/>
              <a:cxnLst/>
              <a:rect l="l" t="t" r="r" b="b"/>
              <a:pathLst>
                <a:path w="760" h="1647" extrusionOk="0">
                  <a:moveTo>
                    <a:pt x="759" y="1"/>
                  </a:moveTo>
                  <a:cubicBezTo>
                    <a:pt x="303" y="286"/>
                    <a:pt x="1" y="792"/>
                    <a:pt x="4" y="1366"/>
                  </a:cubicBezTo>
                  <a:cubicBezTo>
                    <a:pt x="4" y="1521"/>
                    <a:pt x="132" y="1646"/>
                    <a:pt x="286" y="1646"/>
                  </a:cubicBezTo>
                  <a:lnTo>
                    <a:pt x="759" y="1646"/>
                  </a:lnTo>
                  <a:lnTo>
                    <a:pt x="759" y="1"/>
                  </a:lnTo>
                  <a:close/>
                </a:path>
              </a:pathLst>
            </a:custGeom>
            <a:solidFill>
              <a:schemeClr val="dk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66"/>
            <p:cNvSpPr/>
            <p:nvPr/>
          </p:nvSpPr>
          <p:spPr>
            <a:xfrm>
              <a:off x="3385356" y="2345727"/>
              <a:ext cx="188019" cy="207445"/>
            </a:xfrm>
            <a:custGeom>
              <a:avLst/>
              <a:gdLst/>
              <a:ahLst/>
              <a:cxnLst/>
              <a:rect l="l" t="t" r="r" b="b"/>
              <a:pathLst>
                <a:path w="5478" h="6044" extrusionOk="0">
                  <a:moveTo>
                    <a:pt x="4249" y="0"/>
                  </a:moveTo>
                  <a:cubicBezTo>
                    <a:pt x="3114" y="0"/>
                    <a:pt x="2047" y="441"/>
                    <a:pt x="1244" y="1244"/>
                  </a:cubicBezTo>
                  <a:cubicBezTo>
                    <a:pt x="441" y="2047"/>
                    <a:pt x="0" y="3114"/>
                    <a:pt x="0" y="4249"/>
                  </a:cubicBezTo>
                  <a:lnTo>
                    <a:pt x="0" y="6044"/>
                  </a:lnTo>
                  <a:lnTo>
                    <a:pt x="755" y="6044"/>
                  </a:lnTo>
                  <a:lnTo>
                    <a:pt x="755" y="4438"/>
                  </a:lnTo>
                  <a:cubicBezTo>
                    <a:pt x="755" y="2304"/>
                    <a:pt x="2493" y="567"/>
                    <a:pt x="4627" y="567"/>
                  </a:cubicBezTo>
                  <a:lnTo>
                    <a:pt x="5477" y="567"/>
                  </a:lnTo>
                  <a:lnTo>
                    <a:pt x="5477" y="283"/>
                  </a:lnTo>
                  <a:cubicBezTo>
                    <a:pt x="5477" y="126"/>
                    <a:pt x="5350" y="0"/>
                    <a:pt x="5193" y="0"/>
                  </a:cubicBezTo>
                  <a:close/>
                </a:path>
              </a:pathLst>
            </a:custGeom>
            <a:solidFill>
              <a:schemeClr val="lt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66"/>
            <p:cNvSpPr/>
            <p:nvPr/>
          </p:nvSpPr>
          <p:spPr>
            <a:xfrm>
              <a:off x="3430731" y="2384615"/>
              <a:ext cx="175045" cy="168558"/>
            </a:xfrm>
            <a:custGeom>
              <a:avLst/>
              <a:gdLst/>
              <a:ahLst/>
              <a:cxnLst/>
              <a:rect l="l" t="t" r="r" b="b"/>
              <a:pathLst>
                <a:path w="5100" h="4911" extrusionOk="0">
                  <a:moveTo>
                    <a:pt x="3305" y="0"/>
                  </a:moveTo>
                  <a:cubicBezTo>
                    <a:pt x="1482" y="0"/>
                    <a:pt x="0" y="1483"/>
                    <a:pt x="0" y="3305"/>
                  </a:cubicBezTo>
                  <a:lnTo>
                    <a:pt x="0" y="4911"/>
                  </a:lnTo>
                  <a:lnTo>
                    <a:pt x="756" y="4911"/>
                  </a:lnTo>
                  <a:lnTo>
                    <a:pt x="756" y="3305"/>
                  </a:lnTo>
                  <a:cubicBezTo>
                    <a:pt x="756" y="1794"/>
                    <a:pt x="1982" y="567"/>
                    <a:pt x="3493" y="567"/>
                  </a:cubicBezTo>
                  <a:lnTo>
                    <a:pt x="5099" y="567"/>
                  </a:lnTo>
                  <a:lnTo>
                    <a:pt x="5099" y="283"/>
                  </a:lnTo>
                  <a:cubicBezTo>
                    <a:pt x="5099" y="126"/>
                    <a:pt x="4973" y="0"/>
                    <a:pt x="4815" y="0"/>
                  </a:cubicBezTo>
                  <a:close/>
                </a:path>
              </a:pathLst>
            </a:custGeom>
            <a:solidFill>
              <a:schemeClr val="accent5"/>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66"/>
            <p:cNvSpPr/>
            <p:nvPr/>
          </p:nvSpPr>
          <p:spPr>
            <a:xfrm>
              <a:off x="3330199" y="2612725"/>
              <a:ext cx="64870" cy="64870"/>
            </a:xfrm>
            <a:custGeom>
              <a:avLst/>
              <a:gdLst/>
              <a:ahLst/>
              <a:cxnLst/>
              <a:rect l="l" t="t" r="r" b="b"/>
              <a:pathLst>
                <a:path w="1890" h="1890" extrusionOk="0">
                  <a:moveTo>
                    <a:pt x="945" y="1"/>
                  </a:moveTo>
                  <a:cubicBezTo>
                    <a:pt x="424" y="1"/>
                    <a:pt x="1" y="424"/>
                    <a:pt x="1" y="945"/>
                  </a:cubicBezTo>
                  <a:cubicBezTo>
                    <a:pt x="1" y="1468"/>
                    <a:pt x="424" y="1890"/>
                    <a:pt x="945" y="1890"/>
                  </a:cubicBezTo>
                  <a:cubicBezTo>
                    <a:pt x="1467" y="1890"/>
                    <a:pt x="1890" y="1468"/>
                    <a:pt x="1890" y="945"/>
                  </a:cubicBezTo>
                  <a:cubicBezTo>
                    <a:pt x="1890" y="424"/>
                    <a:pt x="1467" y="1"/>
                    <a:pt x="945" y="1"/>
                  </a:cubicBez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66"/>
            <p:cNvSpPr/>
            <p:nvPr/>
          </p:nvSpPr>
          <p:spPr>
            <a:xfrm>
              <a:off x="3293920" y="2572602"/>
              <a:ext cx="331933" cy="40226"/>
            </a:xfrm>
            <a:custGeom>
              <a:avLst/>
              <a:gdLst/>
              <a:ahLst/>
              <a:cxnLst/>
              <a:rect l="l" t="t" r="r" b="b"/>
              <a:pathLst>
                <a:path w="9671" h="1172" extrusionOk="0">
                  <a:moveTo>
                    <a:pt x="284" y="0"/>
                  </a:moveTo>
                  <a:cubicBezTo>
                    <a:pt x="127" y="0"/>
                    <a:pt x="0" y="126"/>
                    <a:pt x="0" y="283"/>
                  </a:cubicBezTo>
                  <a:lnTo>
                    <a:pt x="0" y="887"/>
                  </a:lnTo>
                  <a:cubicBezTo>
                    <a:pt x="0" y="1045"/>
                    <a:pt x="127" y="1171"/>
                    <a:pt x="284" y="1171"/>
                  </a:cubicBezTo>
                  <a:lnTo>
                    <a:pt x="824" y="1171"/>
                  </a:lnTo>
                  <a:cubicBezTo>
                    <a:pt x="1102" y="825"/>
                    <a:pt x="1526" y="605"/>
                    <a:pt x="2002" y="605"/>
                  </a:cubicBezTo>
                  <a:cubicBezTo>
                    <a:pt x="2478" y="605"/>
                    <a:pt x="2904" y="825"/>
                    <a:pt x="3181" y="1171"/>
                  </a:cubicBezTo>
                  <a:lnTo>
                    <a:pt x="6490" y="1171"/>
                  </a:lnTo>
                  <a:cubicBezTo>
                    <a:pt x="6768" y="825"/>
                    <a:pt x="7192" y="605"/>
                    <a:pt x="7668" y="605"/>
                  </a:cubicBezTo>
                  <a:cubicBezTo>
                    <a:pt x="8144" y="605"/>
                    <a:pt x="8569" y="825"/>
                    <a:pt x="8847" y="1171"/>
                  </a:cubicBezTo>
                  <a:lnTo>
                    <a:pt x="9388" y="1171"/>
                  </a:lnTo>
                  <a:cubicBezTo>
                    <a:pt x="9543" y="1171"/>
                    <a:pt x="9670" y="1045"/>
                    <a:pt x="9670" y="887"/>
                  </a:cubicBezTo>
                  <a:lnTo>
                    <a:pt x="9670" y="283"/>
                  </a:lnTo>
                  <a:cubicBezTo>
                    <a:pt x="9670" y="126"/>
                    <a:pt x="9542" y="0"/>
                    <a:pt x="9388" y="0"/>
                  </a:cubicBezTo>
                  <a:close/>
                </a:path>
              </a:pathLst>
            </a:custGeom>
            <a:solidFill>
              <a:schemeClr val="accent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66"/>
            <p:cNvSpPr/>
            <p:nvPr/>
          </p:nvSpPr>
          <p:spPr>
            <a:xfrm>
              <a:off x="3524672" y="2612725"/>
              <a:ext cx="64870" cy="64870"/>
            </a:xfrm>
            <a:custGeom>
              <a:avLst/>
              <a:gdLst/>
              <a:ahLst/>
              <a:cxnLst/>
              <a:rect l="l" t="t" r="r" b="b"/>
              <a:pathLst>
                <a:path w="1890" h="1890" extrusionOk="0">
                  <a:moveTo>
                    <a:pt x="945" y="1"/>
                  </a:moveTo>
                  <a:cubicBezTo>
                    <a:pt x="424" y="1"/>
                    <a:pt x="1" y="424"/>
                    <a:pt x="1" y="945"/>
                  </a:cubicBezTo>
                  <a:cubicBezTo>
                    <a:pt x="1" y="1468"/>
                    <a:pt x="424" y="1890"/>
                    <a:pt x="945" y="1890"/>
                  </a:cubicBezTo>
                  <a:cubicBezTo>
                    <a:pt x="1467" y="1890"/>
                    <a:pt x="1890" y="1468"/>
                    <a:pt x="1890" y="945"/>
                  </a:cubicBezTo>
                  <a:cubicBezTo>
                    <a:pt x="1890" y="424"/>
                    <a:pt x="1467" y="1"/>
                    <a:pt x="945" y="1"/>
                  </a:cubicBez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66"/>
            <p:cNvSpPr/>
            <p:nvPr/>
          </p:nvSpPr>
          <p:spPr>
            <a:xfrm>
              <a:off x="3476105" y="2423400"/>
              <a:ext cx="149131" cy="129773"/>
            </a:xfrm>
            <a:custGeom>
              <a:avLst/>
              <a:gdLst/>
              <a:ahLst/>
              <a:cxnLst/>
              <a:rect l="l" t="t" r="r" b="b"/>
              <a:pathLst>
                <a:path w="4345" h="3781" extrusionOk="0">
                  <a:moveTo>
                    <a:pt x="2171" y="1"/>
                  </a:moveTo>
                  <a:cubicBezTo>
                    <a:pt x="973" y="4"/>
                    <a:pt x="0" y="975"/>
                    <a:pt x="0" y="2175"/>
                  </a:cubicBezTo>
                  <a:lnTo>
                    <a:pt x="0" y="3781"/>
                  </a:lnTo>
                  <a:lnTo>
                    <a:pt x="2644" y="3781"/>
                  </a:lnTo>
                  <a:cubicBezTo>
                    <a:pt x="2957" y="3781"/>
                    <a:pt x="3211" y="3527"/>
                    <a:pt x="3211" y="3214"/>
                  </a:cubicBezTo>
                  <a:lnTo>
                    <a:pt x="3211" y="2898"/>
                  </a:lnTo>
                  <a:lnTo>
                    <a:pt x="1247" y="2898"/>
                  </a:lnTo>
                  <a:cubicBezTo>
                    <a:pt x="1093" y="2898"/>
                    <a:pt x="963" y="2781"/>
                    <a:pt x="955" y="2628"/>
                  </a:cubicBezTo>
                  <a:cubicBezTo>
                    <a:pt x="948" y="2466"/>
                    <a:pt x="1079" y="2332"/>
                    <a:pt x="1239" y="2332"/>
                  </a:cubicBezTo>
                  <a:lnTo>
                    <a:pt x="3211" y="2332"/>
                  </a:lnTo>
                  <a:cubicBezTo>
                    <a:pt x="3524" y="2332"/>
                    <a:pt x="3777" y="2078"/>
                    <a:pt x="3777" y="1765"/>
                  </a:cubicBezTo>
                  <a:lnTo>
                    <a:pt x="3777" y="1450"/>
                  </a:lnTo>
                  <a:lnTo>
                    <a:pt x="1567" y="1450"/>
                  </a:lnTo>
                  <a:cubicBezTo>
                    <a:pt x="1407" y="1450"/>
                    <a:pt x="1277" y="1315"/>
                    <a:pt x="1284" y="1153"/>
                  </a:cubicBezTo>
                  <a:cubicBezTo>
                    <a:pt x="1292" y="1001"/>
                    <a:pt x="1422" y="883"/>
                    <a:pt x="1575" y="883"/>
                  </a:cubicBezTo>
                  <a:lnTo>
                    <a:pt x="3777" y="883"/>
                  </a:lnTo>
                  <a:cubicBezTo>
                    <a:pt x="4090" y="883"/>
                    <a:pt x="4344" y="631"/>
                    <a:pt x="4344" y="316"/>
                  </a:cubicBezTo>
                  <a:lnTo>
                    <a:pt x="4344" y="285"/>
                  </a:lnTo>
                  <a:cubicBezTo>
                    <a:pt x="4344" y="127"/>
                    <a:pt x="4217" y="1"/>
                    <a:pt x="4060" y="1"/>
                  </a:cubicBezTo>
                  <a:close/>
                </a:path>
              </a:pathLst>
            </a:custGeom>
            <a:solidFill>
              <a:schemeClr val="accent4"/>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8" name="Google Shape;1388;p66"/>
          <p:cNvGrpSpPr/>
          <p:nvPr/>
        </p:nvGrpSpPr>
        <p:grpSpPr>
          <a:xfrm>
            <a:off x="1983538" y="3498077"/>
            <a:ext cx="527956" cy="525895"/>
            <a:chOff x="2550417" y="2989213"/>
            <a:chExt cx="333306" cy="332004"/>
          </a:xfrm>
        </p:grpSpPr>
        <p:sp>
          <p:nvSpPr>
            <p:cNvPr id="1389" name="Google Shape;1389;p66"/>
            <p:cNvSpPr/>
            <p:nvPr/>
          </p:nvSpPr>
          <p:spPr>
            <a:xfrm>
              <a:off x="2674906" y="3064792"/>
              <a:ext cx="84330" cy="86596"/>
            </a:xfrm>
            <a:custGeom>
              <a:avLst/>
              <a:gdLst/>
              <a:ahLst/>
              <a:cxnLst/>
              <a:rect l="l" t="t" r="r" b="b"/>
              <a:pathLst>
                <a:path w="2457" h="2523" extrusionOk="0">
                  <a:moveTo>
                    <a:pt x="1" y="1"/>
                  </a:moveTo>
                  <a:lnTo>
                    <a:pt x="1" y="2238"/>
                  </a:lnTo>
                  <a:cubicBezTo>
                    <a:pt x="1" y="2349"/>
                    <a:pt x="63" y="2447"/>
                    <a:pt x="161" y="2494"/>
                  </a:cubicBezTo>
                  <a:cubicBezTo>
                    <a:pt x="201" y="2512"/>
                    <a:pt x="243" y="2521"/>
                    <a:pt x="285" y="2521"/>
                  </a:cubicBezTo>
                  <a:cubicBezTo>
                    <a:pt x="348" y="2521"/>
                    <a:pt x="410" y="2500"/>
                    <a:pt x="462" y="2459"/>
                  </a:cubicBezTo>
                  <a:lnTo>
                    <a:pt x="1229" y="1846"/>
                  </a:lnTo>
                  <a:lnTo>
                    <a:pt x="1995" y="2459"/>
                  </a:lnTo>
                  <a:cubicBezTo>
                    <a:pt x="2047" y="2501"/>
                    <a:pt x="2109" y="2522"/>
                    <a:pt x="2174" y="2522"/>
                  </a:cubicBezTo>
                  <a:cubicBezTo>
                    <a:pt x="2214" y="2522"/>
                    <a:pt x="2255" y="2512"/>
                    <a:pt x="2296" y="2494"/>
                  </a:cubicBezTo>
                  <a:cubicBezTo>
                    <a:pt x="2394" y="2447"/>
                    <a:pt x="2456" y="2346"/>
                    <a:pt x="2456" y="2238"/>
                  </a:cubicBezTo>
                  <a:lnTo>
                    <a:pt x="2456" y="1"/>
                  </a:lnTo>
                  <a:cubicBezTo>
                    <a:pt x="2054" y="45"/>
                    <a:pt x="1645" y="67"/>
                    <a:pt x="1229" y="67"/>
                  </a:cubicBezTo>
                  <a:cubicBezTo>
                    <a:pt x="814" y="67"/>
                    <a:pt x="403" y="45"/>
                    <a:pt x="1" y="1"/>
                  </a:cubicBez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66"/>
            <p:cNvSpPr/>
            <p:nvPr/>
          </p:nvSpPr>
          <p:spPr>
            <a:xfrm>
              <a:off x="2780415" y="3037882"/>
              <a:ext cx="102693" cy="107086"/>
            </a:xfrm>
            <a:custGeom>
              <a:avLst/>
              <a:gdLst/>
              <a:ahLst/>
              <a:cxnLst/>
              <a:rect l="l" t="t" r="r" b="b"/>
              <a:pathLst>
                <a:path w="2992" h="3120" extrusionOk="0">
                  <a:moveTo>
                    <a:pt x="2356" y="1"/>
                  </a:moveTo>
                  <a:cubicBezTo>
                    <a:pt x="1642" y="324"/>
                    <a:pt x="846" y="560"/>
                    <a:pt x="0" y="702"/>
                  </a:cubicBezTo>
                  <a:lnTo>
                    <a:pt x="591" y="2908"/>
                  </a:lnTo>
                  <a:cubicBezTo>
                    <a:pt x="620" y="3013"/>
                    <a:pt x="704" y="3092"/>
                    <a:pt x="811" y="3113"/>
                  </a:cubicBezTo>
                  <a:cubicBezTo>
                    <a:pt x="830" y="3118"/>
                    <a:pt x="848" y="3119"/>
                    <a:pt x="864" y="3119"/>
                  </a:cubicBezTo>
                  <a:cubicBezTo>
                    <a:pt x="953" y="3119"/>
                    <a:pt x="1038" y="3077"/>
                    <a:pt x="1094" y="3004"/>
                  </a:cubicBezTo>
                  <a:lnTo>
                    <a:pt x="1676" y="2213"/>
                  </a:lnTo>
                  <a:lnTo>
                    <a:pt x="2576" y="2607"/>
                  </a:lnTo>
                  <a:cubicBezTo>
                    <a:pt x="2612" y="2623"/>
                    <a:pt x="2651" y="2631"/>
                    <a:pt x="2689" y="2631"/>
                  </a:cubicBezTo>
                  <a:cubicBezTo>
                    <a:pt x="2755" y="2631"/>
                    <a:pt x="2821" y="2607"/>
                    <a:pt x="2874" y="2562"/>
                  </a:cubicBezTo>
                  <a:cubicBezTo>
                    <a:pt x="2955" y="2488"/>
                    <a:pt x="2992" y="2377"/>
                    <a:pt x="2963" y="2270"/>
                  </a:cubicBezTo>
                  <a:lnTo>
                    <a:pt x="2356" y="1"/>
                  </a:lnTo>
                  <a:close/>
                </a:path>
              </a:pathLst>
            </a:custGeom>
            <a:solidFill>
              <a:schemeClr val="lt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66"/>
            <p:cNvSpPr/>
            <p:nvPr/>
          </p:nvSpPr>
          <p:spPr>
            <a:xfrm>
              <a:off x="2551173" y="3037848"/>
              <a:ext cx="102727" cy="107052"/>
            </a:xfrm>
            <a:custGeom>
              <a:avLst/>
              <a:gdLst/>
              <a:ahLst/>
              <a:cxnLst/>
              <a:rect l="l" t="t" r="r" b="b"/>
              <a:pathLst>
                <a:path w="2993" h="3119" extrusionOk="0">
                  <a:moveTo>
                    <a:pt x="637" y="0"/>
                  </a:moveTo>
                  <a:lnTo>
                    <a:pt x="29" y="2269"/>
                  </a:lnTo>
                  <a:cubicBezTo>
                    <a:pt x="1" y="2378"/>
                    <a:pt x="34" y="2489"/>
                    <a:pt x="117" y="2561"/>
                  </a:cubicBezTo>
                  <a:cubicBezTo>
                    <a:pt x="170" y="2606"/>
                    <a:pt x="236" y="2629"/>
                    <a:pt x="303" y="2629"/>
                  </a:cubicBezTo>
                  <a:cubicBezTo>
                    <a:pt x="341" y="2629"/>
                    <a:pt x="380" y="2622"/>
                    <a:pt x="416" y="2606"/>
                  </a:cubicBezTo>
                  <a:lnTo>
                    <a:pt x="1317" y="2212"/>
                  </a:lnTo>
                  <a:lnTo>
                    <a:pt x="1898" y="3002"/>
                  </a:lnTo>
                  <a:cubicBezTo>
                    <a:pt x="1953" y="3076"/>
                    <a:pt x="2039" y="3119"/>
                    <a:pt x="2127" y="3119"/>
                  </a:cubicBezTo>
                  <a:cubicBezTo>
                    <a:pt x="2145" y="3119"/>
                    <a:pt x="2163" y="3116"/>
                    <a:pt x="2179" y="3113"/>
                  </a:cubicBezTo>
                  <a:cubicBezTo>
                    <a:pt x="2288" y="3091"/>
                    <a:pt x="2373" y="3011"/>
                    <a:pt x="2402" y="2907"/>
                  </a:cubicBezTo>
                  <a:lnTo>
                    <a:pt x="2992" y="701"/>
                  </a:lnTo>
                  <a:cubicBezTo>
                    <a:pt x="2148" y="561"/>
                    <a:pt x="1352" y="325"/>
                    <a:pt x="637" y="0"/>
                  </a:cubicBezTo>
                  <a:close/>
                </a:path>
              </a:pathLst>
            </a:custGeom>
            <a:solidFill>
              <a:schemeClr val="l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66"/>
            <p:cNvSpPr/>
            <p:nvPr/>
          </p:nvSpPr>
          <p:spPr>
            <a:xfrm>
              <a:off x="2550452" y="2989213"/>
              <a:ext cx="333271" cy="58451"/>
            </a:xfrm>
            <a:custGeom>
              <a:avLst/>
              <a:gdLst/>
              <a:ahLst/>
              <a:cxnLst/>
              <a:rect l="l" t="t" r="r" b="b"/>
              <a:pathLst>
                <a:path w="9710" h="1703" extrusionOk="0">
                  <a:moveTo>
                    <a:pt x="321" y="1"/>
                  </a:moveTo>
                  <a:cubicBezTo>
                    <a:pt x="225" y="1"/>
                    <a:pt x="131" y="50"/>
                    <a:pt x="78" y="137"/>
                  </a:cubicBezTo>
                  <a:cubicBezTo>
                    <a:pt x="1" y="272"/>
                    <a:pt x="43" y="449"/>
                    <a:pt x="176" y="527"/>
                  </a:cubicBezTo>
                  <a:cubicBezTo>
                    <a:pt x="1433" y="1284"/>
                    <a:pt x="3092" y="1703"/>
                    <a:pt x="4855" y="1703"/>
                  </a:cubicBezTo>
                  <a:cubicBezTo>
                    <a:pt x="6617" y="1703"/>
                    <a:pt x="8279" y="1284"/>
                    <a:pt x="9533" y="527"/>
                  </a:cubicBezTo>
                  <a:cubicBezTo>
                    <a:pt x="9668" y="445"/>
                    <a:pt x="9710" y="272"/>
                    <a:pt x="9630" y="137"/>
                  </a:cubicBezTo>
                  <a:cubicBezTo>
                    <a:pt x="9576" y="50"/>
                    <a:pt x="9483" y="1"/>
                    <a:pt x="9387" y="1"/>
                  </a:cubicBezTo>
                  <a:cubicBezTo>
                    <a:pt x="9337" y="1"/>
                    <a:pt x="9286" y="14"/>
                    <a:pt x="9240" y="42"/>
                  </a:cubicBezTo>
                  <a:cubicBezTo>
                    <a:pt x="8030" y="771"/>
                    <a:pt x="6442" y="1136"/>
                    <a:pt x="4854" y="1136"/>
                  </a:cubicBezTo>
                  <a:cubicBezTo>
                    <a:pt x="3265" y="1136"/>
                    <a:pt x="1677" y="771"/>
                    <a:pt x="467" y="42"/>
                  </a:cubicBezTo>
                  <a:cubicBezTo>
                    <a:pt x="421" y="14"/>
                    <a:pt x="371" y="1"/>
                    <a:pt x="321" y="1"/>
                  </a:cubicBezTo>
                  <a:close/>
                </a:path>
              </a:pathLst>
            </a:custGeom>
            <a:solidFill>
              <a:schemeClr val="accen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66"/>
            <p:cNvSpPr/>
            <p:nvPr/>
          </p:nvSpPr>
          <p:spPr>
            <a:xfrm>
              <a:off x="2674975" y="3234621"/>
              <a:ext cx="84296" cy="86596"/>
            </a:xfrm>
            <a:custGeom>
              <a:avLst/>
              <a:gdLst/>
              <a:ahLst/>
              <a:cxnLst/>
              <a:rect l="l" t="t" r="r" b="b"/>
              <a:pathLst>
                <a:path w="2456" h="2523" extrusionOk="0">
                  <a:moveTo>
                    <a:pt x="0" y="1"/>
                  </a:moveTo>
                  <a:lnTo>
                    <a:pt x="0" y="2239"/>
                  </a:lnTo>
                  <a:cubicBezTo>
                    <a:pt x="0" y="2349"/>
                    <a:pt x="64" y="2447"/>
                    <a:pt x="162" y="2494"/>
                  </a:cubicBezTo>
                  <a:cubicBezTo>
                    <a:pt x="201" y="2513"/>
                    <a:pt x="242" y="2522"/>
                    <a:pt x="284" y="2522"/>
                  </a:cubicBezTo>
                  <a:cubicBezTo>
                    <a:pt x="347" y="2522"/>
                    <a:pt x="410" y="2500"/>
                    <a:pt x="461" y="2459"/>
                  </a:cubicBezTo>
                  <a:lnTo>
                    <a:pt x="1229" y="1846"/>
                  </a:lnTo>
                  <a:lnTo>
                    <a:pt x="1995" y="2459"/>
                  </a:lnTo>
                  <a:cubicBezTo>
                    <a:pt x="2046" y="2502"/>
                    <a:pt x="2108" y="2523"/>
                    <a:pt x="2173" y="2523"/>
                  </a:cubicBezTo>
                  <a:cubicBezTo>
                    <a:pt x="2214" y="2523"/>
                    <a:pt x="2256" y="2512"/>
                    <a:pt x="2295" y="2494"/>
                  </a:cubicBezTo>
                  <a:cubicBezTo>
                    <a:pt x="2394" y="2447"/>
                    <a:pt x="2456" y="2346"/>
                    <a:pt x="2456" y="2239"/>
                  </a:cubicBezTo>
                  <a:lnTo>
                    <a:pt x="2456" y="1"/>
                  </a:lnTo>
                  <a:cubicBezTo>
                    <a:pt x="2054" y="45"/>
                    <a:pt x="1644" y="67"/>
                    <a:pt x="1229" y="67"/>
                  </a:cubicBezTo>
                  <a:cubicBezTo>
                    <a:pt x="813" y="67"/>
                    <a:pt x="402" y="45"/>
                    <a:pt x="0" y="1"/>
                  </a:cubicBezTo>
                  <a:close/>
                </a:path>
              </a:pathLst>
            </a:custGeom>
            <a:solidFill>
              <a:schemeClr val="accent4"/>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66"/>
            <p:cNvSpPr/>
            <p:nvPr/>
          </p:nvSpPr>
          <p:spPr>
            <a:xfrm>
              <a:off x="2780415" y="3207712"/>
              <a:ext cx="102693" cy="107086"/>
            </a:xfrm>
            <a:custGeom>
              <a:avLst/>
              <a:gdLst/>
              <a:ahLst/>
              <a:cxnLst/>
              <a:rect l="l" t="t" r="r" b="b"/>
              <a:pathLst>
                <a:path w="2992" h="3120" extrusionOk="0">
                  <a:moveTo>
                    <a:pt x="2354" y="1"/>
                  </a:moveTo>
                  <a:cubicBezTo>
                    <a:pt x="1642" y="324"/>
                    <a:pt x="846" y="560"/>
                    <a:pt x="0" y="702"/>
                  </a:cubicBezTo>
                  <a:lnTo>
                    <a:pt x="591" y="2908"/>
                  </a:lnTo>
                  <a:cubicBezTo>
                    <a:pt x="620" y="3014"/>
                    <a:pt x="704" y="3092"/>
                    <a:pt x="811" y="3113"/>
                  </a:cubicBezTo>
                  <a:cubicBezTo>
                    <a:pt x="828" y="3118"/>
                    <a:pt x="848" y="3119"/>
                    <a:pt x="864" y="3119"/>
                  </a:cubicBezTo>
                  <a:cubicBezTo>
                    <a:pt x="953" y="3119"/>
                    <a:pt x="1038" y="3077"/>
                    <a:pt x="1094" y="3005"/>
                  </a:cubicBezTo>
                  <a:lnTo>
                    <a:pt x="1676" y="2213"/>
                  </a:lnTo>
                  <a:lnTo>
                    <a:pt x="2576" y="2607"/>
                  </a:lnTo>
                  <a:cubicBezTo>
                    <a:pt x="2612" y="2623"/>
                    <a:pt x="2651" y="2631"/>
                    <a:pt x="2689" y="2631"/>
                  </a:cubicBezTo>
                  <a:cubicBezTo>
                    <a:pt x="2755" y="2631"/>
                    <a:pt x="2821" y="2607"/>
                    <a:pt x="2874" y="2562"/>
                  </a:cubicBezTo>
                  <a:cubicBezTo>
                    <a:pt x="2957" y="2491"/>
                    <a:pt x="2992" y="2379"/>
                    <a:pt x="2963" y="2273"/>
                  </a:cubicBezTo>
                  <a:lnTo>
                    <a:pt x="2354" y="1"/>
                  </a:lnTo>
                  <a:close/>
                </a:path>
              </a:pathLst>
            </a:custGeom>
            <a:solidFill>
              <a:schemeClr val="accent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66"/>
            <p:cNvSpPr/>
            <p:nvPr/>
          </p:nvSpPr>
          <p:spPr>
            <a:xfrm>
              <a:off x="2551173" y="3207678"/>
              <a:ext cx="102727" cy="107052"/>
            </a:xfrm>
            <a:custGeom>
              <a:avLst/>
              <a:gdLst/>
              <a:ahLst/>
              <a:cxnLst/>
              <a:rect l="l" t="t" r="r" b="b"/>
              <a:pathLst>
                <a:path w="2993" h="3119" extrusionOk="0">
                  <a:moveTo>
                    <a:pt x="637" y="0"/>
                  </a:moveTo>
                  <a:lnTo>
                    <a:pt x="29" y="2271"/>
                  </a:lnTo>
                  <a:cubicBezTo>
                    <a:pt x="1" y="2379"/>
                    <a:pt x="34" y="2489"/>
                    <a:pt x="117" y="2561"/>
                  </a:cubicBezTo>
                  <a:cubicBezTo>
                    <a:pt x="170" y="2606"/>
                    <a:pt x="236" y="2630"/>
                    <a:pt x="303" y="2630"/>
                  </a:cubicBezTo>
                  <a:cubicBezTo>
                    <a:pt x="341" y="2630"/>
                    <a:pt x="380" y="2622"/>
                    <a:pt x="416" y="2607"/>
                  </a:cubicBezTo>
                  <a:lnTo>
                    <a:pt x="1317" y="2212"/>
                  </a:lnTo>
                  <a:lnTo>
                    <a:pt x="1898" y="3003"/>
                  </a:lnTo>
                  <a:cubicBezTo>
                    <a:pt x="1953" y="3077"/>
                    <a:pt x="2039" y="3119"/>
                    <a:pt x="2127" y="3119"/>
                  </a:cubicBezTo>
                  <a:cubicBezTo>
                    <a:pt x="2145" y="3119"/>
                    <a:pt x="2163" y="3116"/>
                    <a:pt x="2179" y="3113"/>
                  </a:cubicBezTo>
                  <a:cubicBezTo>
                    <a:pt x="2288" y="3092"/>
                    <a:pt x="2373" y="3012"/>
                    <a:pt x="2402" y="2907"/>
                  </a:cubicBezTo>
                  <a:lnTo>
                    <a:pt x="2992" y="701"/>
                  </a:lnTo>
                  <a:cubicBezTo>
                    <a:pt x="2148" y="561"/>
                    <a:pt x="1352" y="325"/>
                    <a:pt x="637" y="0"/>
                  </a:cubicBezTo>
                  <a:close/>
                </a:path>
              </a:pathLst>
            </a:custGeom>
            <a:solidFill>
              <a:schemeClr val="accent5"/>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66"/>
            <p:cNvSpPr/>
            <p:nvPr/>
          </p:nvSpPr>
          <p:spPr>
            <a:xfrm>
              <a:off x="2550417" y="3159077"/>
              <a:ext cx="333306" cy="58417"/>
            </a:xfrm>
            <a:custGeom>
              <a:avLst/>
              <a:gdLst/>
              <a:ahLst/>
              <a:cxnLst/>
              <a:rect l="l" t="t" r="r" b="b"/>
              <a:pathLst>
                <a:path w="9711" h="1702" extrusionOk="0">
                  <a:moveTo>
                    <a:pt x="9388" y="0"/>
                  </a:moveTo>
                  <a:cubicBezTo>
                    <a:pt x="9338" y="0"/>
                    <a:pt x="9287" y="13"/>
                    <a:pt x="9241" y="41"/>
                  </a:cubicBezTo>
                  <a:cubicBezTo>
                    <a:pt x="8031" y="770"/>
                    <a:pt x="6443" y="1135"/>
                    <a:pt x="4855" y="1135"/>
                  </a:cubicBezTo>
                  <a:cubicBezTo>
                    <a:pt x="3266" y="1135"/>
                    <a:pt x="1678" y="770"/>
                    <a:pt x="468" y="41"/>
                  </a:cubicBezTo>
                  <a:cubicBezTo>
                    <a:pt x="423" y="14"/>
                    <a:pt x="373" y="1"/>
                    <a:pt x="323" y="1"/>
                  </a:cubicBezTo>
                  <a:cubicBezTo>
                    <a:pt x="228" y="1"/>
                    <a:pt x="134" y="49"/>
                    <a:pt x="82" y="137"/>
                  </a:cubicBezTo>
                  <a:cubicBezTo>
                    <a:pt x="0" y="271"/>
                    <a:pt x="44" y="445"/>
                    <a:pt x="177" y="526"/>
                  </a:cubicBezTo>
                  <a:cubicBezTo>
                    <a:pt x="1434" y="1283"/>
                    <a:pt x="3093" y="1702"/>
                    <a:pt x="4856" y="1702"/>
                  </a:cubicBezTo>
                  <a:cubicBezTo>
                    <a:pt x="6618" y="1702"/>
                    <a:pt x="8280" y="1283"/>
                    <a:pt x="9534" y="526"/>
                  </a:cubicBezTo>
                  <a:cubicBezTo>
                    <a:pt x="9669" y="445"/>
                    <a:pt x="9711" y="271"/>
                    <a:pt x="9631" y="137"/>
                  </a:cubicBezTo>
                  <a:cubicBezTo>
                    <a:pt x="9577" y="49"/>
                    <a:pt x="9484" y="0"/>
                    <a:pt x="9388" y="0"/>
                  </a:cubicBezTo>
                  <a:close/>
                </a:path>
              </a:pathLst>
            </a:custGeom>
            <a:solidFill>
              <a:schemeClr val="dk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 name="Picture 2" descr="A green rectangle with white dots&#10;&#10;Description automatically generated">
            <a:extLst>
              <a:ext uri="{FF2B5EF4-FFF2-40B4-BE49-F238E27FC236}">
                <a16:creationId xmlns:a16="http://schemas.microsoft.com/office/drawing/2014/main" id="{E6165E32-EC9A-080E-83C4-3C2ED8A5DA18}"/>
              </a:ext>
            </a:extLst>
          </p:cNvPr>
          <p:cNvPicPr>
            <a:picLocks noChangeAspect="1"/>
          </p:cNvPicPr>
          <p:nvPr/>
        </p:nvPicPr>
        <p:blipFill>
          <a:blip r:embed="rId3"/>
          <a:stretch>
            <a:fillRect/>
          </a:stretch>
        </p:blipFill>
        <p:spPr>
          <a:xfrm>
            <a:off x="221673" y="4459109"/>
            <a:ext cx="8700654" cy="48555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70"/>
                                        </p:tgtEl>
                                        <p:attrNameLst>
                                          <p:attrName>style.visibility</p:attrName>
                                        </p:attrNameLst>
                                      </p:cBhvr>
                                      <p:to>
                                        <p:strVal val="visible"/>
                                      </p:to>
                                    </p:set>
                                    <p:animEffect transition="in" filter="fade">
                                      <p:cBhvr>
                                        <p:cTn id="7" dur="1000"/>
                                        <p:tgtEl>
                                          <p:spTgt spid="1370"/>
                                        </p:tgtEl>
                                      </p:cBhvr>
                                    </p:animEffect>
                                  </p:childTnLst>
                                </p:cTn>
                              </p:par>
                              <p:par>
                                <p:cTn id="8" presetID="10" presetClass="entr" presetSubtype="0" fill="hold" nodeType="withEffect">
                                  <p:stCondLst>
                                    <p:cond delay="0"/>
                                  </p:stCondLst>
                                  <p:childTnLst>
                                    <p:set>
                                      <p:cBhvr>
                                        <p:cTn id="9" dur="1" fill="hold">
                                          <p:stCondLst>
                                            <p:cond delay="0"/>
                                          </p:stCondLst>
                                        </p:cTn>
                                        <p:tgtEl>
                                          <p:spTgt spid="1372"/>
                                        </p:tgtEl>
                                        <p:attrNameLst>
                                          <p:attrName>style.visibility</p:attrName>
                                        </p:attrNameLst>
                                      </p:cBhvr>
                                      <p:to>
                                        <p:strVal val="visible"/>
                                      </p:to>
                                    </p:set>
                                    <p:animEffect transition="in" filter="fade">
                                      <p:cBhvr>
                                        <p:cTn id="10" dur="1000"/>
                                        <p:tgtEl>
                                          <p:spTgt spid="1372"/>
                                        </p:tgtEl>
                                      </p:cBhvr>
                                    </p:animEffect>
                                  </p:childTnLst>
                                </p:cTn>
                              </p:par>
                              <p:par>
                                <p:cTn id="11" presetID="10" presetClass="entr" presetSubtype="0" fill="hold" nodeType="withEffect">
                                  <p:stCondLst>
                                    <p:cond delay="0"/>
                                  </p:stCondLst>
                                  <p:childTnLst>
                                    <p:set>
                                      <p:cBhvr>
                                        <p:cTn id="12" dur="1" fill="hold">
                                          <p:stCondLst>
                                            <p:cond delay="0"/>
                                          </p:stCondLst>
                                        </p:cTn>
                                        <p:tgtEl>
                                          <p:spTgt spid="1373"/>
                                        </p:tgtEl>
                                        <p:attrNameLst>
                                          <p:attrName>style.visibility</p:attrName>
                                        </p:attrNameLst>
                                      </p:cBhvr>
                                      <p:to>
                                        <p:strVal val="visible"/>
                                      </p:to>
                                    </p:set>
                                    <p:animEffect transition="in" filter="fade">
                                      <p:cBhvr>
                                        <p:cTn id="13" dur="1000"/>
                                        <p:tgtEl>
                                          <p:spTgt spid="1373"/>
                                        </p:tgtEl>
                                      </p:cBhvr>
                                    </p:animEffect>
                                  </p:childTnLst>
                                </p:cTn>
                              </p:par>
                              <p:par>
                                <p:cTn id="14" presetID="10" presetClass="entr" presetSubtype="0" fill="hold" nodeType="withEffect">
                                  <p:stCondLst>
                                    <p:cond delay="0"/>
                                  </p:stCondLst>
                                  <p:childTnLst>
                                    <p:set>
                                      <p:cBhvr>
                                        <p:cTn id="15" dur="1" fill="hold">
                                          <p:stCondLst>
                                            <p:cond delay="0"/>
                                          </p:stCondLst>
                                        </p:cTn>
                                        <p:tgtEl>
                                          <p:spTgt spid="1376"/>
                                        </p:tgtEl>
                                        <p:attrNameLst>
                                          <p:attrName>style.visibility</p:attrName>
                                        </p:attrNameLst>
                                      </p:cBhvr>
                                      <p:to>
                                        <p:strVal val="visible"/>
                                      </p:to>
                                    </p:set>
                                    <p:animEffect transition="in" filter="fade">
                                      <p:cBhvr>
                                        <p:cTn id="16" dur="1000"/>
                                        <p:tgtEl>
                                          <p:spTgt spid="1376"/>
                                        </p:tgtEl>
                                      </p:cBhvr>
                                    </p:animEffect>
                                  </p:childTnLst>
                                </p:cTn>
                              </p:par>
                              <p:par>
                                <p:cTn id="17" presetID="10" presetClass="entr" presetSubtype="0" fill="hold" nodeType="withEffect">
                                  <p:stCondLst>
                                    <p:cond delay="0"/>
                                  </p:stCondLst>
                                  <p:childTnLst>
                                    <p:set>
                                      <p:cBhvr>
                                        <p:cTn id="18" dur="1" fill="hold">
                                          <p:stCondLst>
                                            <p:cond delay="0"/>
                                          </p:stCondLst>
                                        </p:cTn>
                                        <p:tgtEl>
                                          <p:spTgt spid="1379"/>
                                        </p:tgtEl>
                                        <p:attrNameLst>
                                          <p:attrName>style.visibility</p:attrName>
                                        </p:attrNameLst>
                                      </p:cBhvr>
                                      <p:to>
                                        <p:strVal val="visible"/>
                                      </p:to>
                                    </p:set>
                                    <p:animEffect transition="in" filter="fade">
                                      <p:cBhvr>
                                        <p:cTn id="19" dur="1000"/>
                                        <p:tgtEl>
                                          <p:spTgt spid="1379"/>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374"/>
                                        </p:tgtEl>
                                        <p:attrNameLst>
                                          <p:attrName>style.visibility</p:attrName>
                                        </p:attrNameLst>
                                      </p:cBhvr>
                                      <p:to>
                                        <p:strVal val="visible"/>
                                      </p:to>
                                    </p:set>
                                    <p:animEffect transition="in" filter="fade">
                                      <p:cBhvr>
                                        <p:cTn id="24" dur="1000"/>
                                        <p:tgtEl>
                                          <p:spTgt spid="1374"/>
                                        </p:tgtEl>
                                      </p:cBhvr>
                                    </p:animEffect>
                                  </p:childTnLst>
                                </p:cTn>
                              </p:par>
                              <p:par>
                                <p:cTn id="25" presetID="10" presetClass="entr" presetSubtype="0" fill="hold" nodeType="withEffect">
                                  <p:stCondLst>
                                    <p:cond delay="0"/>
                                  </p:stCondLst>
                                  <p:childTnLst>
                                    <p:set>
                                      <p:cBhvr>
                                        <p:cTn id="26" dur="1" fill="hold">
                                          <p:stCondLst>
                                            <p:cond delay="0"/>
                                          </p:stCondLst>
                                        </p:cTn>
                                        <p:tgtEl>
                                          <p:spTgt spid="1375"/>
                                        </p:tgtEl>
                                        <p:attrNameLst>
                                          <p:attrName>style.visibility</p:attrName>
                                        </p:attrNameLst>
                                      </p:cBhvr>
                                      <p:to>
                                        <p:strVal val="visible"/>
                                      </p:to>
                                    </p:set>
                                    <p:animEffect transition="in" filter="fade">
                                      <p:cBhvr>
                                        <p:cTn id="27" dur="1000"/>
                                        <p:tgtEl>
                                          <p:spTgt spid="1375"/>
                                        </p:tgtEl>
                                      </p:cBhvr>
                                    </p:animEffect>
                                  </p:childTnLst>
                                </p:cTn>
                              </p:par>
                              <p:par>
                                <p:cTn id="28" presetID="10" presetClass="entr" presetSubtype="0" fill="hold" nodeType="withEffect">
                                  <p:stCondLst>
                                    <p:cond delay="0"/>
                                  </p:stCondLst>
                                  <p:childTnLst>
                                    <p:set>
                                      <p:cBhvr>
                                        <p:cTn id="29" dur="1" fill="hold">
                                          <p:stCondLst>
                                            <p:cond delay="0"/>
                                          </p:stCondLst>
                                        </p:cTn>
                                        <p:tgtEl>
                                          <p:spTgt spid="1377"/>
                                        </p:tgtEl>
                                        <p:attrNameLst>
                                          <p:attrName>style.visibility</p:attrName>
                                        </p:attrNameLst>
                                      </p:cBhvr>
                                      <p:to>
                                        <p:strVal val="visible"/>
                                      </p:to>
                                    </p:set>
                                    <p:animEffect transition="in" filter="fade">
                                      <p:cBhvr>
                                        <p:cTn id="30" dur="1000"/>
                                        <p:tgtEl>
                                          <p:spTgt spid="1377"/>
                                        </p:tgtEl>
                                      </p:cBhvr>
                                    </p:animEffect>
                                  </p:childTnLst>
                                </p:cTn>
                              </p:par>
                              <p:par>
                                <p:cTn id="31" presetID="10" presetClass="entr" presetSubtype="0" fill="hold" nodeType="withEffect">
                                  <p:stCondLst>
                                    <p:cond delay="0"/>
                                  </p:stCondLst>
                                  <p:childTnLst>
                                    <p:set>
                                      <p:cBhvr>
                                        <p:cTn id="32" dur="1" fill="hold">
                                          <p:stCondLst>
                                            <p:cond delay="0"/>
                                          </p:stCondLst>
                                        </p:cTn>
                                        <p:tgtEl>
                                          <p:spTgt spid="1378"/>
                                        </p:tgtEl>
                                        <p:attrNameLst>
                                          <p:attrName>style.visibility</p:attrName>
                                        </p:attrNameLst>
                                      </p:cBhvr>
                                      <p:to>
                                        <p:strVal val="visible"/>
                                      </p:to>
                                    </p:set>
                                    <p:animEffect transition="in" filter="fade">
                                      <p:cBhvr>
                                        <p:cTn id="33" dur="1000"/>
                                        <p:tgtEl>
                                          <p:spTgt spid="1378"/>
                                        </p:tgtEl>
                                      </p:cBhvr>
                                    </p:animEffect>
                                  </p:childTnLst>
                                </p:cTn>
                              </p:par>
                              <p:par>
                                <p:cTn id="34" presetID="10" presetClass="entr" presetSubtype="0" fill="hold" nodeType="withEffect">
                                  <p:stCondLst>
                                    <p:cond delay="0"/>
                                  </p:stCondLst>
                                  <p:childTnLst>
                                    <p:set>
                                      <p:cBhvr>
                                        <p:cTn id="35" dur="1" fill="hold">
                                          <p:stCondLst>
                                            <p:cond delay="0"/>
                                          </p:stCondLst>
                                        </p:cTn>
                                        <p:tgtEl>
                                          <p:spTgt spid="1388"/>
                                        </p:tgtEl>
                                        <p:attrNameLst>
                                          <p:attrName>style.visibility</p:attrName>
                                        </p:attrNameLst>
                                      </p:cBhvr>
                                      <p:to>
                                        <p:strVal val="visible"/>
                                      </p:to>
                                    </p:set>
                                    <p:animEffect transition="in" filter="fade">
                                      <p:cBhvr>
                                        <p:cTn id="36" dur="1000"/>
                                        <p:tgtEl>
                                          <p:spTgt spid="13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00"/>
        <p:cNvGrpSpPr/>
        <p:nvPr/>
      </p:nvGrpSpPr>
      <p:grpSpPr>
        <a:xfrm>
          <a:off x="0" y="0"/>
          <a:ext cx="0" cy="0"/>
          <a:chOff x="0" y="0"/>
          <a:chExt cx="0" cy="0"/>
        </a:xfrm>
      </p:grpSpPr>
      <p:sp>
        <p:nvSpPr>
          <p:cNvPr id="2101" name="Google Shape;2101;p80"/>
          <p:cNvSpPr txBox="1">
            <a:spLocks noGrp="1"/>
          </p:cNvSpPr>
          <p:nvPr>
            <p:ph type="title" idx="2"/>
          </p:nvPr>
        </p:nvSpPr>
        <p:spPr>
          <a:xfrm>
            <a:off x="720000" y="369375"/>
            <a:ext cx="7704000" cy="564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MAIN CHARACTERISTICS</a:t>
            </a:r>
            <a:endParaRPr/>
          </a:p>
        </p:txBody>
      </p:sp>
      <p:pic>
        <p:nvPicPr>
          <p:cNvPr id="2102" name="Google Shape;2102;p80"/>
          <p:cNvPicPr preferRelativeResize="0"/>
          <p:nvPr/>
        </p:nvPicPr>
        <p:blipFill>
          <a:blip r:embed="rId3">
            <a:alphaModFix/>
          </a:blip>
          <a:stretch>
            <a:fillRect/>
          </a:stretch>
        </p:blipFill>
        <p:spPr>
          <a:xfrm>
            <a:off x="720000" y="1693350"/>
            <a:ext cx="3742465" cy="2607632"/>
          </a:xfrm>
          <a:prstGeom prst="rect">
            <a:avLst/>
          </a:prstGeom>
          <a:noFill/>
          <a:ln w="9525" cap="flat" cmpd="sng">
            <a:solidFill>
              <a:srgbClr val="FFFFFF"/>
            </a:solidFill>
            <a:prstDash val="solid"/>
            <a:round/>
            <a:headEnd type="none" w="sm" len="sm"/>
            <a:tailEnd type="none" w="sm" len="sm"/>
          </a:ln>
        </p:spPr>
      </p:pic>
      <p:sp>
        <p:nvSpPr>
          <p:cNvPr id="2103" name="Google Shape;2103;p80"/>
          <p:cNvSpPr txBox="1">
            <a:spLocks noGrp="1"/>
          </p:cNvSpPr>
          <p:nvPr>
            <p:ph type="title"/>
          </p:nvPr>
        </p:nvSpPr>
        <p:spPr>
          <a:xfrm>
            <a:off x="5142900" y="1693350"/>
            <a:ext cx="3281100" cy="527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WHAT DEFINES US</a:t>
            </a:r>
            <a:endParaRPr/>
          </a:p>
        </p:txBody>
      </p:sp>
      <p:sp>
        <p:nvSpPr>
          <p:cNvPr id="2104" name="Google Shape;2104;p80"/>
          <p:cNvSpPr txBox="1">
            <a:spLocks noGrp="1"/>
          </p:cNvSpPr>
          <p:nvPr>
            <p:ph type="subTitle" idx="1"/>
          </p:nvPr>
        </p:nvSpPr>
        <p:spPr>
          <a:xfrm>
            <a:off x="5151559" y="2215055"/>
            <a:ext cx="3281100" cy="21552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a:t>United by common culture</a:t>
            </a:r>
            <a:endParaRPr/>
          </a:p>
          <a:p>
            <a:pPr marL="457200" lvl="0" indent="-317500" algn="l" rtl="0">
              <a:spcBef>
                <a:spcPts val="0"/>
              </a:spcBef>
              <a:spcAft>
                <a:spcPts val="0"/>
              </a:spcAft>
              <a:buSzPts val="1400"/>
              <a:buChar char="●"/>
            </a:pPr>
            <a:r>
              <a:rPr lang="en" b="1">
                <a:highlight>
                  <a:schemeClr val="accent1"/>
                </a:highlight>
              </a:rPr>
              <a:t>“Pride”</a:t>
            </a:r>
            <a:r>
              <a:rPr lang="en"/>
              <a:t> is the community’s identity</a:t>
            </a:r>
            <a:endParaRPr/>
          </a:p>
          <a:p>
            <a:pPr marL="457200" lvl="0" indent="-317500" algn="l" rtl="0">
              <a:spcBef>
                <a:spcPts val="0"/>
              </a:spcBef>
              <a:spcAft>
                <a:spcPts val="0"/>
              </a:spcAft>
              <a:buSzPts val="1400"/>
              <a:buChar char="●"/>
            </a:pPr>
            <a:r>
              <a:rPr lang="en"/>
              <a:t>Fighting against social-hate</a:t>
            </a:r>
            <a:endParaRPr/>
          </a:p>
          <a:p>
            <a:pPr marL="457200" lvl="0" indent="-317500" algn="l" rtl="0">
              <a:spcBef>
                <a:spcPts val="0"/>
              </a:spcBef>
              <a:spcAft>
                <a:spcPts val="0"/>
              </a:spcAft>
              <a:buSzPts val="1400"/>
              <a:buChar char="●"/>
            </a:pPr>
            <a:r>
              <a:rPr lang="en"/>
              <a:t>Always advocating for LGBT+ rights</a:t>
            </a:r>
            <a:endParaRPr/>
          </a:p>
          <a:p>
            <a:pPr marL="457200" lvl="0" indent="-317500" algn="l" rtl="0">
              <a:spcBef>
                <a:spcPts val="0"/>
              </a:spcBef>
              <a:spcAft>
                <a:spcPts val="0"/>
              </a:spcAft>
              <a:buSzPts val="1400"/>
              <a:buChar char="●"/>
            </a:pPr>
            <a:r>
              <a:rPr lang="en"/>
              <a:t>Not everyone in the community is LGBT</a:t>
            </a:r>
            <a:endParaRPr sz="700"/>
          </a:p>
        </p:txBody>
      </p:sp>
      <p:cxnSp>
        <p:nvCxnSpPr>
          <p:cNvPr id="2105" name="Google Shape;2105;p80"/>
          <p:cNvCxnSpPr/>
          <p:nvPr/>
        </p:nvCxnSpPr>
        <p:spPr>
          <a:xfrm>
            <a:off x="6408750" y="2287677"/>
            <a:ext cx="749400" cy="0"/>
          </a:xfrm>
          <a:prstGeom prst="straightConnector1">
            <a:avLst/>
          </a:prstGeom>
          <a:noFill/>
          <a:ln w="9525" cap="flat" cmpd="sng">
            <a:solidFill>
              <a:schemeClr val="hlink"/>
            </a:solidFill>
            <a:prstDash val="solid"/>
            <a:round/>
            <a:headEnd type="diamond" w="med" len="med"/>
            <a:tailEnd type="diamond" w="med" len="med"/>
          </a:ln>
        </p:spPr>
      </p:cxnSp>
      <p:cxnSp>
        <p:nvCxnSpPr>
          <p:cNvPr id="2106" name="Google Shape;2106;p80"/>
          <p:cNvCxnSpPr/>
          <p:nvPr/>
        </p:nvCxnSpPr>
        <p:spPr>
          <a:xfrm>
            <a:off x="5142900" y="2839525"/>
            <a:ext cx="3281100" cy="0"/>
          </a:xfrm>
          <a:prstGeom prst="straightConnector1">
            <a:avLst/>
          </a:prstGeom>
          <a:noFill/>
          <a:ln w="9525" cap="flat" cmpd="sng">
            <a:solidFill>
              <a:schemeClr val="hlink"/>
            </a:solidFill>
            <a:prstDash val="solid"/>
            <a:round/>
            <a:headEnd type="diamond" w="med" len="med"/>
            <a:tailEnd type="diamond" w="med" len="med"/>
          </a:ln>
        </p:spPr>
      </p:cxnSp>
      <p:cxnSp>
        <p:nvCxnSpPr>
          <p:cNvPr id="2107" name="Google Shape;2107;p80"/>
          <p:cNvCxnSpPr/>
          <p:nvPr/>
        </p:nvCxnSpPr>
        <p:spPr>
          <a:xfrm>
            <a:off x="5104800" y="3324150"/>
            <a:ext cx="3281100" cy="0"/>
          </a:xfrm>
          <a:prstGeom prst="straightConnector1">
            <a:avLst/>
          </a:prstGeom>
          <a:noFill/>
          <a:ln w="9525" cap="flat" cmpd="sng">
            <a:solidFill>
              <a:schemeClr val="hlink"/>
            </a:solidFill>
            <a:prstDash val="solid"/>
            <a:round/>
            <a:headEnd type="diamond" w="med" len="med"/>
            <a:tailEnd type="diamond" w="med" len="med"/>
          </a:ln>
        </p:spPr>
      </p:cxnSp>
      <p:cxnSp>
        <p:nvCxnSpPr>
          <p:cNvPr id="2108" name="Google Shape;2108;p80"/>
          <p:cNvCxnSpPr/>
          <p:nvPr/>
        </p:nvCxnSpPr>
        <p:spPr>
          <a:xfrm>
            <a:off x="5152425" y="3741050"/>
            <a:ext cx="3281100" cy="0"/>
          </a:xfrm>
          <a:prstGeom prst="straightConnector1">
            <a:avLst/>
          </a:prstGeom>
          <a:noFill/>
          <a:ln w="9525" cap="flat" cmpd="sng">
            <a:solidFill>
              <a:schemeClr val="hlink"/>
            </a:solidFill>
            <a:prstDash val="solid"/>
            <a:round/>
            <a:headEnd type="diamond" w="med" len="med"/>
            <a:tailEnd type="diamond" w="med" len="med"/>
          </a:ln>
        </p:spPr>
      </p:cxnSp>
      <p:cxnSp>
        <p:nvCxnSpPr>
          <p:cNvPr id="2109" name="Google Shape;2109;p80"/>
          <p:cNvCxnSpPr/>
          <p:nvPr/>
        </p:nvCxnSpPr>
        <p:spPr>
          <a:xfrm>
            <a:off x="5152425" y="4156225"/>
            <a:ext cx="3281100" cy="0"/>
          </a:xfrm>
          <a:prstGeom prst="straightConnector1">
            <a:avLst/>
          </a:prstGeom>
          <a:noFill/>
          <a:ln w="9525" cap="flat" cmpd="sng">
            <a:solidFill>
              <a:schemeClr val="hlink"/>
            </a:solidFill>
            <a:prstDash val="solid"/>
            <a:round/>
            <a:headEnd type="diamond" w="med" len="med"/>
            <a:tailEnd type="diamond" w="med" len="med"/>
          </a:ln>
        </p:spPr>
      </p:cxnSp>
      <p:pic>
        <p:nvPicPr>
          <p:cNvPr id="5" name="Picture 2" descr="A green rectangle with white dots&#10;&#10;Description automatically generated">
            <a:extLst>
              <a:ext uri="{FF2B5EF4-FFF2-40B4-BE49-F238E27FC236}">
                <a16:creationId xmlns:a16="http://schemas.microsoft.com/office/drawing/2014/main" id="{53A029A5-C440-9ED6-5633-73A5722069FB}"/>
              </a:ext>
            </a:extLst>
          </p:cNvPr>
          <p:cNvPicPr>
            <a:picLocks noChangeAspect="1"/>
          </p:cNvPicPr>
          <p:nvPr/>
        </p:nvPicPr>
        <p:blipFill>
          <a:blip r:embed="rId4"/>
          <a:stretch>
            <a:fillRect/>
          </a:stretch>
        </p:blipFill>
        <p:spPr>
          <a:xfrm>
            <a:off x="221673" y="4459109"/>
            <a:ext cx="8700654" cy="485555"/>
          </a:xfrm>
          <a:prstGeom prst="rect">
            <a:avLst/>
          </a:prstGeom>
        </p:spPr>
      </p:pic>
    </p:spTree>
    <p:extLst>
      <p:ext uri="{BB962C8B-B14F-4D97-AF65-F5344CB8AC3E}">
        <p14:creationId xmlns:p14="http://schemas.microsoft.com/office/powerpoint/2010/main" val="17993510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142"/>
        <p:cNvGrpSpPr/>
        <p:nvPr/>
      </p:nvGrpSpPr>
      <p:grpSpPr>
        <a:xfrm>
          <a:off x="0" y="0"/>
          <a:ext cx="0" cy="0"/>
          <a:chOff x="0" y="0"/>
          <a:chExt cx="0" cy="0"/>
        </a:xfrm>
      </p:grpSpPr>
      <p:sp>
        <p:nvSpPr>
          <p:cNvPr id="3143" name="Google Shape;3143;p98"/>
          <p:cNvSpPr txBox="1">
            <a:spLocks noGrp="1"/>
          </p:cNvSpPr>
          <p:nvPr>
            <p:ph type="title"/>
          </p:nvPr>
        </p:nvSpPr>
        <p:spPr>
          <a:xfrm>
            <a:off x="4189838" y="2685277"/>
            <a:ext cx="3150900" cy="572441"/>
          </a:xfrm>
          <a:prstGeom prst="rect">
            <a:avLst/>
          </a:prstGeom>
        </p:spPr>
        <p:txBody>
          <a:bodyPr spcFirstLastPara="1" wrap="square" lIns="91425" tIns="91425" rIns="91425" bIns="91425" anchor="ctr" anchorCtr="0">
            <a:noAutofit/>
          </a:bodyPr>
          <a:lstStyle/>
          <a:p>
            <a:pPr marL="0" lvl="0" indent="0" algn="ctr">
              <a:spcBef>
                <a:spcPts val="0"/>
              </a:spcBef>
              <a:spcAft>
                <a:spcPts val="0"/>
              </a:spcAft>
              <a:buNone/>
            </a:pPr>
            <a:r>
              <a:rPr lang="en"/>
              <a:t>Video</a:t>
            </a:r>
            <a:endParaRPr lang="en-US"/>
          </a:p>
        </p:txBody>
      </p:sp>
      <p:sp>
        <p:nvSpPr>
          <p:cNvPr id="3144" name="Google Shape;3144;p98"/>
          <p:cNvSpPr txBox="1">
            <a:spLocks noGrp="1"/>
          </p:cNvSpPr>
          <p:nvPr>
            <p:ph type="title" idx="2"/>
          </p:nvPr>
        </p:nvSpPr>
        <p:spPr>
          <a:xfrm>
            <a:off x="1803263" y="3132888"/>
            <a:ext cx="1840500" cy="1023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solidFill>
                  <a:srgbClr val="000000"/>
                </a:solidFill>
              </a:rPr>
              <a:t>02</a:t>
            </a:r>
            <a:endParaRPr>
              <a:solidFill>
                <a:srgbClr val="000000"/>
              </a:solidFill>
            </a:endParaRPr>
          </a:p>
        </p:txBody>
      </p:sp>
      <p:sp>
        <p:nvSpPr>
          <p:cNvPr id="3145" name="Google Shape;3145;p98"/>
          <p:cNvSpPr txBox="1">
            <a:spLocks noGrp="1"/>
          </p:cNvSpPr>
          <p:nvPr>
            <p:ph type="subTitle" idx="1"/>
          </p:nvPr>
        </p:nvSpPr>
        <p:spPr>
          <a:xfrm>
            <a:off x="4189762" y="3259119"/>
            <a:ext cx="3150900" cy="599700"/>
          </a:xfrm>
          <a:prstGeom prst="rect">
            <a:avLst/>
          </a:prstGeom>
        </p:spPr>
        <p:txBody>
          <a:bodyPr spcFirstLastPara="1" wrap="square" lIns="91425" tIns="91425" rIns="91425" bIns="91425" anchor="t" anchorCtr="0">
            <a:noAutofit/>
          </a:bodyPr>
          <a:lstStyle/>
          <a:p>
            <a:pPr marL="0" indent="0">
              <a:spcAft>
                <a:spcPts val="1600"/>
              </a:spcAft>
            </a:pPr>
            <a:r>
              <a:rPr lang="en"/>
              <a:t>Watch this Video: </a:t>
            </a:r>
          </a:p>
          <a:p>
            <a:pPr marL="0" indent="0">
              <a:spcAft>
                <a:spcPts val="1600"/>
              </a:spcAft>
            </a:pPr>
            <a:r>
              <a:rPr lang="en">
                <a:hlinkClick r:id="rId3"/>
              </a:rPr>
              <a:t>https://www.bbc.co.uk/teach/class-clips-video/rse-ks4-teaching-inclusivity-at-school/zf82cqt</a:t>
            </a:r>
          </a:p>
          <a:p>
            <a:pPr marL="0" indent="0">
              <a:spcAft>
                <a:spcPts val="1600"/>
              </a:spcAft>
            </a:pPr>
            <a:endParaRPr lang="en"/>
          </a:p>
        </p:txBody>
      </p:sp>
      <p:cxnSp>
        <p:nvCxnSpPr>
          <p:cNvPr id="3146" name="Google Shape;3146;p98"/>
          <p:cNvCxnSpPr/>
          <p:nvPr/>
        </p:nvCxnSpPr>
        <p:spPr>
          <a:xfrm>
            <a:off x="5459750" y="3325623"/>
            <a:ext cx="611100" cy="0"/>
          </a:xfrm>
          <a:prstGeom prst="straightConnector1">
            <a:avLst/>
          </a:prstGeom>
          <a:noFill/>
          <a:ln w="9525" cap="flat" cmpd="sng">
            <a:solidFill>
              <a:schemeClr val="hlink"/>
            </a:solidFill>
            <a:prstDash val="solid"/>
            <a:round/>
            <a:headEnd type="diamond" w="med" len="med"/>
            <a:tailEnd type="diamond" w="med" len="med"/>
          </a:ln>
        </p:spPr>
      </p:cxnSp>
      <p:cxnSp>
        <p:nvCxnSpPr>
          <p:cNvPr id="3147" name="Google Shape;3147;p98"/>
          <p:cNvCxnSpPr/>
          <p:nvPr/>
        </p:nvCxnSpPr>
        <p:spPr>
          <a:xfrm>
            <a:off x="3916775" y="3366011"/>
            <a:ext cx="0" cy="546000"/>
          </a:xfrm>
          <a:prstGeom prst="straightConnector1">
            <a:avLst/>
          </a:prstGeom>
          <a:noFill/>
          <a:ln w="9525" cap="flat" cmpd="sng">
            <a:solidFill>
              <a:schemeClr val="hlink"/>
            </a:solidFill>
            <a:prstDash val="solid"/>
            <a:round/>
            <a:headEnd type="diamond" w="med" len="med"/>
            <a:tailEnd type="none" w="med" len="med"/>
          </a:ln>
        </p:spPr>
      </p:cxnSp>
      <p:grpSp>
        <p:nvGrpSpPr>
          <p:cNvPr id="3148" name="Google Shape;3148;p98"/>
          <p:cNvGrpSpPr/>
          <p:nvPr/>
        </p:nvGrpSpPr>
        <p:grpSpPr>
          <a:xfrm>
            <a:off x="3592950" y="-3344820"/>
            <a:ext cx="1958106" cy="5755042"/>
            <a:chOff x="3592950" y="-3344820"/>
            <a:chExt cx="1958106" cy="5755042"/>
          </a:xfrm>
        </p:grpSpPr>
        <p:sp>
          <p:nvSpPr>
            <p:cNvPr id="3149" name="Google Shape;3149;p98"/>
            <p:cNvSpPr/>
            <p:nvPr/>
          </p:nvSpPr>
          <p:spPr>
            <a:xfrm rot="10800000">
              <a:off x="3592950" y="-224703"/>
              <a:ext cx="303191" cy="282254"/>
            </a:xfrm>
            <a:custGeom>
              <a:avLst/>
              <a:gdLst/>
              <a:ahLst/>
              <a:cxnLst/>
              <a:rect l="l" t="t" r="r" b="b"/>
              <a:pathLst>
                <a:path w="6169" h="5743" extrusionOk="0">
                  <a:moveTo>
                    <a:pt x="1144" y="1"/>
                  </a:moveTo>
                  <a:cubicBezTo>
                    <a:pt x="526" y="1"/>
                    <a:pt x="8" y="519"/>
                    <a:pt x="5" y="1144"/>
                  </a:cubicBezTo>
                  <a:lnTo>
                    <a:pt x="1" y="1139"/>
                  </a:lnTo>
                  <a:lnTo>
                    <a:pt x="1" y="4094"/>
                  </a:lnTo>
                  <a:cubicBezTo>
                    <a:pt x="1" y="5006"/>
                    <a:pt x="738" y="5742"/>
                    <a:pt x="1649" y="5742"/>
                  </a:cubicBezTo>
                  <a:lnTo>
                    <a:pt x="4791" y="5742"/>
                  </a:lnTo>
                  <a:cubicBezTo>
                    <a:pt x="5102" y="5742"/>
                    <a:pt x="5351" y="5491"/>
                    <a:pt x="5351" y="5182"/>
                  </a:cubicBezTo>
                  <a:lnTo>
                    <a:pt x="5351" y="5156"/>
                  </a:lnTo>
                  <a:cubicBezTo>
                    <a:pt x="5351" y="4845"/>
                    <a:pt x="5099" y="4594"/>
                    <a:pt x="4791" y="4594"/>
                  </a:cubicBezTo>
                  <a:lnTo>
                    <a:pt x="5299" y="4594"/>
                  </a:lnTo>
                  <a:cubicBezTo>
                    <a:pt x="5610" y="4594"/>
                    <a:pt x="5859" y="4343"/>
                    <a:pt x="5859" y="4033"/>
                  </a:cubicBezTo>
                  <a:lnTo>
                    <a:pt x="5859" y="4004"/>
                  </a:lnTo>
                  <a:cubicBezTo>
                    <a:pt x="5859" y="3696"/>
                    <a:pt x="5608" y="3445"/>
                    <a:pt x="5299" y="3445"/>
                  </a:cubicBezTo>
                  <a:lnTo>
                    <a:pt x="5610" y="3445"/>
                  </a:lnTo>
                  <a:cubicBezTo>
                    <a:pt x="5919" y="3445"/>
                    <a:pt x="6169" y="3194"/>
                    <a:pt x="6169" y="2884"/>
                  </a:cubicBezTo>
                  <a:lnTo>
                    <a:pt x="6169" y="2856"/>
                  </a:lnTo>
                  <a:cubicBezTo>
                    <a:pt x="6169" y="2546"/>
                    <a:pt x="5918" y="2297"/>
                    <a:pt x="5610" y="2297"/>
                  </a:cubicBezTo>
                  <a:lnTo>
                    <a:pt x="4791" y="2297"/>
                  </a:lnTo>
                  <a:cubicBezTo>
                    <a:pt x="5099" y="2297"/>
                    <a:pt x="5351" y="2045"/>
                    <a:pt x="5351" y="1736"/>
                  </a:cubicBezTo>
                  <a:lnTo>
                    <a:pt x="5351" y="1707"/>
                  </a:lnTo>
                  <a:cubicBezTo>
                    <a:pt x="5351" y="1399"/>
                    <a:pt x="5097" y="1148"/>
                    <a:pt x="4791" y="1148"/>
                  </a:cubicBezTo>
                  <a:lnTo>
                    <a:pt x="3097" y="1148"/>
                  </a:lnTo>
                  <a:lnTo>
                    <a:pt x="3097" y="1121"/>
                  </a:lnTo>
                  <a:cubicBezTo>
                    <a:pt x="3097" y="502"/>
                    <a:pt x="2595" y="1"/>
                    <a:pt x="1977" y="1"/>
                  </a:cubicBezTo>
                  <a:close/>
                </a:path>
              </a:pathLst>
            </a:custGeom>
            <a:solidFill>
              <a:srgbClr val="AA9885"/>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0" name="Google Shape;3150;p98"/>
            <p:cNvSpPr/>
            <p:nvPr/>
          </p:nvSpPr>
          <p:spPr>
            <a:xfrm rot="10800000">
              <a:off x="3635558" y="-131521"/>
              <a:ext cx="108321" cy="20052"/>
            </a:xfrm>
            <a:custGeom>
              <a:avLst/>
              <a:gdLst/>
              <a:ahLst/>
              <a:cxnLst/>
              <a:rect l="l" t="t" r="r" b="b"/>
              <a:pathLst>
                <a:path w="2204" h="408" extrusionOk="0">
                  <a:moveTo>
                    <a:pt x="203" y="0"/>
                  </a:moveTo>
                  <a:cubicBezTo>
                    <a:pt x="92" y="0"/>
                    <a:pt x="0" y="92"/>
                    <a:pt x="0" y="203"/>
                  </a:cubicBezTo>
                  <a:cubicBezTo>
                    <a:pt x="0" y="316"/>
                    <a:pt x="92" y="407"/>
                    <a:pt x="203" y="407"/>
                  </a:cubicBezTo>
                  <a:lnTo>
                    <a:pt x="1798" y="407"/>
                  </a:lnTo>
                  <a:cubicBezTo>
                    <a:pt x="2021" y="407"/>
                    <a:pt x="2203" y="226"/>
                    <a:pt x="2203" y="2"/>
                  </a:cubicBezTo>
                  <a:lnTo>
                    <a:pt x="2203" y="0"/>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1" name="Google Shape;3151;p98"/>
            <p:cNvSpPr/>
            <p:nvPr/>
          </p:nvSpPr>
          <p:spPr>
            <a:xfrm rot="10800000">
              <a:off x="3660673" y="-187943"/>
              <a:ext cx="83207" cy="20003"/>
            </a:xfrm>
            <a:custGeom>
              <a:avLst/>
              <a:gdLst/>
              <a:ahLst/>
              <a:cxnLst/>
              <a:rect l="l" t="t" r="r" b="b"/>
              <a:pathLst>
                <a:path w="1693" h="407" extrusionOk="0">
                  <a:moveTo>
                    <a:pt x="203" y="0"/>
                  </a:moveTo>
                  <a:cubicBezTo>
                    <a:pt x="92" y="0"/>
                    <a:pt x="0" y="91"/>
                    <a:pt x="0" y="204"/>
                  </a:cubicBezTo>
                  <a:cubicBezTo>
                    <a:pt x="0" y="315"/>
                    <a:pt x="92" y="407"/>
                    <a:pt x="203" y="407"/>
                  </a:cubicBezTo>
                  <a:lnTo>
                    <a:pt x="1287" y="407"/>
                  </a:lnTo>
                  <a:cubicBezTo>
                    <a:pt x="1511" y="407"/>
                    <a:pt x="1693" y="225"/>
                    <a:pt x="1693" y="1"/>
                  </a:cubicBezTo>
                  <a:lnTo>
                    <a:pt x="1693" y="0"/>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2" name="Google Shape;3152;p98"/>
            <p:cNvSpPr/>
            <p:nvPr/>
          </p:nvSpPr>
          <p:spPr>
            <a:xfrm rot="10800000">
              <a:off x="3660673" y="-75099"/>
              <a:ext cx="83207" cy="20003"/>
            </a:xfrm>
            <a:custGeom>
              <a:avLst/>
              <a:gdLst/>
              <a:ahLst/>
              <a:cxnLst/>
              <a:rect l="l" t="t" r="r" b="b"/>
              <a:pathLst>
                <a:path w="1693" h="407" extrusionOk="0">
                  <a:moveTo>
                    <a:pt x="203" y="0"/>
                  </a:moveTo>
                  <a:cubicBezTo>
                    <a:pt x="92" y="0"/>
                    <a:pt x="0" y="92"/>
                    <a:pt x="0" y="204"/>
                  </a:cubicBezTo>
                  <a:cubicBezTo>
                    <a:pt x="0" y="317"/>
                    <a:pt x="92" y="407"/>
                    <a:pt x="203" y="407"/>
                  </a:cubicBezTo>
                  <a:lnTo>
                    <a:pt x="1287" y="407"/>
                  </a:lnTo>
                  <a:cubicBezTo>
                    <a:pt x="1511" y="407"/>
                    <a:pt x="1693" y="226"/>
                    <a:pt x="1693" y="3"/>
                  </a:cubicBezTo>
                  <a:lnTo>
                    <a:pt x="1693" y="0"/>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3" name="Google Shape;3153;p98"/>
            <p:cNvSpPr/>
            <p:nvPr/>
          </p:nvSpPr>
          <p:spPr>
            <a:xfrm rot="10800000">
              <a:off x="3744028" y="1130"/>
              <a:ext cx="83256" cy="20003"/>
            </a:xfrm>
            <a:custGeom>
              <a:avLst/>
              <a:gdLst/>
              <a:ahLst/>
              <a:cxnLst/>
              <a:rect l="l" t="t" r="r" b="b"/>
              <a:pathLst>
                <a:path w="1694" h="407" extrusionOk="0">
                  <a:moveTo>
                    <a:pt x="205" y="0"/>
                  </a:moveTo>
                  <a:cubicBezTo>
                    <a:pt x="92" y="0"/>
                    <a:pt x="1" y="92"/>
                    <a:pt x="1" y="203"/>
                  </a:cubicBezTo>
                  <a:cubicBezTo>
                    <a:pt x="1" y="316"/>
                    <a:pt x="92" y="407"/>
                    <a:pt x="205" y="407"/>
                  </a:cubicBezTo>
                  <a:lnTo>
                    <a:pt x="1693" y="407"/>
                  </a:lnTo>
                  <a:lnTo>
                    <a:pt x="1693" y="406"/>
                  </a:lnTo>
                  <a:cubicBezTo>
                    <a:pt x="1693" y="180"/>
                    <a:pt x="1512" y="0"/>
                    <a:pt x="1289"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4" name="Google Shape;3154;p98"/>
            <p:cNvSpPr/>
            <p:nvPr/>
          </p:nvSpPr>
          <p:spPr>
            <a:xfrm rot="10800000">
              <a:off x="3696819" y="1097186"/>
              <a:ext cx="1854237" cy="360202"/>
            </a:xfrm>
            <a:custGeom>
              <a:avLst/>
              <a:gdLst/>
              <a:ahLst/>
              <a:cxnLst/>
              <a:rect l="l" t="t" r="r" b="b"/>
              <a:pathLst>
                <a:path w="37728" h="7329" extrusionOk="0">
                  <a:moveTo>
                    <a:pt x="26434" y="0"/>
                  </a:moveTo>
                  <a:cubicBezTo>
                    <a:pt x="23851" y="0"/>
                    <a:pt x="21271" y="436"/>
                    <a:pt x="18865" y="1295"/>
                  </a:cubicBezTo>
                  <a:cubicBezTo>
                    <a:pt x="18400" y="1463"/>
                    <a:pt x="17937" y="1623"/>
                    <a:pt x="17481" y="1822"/>
                  </a:cubicBezTo>
                  <a:cubicBezTo>
                    <a:pt x="15031" y="2899"/>
                    <a:pt x="12276" y="3453"/>
                    <a:pt x="9526" y="3453"/>
                  </a:cubicBezTo>
                  <a:cubicBezTo>
                    <a:pt x="8367" y="3453"/>
                    <a:pt x="7209" y="3354"/>
                    <a:pt x="6075" y="3156"/>
                  </a:cubicBezTo>
                  <a:lnTo>
                    <a:pt x="0" y="2088"/>
                  </a:lnTo>
                  <a:lnTo>
                    <a:pt x="0" y="5331"/>
                  </a:lnTo>
                  <a:cubicBezTo>
                    <a:pt x="0" y="5697"/>
                    <a:pt x="261" y="6012"/>
                    <a:pt x="624" y="6075"/>
                  </a:cubicBezTo>
                  <a:lnTo>
                    <a:pt x="6075" y="7031"/>
                  </a:lnTo>
                  <a:cubicBezTo>
                    <a:pt x="7209" y="7230"/>
                    <a:pt x="8368" y="7328"/>
                    <a:pt x="9528" y="7328"/>
                  </a:cubicBezTo>
                  <a:cubicBezTo>
                    <a:pt x="12277" y="7328"/>
                    <a:pt x="15032" y="6775"/>
                    <a:pt x="17481" y="5700"/>
                  </a:cubicBezTo>
                  <a:cubicBezTo>
                    <a:pt x="17935" y="5503"/>
                    <a:pt x="18400" y="5339"/>
                    <a:pt x="18865" y="5175"/>
                  </a:cubicBezTo>
                  <a:cubicBezTo>
                    <a:pt x="21270" y="4312"/>
                    <a:pt x="23847" y="3876"/>
                    <a:pt x="26428" y="3876"/>
                  </a:cubicBezTo>
                  <a:cubicBezTo>
                    <a:pt x="27431" y="3876"/>
                    <a:pt x="28435" y="3942"/>
                    <a:pt x="29429" y="4074"/>
                  </a:cubicBezTo>
                  <a:cubicBezTo>
                    <a:pt x="30841" y="4261"/>
                    <a:pt x="32233" y="4581"/>
                    <a:pt x="33580" y="5039"/>
                  </a:cubicBezTo>
                  <a:lnTo>
                    <a:pt x="33784" y="5106"/>
                  </a:lnTo>
                  <a:lnTo>
                    <a:pt x="37728" y="6494"/>
                  </a:lnTo>
                  <a:lnTo>
                    <a:pt x="37728" y="2615"/>
                  </a:lnTo>
                  <a:lnTo>
                    <a:pt x="33784" y="1231"/>
                  </a:lnTo>
                  <a:lnTo>
                    <a:pt x="33580" y="1164"/>
                  </a:lnTo>
                  <a:cubicBezTo>
                    <a:pt x="32235" y="707"/>
                    <a:pt x="30841" y="386"/>
                    <a:pt x="29429" y="198"/>
                  </a:cubicBezTo>
                  <a:cubicBezTo>
                    <a:pt x="28437" y="66"/>
                    <a:pt x="27436" y="0"/>
                    <a:pt x="26434" y="0"/>
                  </a:cubicBezTo>
                  <a:close/>
                </a:path>
              </a:pathLst>
            </a:custGeom>
            <a:solidFill>
              <a:schemeClr val="accen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5" name="Google Shape;3155;p98"/>
            <p:cNvSpPr/>
            <p:nvPr/>
          </p:nvSpPr>
          <p:spPr>
            <a:xfrm rot="10800000">
              <a:off x="3696721" y="1287684"/>
              <a:ext cx="1854335" cy="360104"/>
            </a:xfrm>
            <a:custGeom>
              <a:avLst/>
              <a:gdLst/>
              <a:ahLst/>
              <a:cxnLst/>
              <a:rect l="l" t="t" r="r" b="b"/>
              <a:pathLst>
                <a:path w="37730" h="7327" extrusionOk="0">
                  <a:moveTo>
                    <a:pt x="26436" y="1"/>
                  </a:moveTo>
                  <a:cubicBezTo>
                    <a:pt x="23853" y="1"/>
                    <a:pt x="21273" y="437"/>
                    <a:pt x="18867" y="1295"/>
                  </a:cubicBezTo>
                  <a:cubicBezTo>
                    <a:pt x="18402" y="1459"/>
                    <a:pt x="17938" y="1623"/>
                    <a:pt x="17483" y="1822"/>
                  </a:cubicBezTo>
                  <a:cubicBezTo>
                    <a:pt x="15033" y="2896"/>
                    <a:pt x="12279" y="3449"/>
                    <a:pt x="9530" y="3449"/>
                  </a:cubicBezTo>
                  <a:cubicBezTo>
                    <a:pt x="8371" y="3449"/>
                    <a:pt x="7212" y="3351"/>
                    <a:pt x="6078" y="3152"/>
                  </a:cubicBezTo>
                  <a:lnTo>
                    <a:pt x="0" y="2087"/>
                  </a:lnTo>
                  <a:lnTo>
                    <a:pt x="0" y="5962"/>
                  </a:lnTo>
                  <a:lnTo>
                    <a:pt x="6078" y="7030"/>
                  </a:lnTo>
                  <a:cubicBezTo>
                    <a:pt x="7211" y="7228"/>
                    <a:pt x="8368" y="7327"/>
                    <a:pt x="9526" y="7327"/>
                  </a:cubicBezTo>
                  <a:cubicBezTo>
                    <a:pt x="12276" y="7327"/>
                    <a:pt x="15032" y="6773"/>
                    <a:pt x="17483" y="5696"/>
                  </a:cubicBezTo>
                  <a:cubicBezTo>
                    <a:pt x="17937" y="5497"/>
                    <a:pt x="18402" y="5337"/>
                    <a:pt x="18867" y="5169"/>
                  </a:cubicBezTo>
                  <a:cubicBezTo>
                    <a:pt x="21272" y="4310"/>
                    <a:pt x="23850" y="3874"/>
                    <a:pt x="26432" y="3874"/>
                  </a:cubicBezTo>
                  <a:cubicBezTo>
                    <a:pt x="27434" y="3874"/>
                    <a:pt x="28437" y="3940"/>
                    <a:pt x="29431" y="4072"/>
                  </a:cubicBezTo>
                  <a:cubicBezTo>
                    <a:pt x="30842" y="4260"/>
                    <a:pt x="32235" y="4578"/>
                    <a:pt x="33581" y="5038"/>
                  </a:cubicBezTo>
                  <a:lnTo>
                    <a:pt x="33787" y="5105"/>
                  </a:lnTo>
                  <a:lnTo>
                    <a:pt x="37729" y="6489"/>
                  </a:lnTo>
                  <a:lnTo>
                    <a:pt x="37729" y="2614"/>
                  </a:lnTo>
                  <a:lnTo>
                    <a:pt x="33787" y="1225"/>
                  </a:lnTo>
                  <a:lnTo>
                    <a:pt x="33581" y="1158"/>
                  </a:lnTo>
                  <a:cubicBezTo>
                    <a:pt x="32236" y="702"/>
                    <a:pt x="30842" y="384"/>
                    <a:pt x="29431" y="198"/>
                  </a:cubicBezTo>
                  <a:cubicBezTo>
                    <a:pt x="28439" y="66"/>
                    <a:pt x="27437" y="1"/>
                    <a:pt x="26436" y="1"/>
                  </a:cubicBezTo>
                  <a:close/>
                </a:path>
              </a:pathLst>
            </a:custGeom>
            <a:solidFill>
              <a:srgbClr val="3D85C6"/>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6" name="Google Shape;3156;p98"/>
            <p:cNvSpPr/>
            <p:nvPr/>
          </p:nvSpPr>
          <p:spPr>
            <a:xfrm rot="10800000">
              <a:off x="3696721" y="1478330"/>
              <a:ext cx="1854335" cy="360202"/>
            </a:xfrm>
            <a:custGeom>
              <a:avLst/>
              <a:gdLst/>
              <a:ahLst/>
              <a:cxnLst/>
              <a:rect l="l" t="t" r="r" b="b"/>
              <a:pathLst>
                <a:path w="37730" h="7329" extrusionOk="0">
                  <a:moveTo>
                    <a:pt x="26436" y="1"/>
                  </a:moveTo>
                  <a:cubicBezTo>
                    <a:pt x="23853" y="1"/>
                    <a:pt x="21273" y="437"/>
                    <a:pt x="18867" y="1295"/>
                  </a:cubicBezTo>
                  <a:cubicBezTo>
                    <a:pt x="18402" y="1464"/>
                    <a:pt x="17938" y="1628"/>
                    <a:pt x="17483" y="1825"/>
                  </a:cubicBezTo>
                  <a:cubicBezTo>
                    <a:pt x="15033" y="2900"/>
                    <a:pt x="12278" y="3453"/>
                    <a:pt x="9530" y="3453"/>
                  </a:cubicBezTo>
                  <a:cubicBezTo>
                    <a:pt x="8370" y="3453"/>
                    <a:pt x="7212" y="3355"/>
                    <a:pt x="6078" y="3156"/>
                  </a:cubicBezTo>
                  <a:lnTo>
                    <a:pt x="0" y="2089"/>
                  </a:lnTo>
                  <a:lnTo>
                    <a:pt x="0" y="5968"/>
                  </a:lnTo>
                  <a:lnTo>
                    <a:pt x="6078" y="7031"/>
                  </a:lnTo>
                  <a:cubicBezTo>
                    <a:pt x="7212" y="7230"/>
                    <a:pt x="8371" y="7328"/>
                    <a:pt x="9530" y="7328"/>
                  </a:cubicBezTo>
                  <a:cubicBezTo>
                    <a:pt x="12279" y="7328"/>
                    <a:pt x="15033" y="6776"/>
                    <a:pt x="17483" y="5701"/>
                  </a:cubicBezTo>
                  <a:cubicBezTo>
                    <a:pt x="17937" y="5503"/>
                    <a:pt x="18402" y="5339"/>
                    <a:pt x="18867" y="5175"/>
                  </a:cubicBezTo>
                  <a:cubicBezTo>
                    <a:pt x="21272" y="4316"/>
                    <a:pt x="23850" y="3880"/>
                    <a:pt x="26432" y="3880"/>
                  </a:cubicBezTo>
                  <a:cubicBezTo>
                    <a:pt x="27434" y="3880"/>
                    <a:pt x="28437" y="3946"/>
                    <a:pt x="29431" y="4078"/>
                  </a:cubicBezTo>
                  <a:cubicBezTo>
                    <a:pt x="30842" y="4265"/>
                    <a:pt x="32235" y="4581"/>
                    <a:pt x="33581" y="5038"/>
                  </a:cubicBezTo>
                  <a:lnTo>
                    <a:pt x="33787" y="5105"/>
                  </a:lnTo>
                  <a:lnTo>
                    <a:pt x="37729" y="6493"/>
                  </a:lnTo>
                  <a:lnTo>
                    <a:pt x="37729" y="2615"/>
                  </a:lnTo>
                  <a:lnTo>
                    <a:pt x="33787" y="1231"/>
                  </a:lnTo>
                  <a:cubicBezTo>
                    <a:pt x="33718" y="1208"/>
                    <a:pt x="33649" y="1185"/>
                    <a:pt x="33581" y="1164"/>
                  </a:cubicBezTo>
                  <a:cubicBezTo>
                    <a:pt x="32236" y="707"/>
                    <a:pt x="30842" y="386"/>
                    <a:pt x="29431" y="198"/>
                  </a:cubicBezTo>
                  <a:cubicBezTo>
                    <a:pt x="28439" y="66"/>
                    <a:pt x="27437" y="1"/>
                    <a:pt x="26436" y="1"/>
                  </a:cubicBezTo>
                  <a:close/>
                </a:path>
              </a:pathLst>
            </a:custGeom>
            <a:solidFill>
              <a:schemeClr val="accent5"/>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7" name="Google Shape;3157;p98"/>
            <p:cNvSpPr/>
            <p:nvPr/>
          </p:nvSpPr>
          <p:spPr>
            <a:xfrm rot="10800000">
              <a:off x="3696819" y="1668779"/>
              <a:ext cx="1854237" cy="360251"/>
            </a:xfrm>
            <a:custGeom>
              <a:avLst/>
              <a:gdLst/>
              <a:ahLst/>
              <a:cxnLst/>
              <a:rect l="l" t="t" r="r" b="b"/>
              <a:pathLst>
                <a:path w="37728" h="7330" extrusionOk="0">
                  <a:moveTo>
                    <a:pt x="26444" y="0"/>
                  </a:moveTo>
                  <a:cubicBezTo>
                    <a:pt x="23858" y="0"/>
                    <a:pt x="21274" y="437"/>
                    <a:pt x="18865" y="1296"/>
                  </a:cubicBezTo>
                  <a:cubicBezTo>
                    <a:pt x="18400" y="1463"/>
                    <a:pt x="17937" y="1624"/>
                    <a:pt x="17481" y="1823"/>
                  </a:cubicBezTo>
                  <a:cubicBezTo>
                    <a:pt x="15034" y="2898"/>
                    <a:pt x="12282" y="3452"/>
                    <a:pt x="9535" y="3452"/>
                  </a:cubicBezTo>
                  <a:cubicBezTo>
                    <a:pt x="8373" y="3452"/>
                    <a:pt x="7212" y="3353"/>
                    <a:pt x="6075" y="3152"/>
                  </a:cubicBezTo>
                  <a:lnTo>
                    <a:pt x="0" y="2089"/>
                  </a:lnTo>
                  <a:lnTo>
                    <a:pt x="0" y="5965"/>
                  </a:lnTo>
                  <a:lnTo>
                    <a:pt x="6078" y="7032"/>
                  </a:lnTo>
                  <a:cubicBezTo>
                    <a:pt x="7212" y="7231"/>
                    <a:pt x="8370" y="7329"/>
                    <a:pt x="9530" y="7329"/>
                  </a:cubicBezTo>
                  <a:cubicBezTo>
                    <a:pt x="12278" y="7329"/>
                    <a:pt x="15033" y="6776"/>
                    <a:pt x="17483" y="5701"/>
                  </a:cubicBezTo>
                  <a:cubicBezTo>
                    <a:pt x="17937" y="5504"/>
                    <a:pt x="18402" y="5340"/>
                    <a:pt x="18867" y="5171"/>
                  </a:cubicBezTo>
                  <a:cubicBezTo>
                    <a:pt x="21272" y="4312"/>
                    <a:pt x="23850" y="3876"/>
                    <a:pt x="26432" y="3876"/>
                  </a:cubicBezTo>
                  <a:cubicBezTo>
                    <a:pt x="27434" y="3876"/>
                    <a:pt x="28437" y="3942"/>
                    <a:pt x="29431" y="4074"/>
                  </a:cubicBezTo>
                  <a:cubicBezTo>
                    <a:pt x="30842" y="4262"/>
                    <a:pt x="32235" y="4581"/>
                    <a:pt x="33581" y="5040"/>
                  </a:cubicBezTo>
                  <a:cubicBezTo>
                    <a:pt x="33649" y="5063"/>
                    <a:pt x="33718" y="5086"/>
                    <a:pt x="33787" y="5107"/>
                  </a:cubicBezTo>
                  <a:lnTo>
                    <a:pt x="37728" y="6491"/>
                  </a:lnTo>
                  <a:lnTo>
                    <a:pt x="37728" y="2616"/>
                  </a:lnTo>
                  <a:lnTo>
                    <a:pt x="33784" y="1228"/>
                  </a:lnTo>
                  <a:cubicBezTo>
                    <a:pt x="33717" y="1205"/>
                    <a:pt x="33647" y="1178"/>
                    <a:pt x="33580" y="1161"/>
                  </a:cubicBezTo>
                  <a:cubicBezTo>
                    <a:pt x="32235" y="698"/>
                    <a:pt x="30839" y="383"/>
                    <a:pt x="29429" y="196"/>
                  </a:cubicBezTo>
                  <a:cubicBezTo>
                    <a:pt x="28440" y="65"/>
                    <a:pt x="27442" y="0"/>
                    <a:pt x="26444" y="0"/>
                  </a:cubicBezTo>
                  <a:close/>
                </a:path>
              </a:pathLst>
            </a:custGeom>
            <a:solidFill>
              <a:schemeClr val="lt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8" name="Google Shape;3158;p98"/>
            <p:cNvSpPr/>
            <p:nvPr/>
          </p:nvSpPr>
          <p:spPr>
            <a:xfrm rot="10800000">
              <a:off x="3696868" y="2049922"/>
              <a:ext cx="1854188" cy="360202"/>
            </a:xfrm>
            <a:custGeom>
              <a:avLst/>
              <a:gdLst/>
              <a:ahLst/>
              <a:cxnLst/>
              <a:rect l="l" t="t" r="r" b="b"/>
              <a:pathLst>
                <a:path w="37727" h="7329" extrusionOk="0">
                  <a:moveTo>
                    <a:pt x="26433" y="1"/>
                  </a:moveTo>
                  <a:cubicBezTo>
                    <a:pt x="23850" y="1"/>
                    <a:pt x="21270" y="437"/>
                    <a:pt x="18864" y="1295"/>
                  </a:cubicBezTo>
                  <a:cubicBezTo>
                    <a:pt x="18399" y="1459"/>
                    <a:pt x="17935" y="1624"/>
                    <a:pt x="17480" y="1822"/>
                  </a:cubicBezTo>
                  <a:cubicBezTo>
                    <a:pt x="15030" y="2896"/>
                    <a:pt x="12276" y="3451"/>
                    <a:pt x="9528" y="3451"/>
                  </a:cubicBezTo>
                  <a:cubicBezTo>
                    <a:pt x="8368" y="3451"/>
                    <a:pt x="7209" y="3352"/>
                    <a:pt x="6074" y="3152"/>
                  </a:cubicBezTo>
                  <a:lnTo>
                    <a:pt x="885" y="2240"/>
                  </a:lnTo>
                  <a:cubicBezTo>
                    <a:pt x="842" y="2233"/>
                    <a:pt x="799" y="2229"/>
                    <a:pt x="758" y="2229"/>
                  </a:cubicBezTo>
                  <a:cubicBezTo>
                    <a:pt x="349" y="2229"/>
                    <a:pt x="0" y="2564"/>
                    <a:pt x="0" y="2988"/>
                  </a:cubicBezTo>
                  <a:lnTo>
                    <a:pt x="0" y="5964"/>
                  </a:lnTo>
                  <a:lnTo>
                    <a:pt x="6078" y="7031"/>
                  </a:lnTo>
                  <a:cubicBezTo>
                    <a:pt x="7211" y="7230"/>
                    <a:pt x="8369" y="7328"/>
                    <a:pt x="9527" y="7328"/>
                  </a:cubicBezTo>
                  <a:cubicBezTo>
                    <a:pt x="12276" y="7328"/>
                    <a:pt x="15033" y="6775"/>
                    <a:pt x="17483" y="5700"/>
                  </a:cubicBezTo>
                  <a:cubicBezTo>
                    <a:pt x="17822" y="5553"/>
                    <a:pt x="18171" y="5422"/>
                    <a:pt x="18520" y="5298"/>
                  </a:cubicBezTo>
                  <a:cubicBezTo>
                    <a:pt x="18634" y="5261"/>
                    <a:pt x="18751" y="5218"/>
                    <a:pt x="18865" y="5176"/>
                  </a:cubicBezTo>
                  <a:cubicBezTo>
                    <a:pt x="19166" y="5069"/>
                    <a:pt x="19472" y="4965"/>
                    <a:pt x="19777" y="4871"/>
                  </a:cubicBezTo>
                  <a:cubicBezTo>
                    <a:pt x="20082" y="4777"/>
                    <a:pt x="20391" y="4687"/>
                    <a:pt x="20703" y="4608"/>
                  </a:cubicBezTo>
                  <a:cubicBezTo>
                    <a:pt x="21168" y="4491"/>
                    <a:pt x="21635" y="4384"/>
                    <a:pt x="22109" y="4290"/>
                  </a:cubicBezTo>
                  <a:lnTo>
                    <a:pt x="22111" y="4290"/>
                  </a:lnTo>
                  <a:cubicBezTo>
                    <a:pt x="22584" y="4199"/>
                    <a:pt x="23060" y="4122"/>
                    <a:pt x="23537" y="4062"/>
                  </a:cubicBezTo>
                  <a:lnTo>
                    <a:pt x="23540" y="4062"/>
                  </a:lnTo>
                  <a:cubicBezTo>
                    <a:pt x="23859" y="4021"/>
                    <a:pt x="24180" y="3985"/>
                    <a:pt x="24500" y="3958"/>
                  </a:cubicBezTo>
                  <a:cubicBezTo>
                    <a:pt x="25140" y="3904"/>
                    <a:pt x="25782" y="3877"/>
                    <a:pt x="26425" y="3877"/>
                  </a:cubicBezTo>
                  <a:cubicBezTo>
                    <a:pt x="27429" y="3877"/>
                    <a:pt x="28433" y="3943"/>
                    <a:pt x="29428" y="4076"/>
                  </a:cubicBezTo>
                  <a:cubicBezTo>
                    <a:pt x="30838" y="4263"/>
                    <a:pt x="32232" y="4578"/>
                    <a:pt x="33577" y="5041"/>
                  </a:cubicBezTo>
                  <a:cubicBezTo>
                    <a:pt x="33646" y="5061"/>
                    <a:pt x="33716" y="5086"/>
                    <a:pt x="33783" y="5108"/>
                  </a:cubicBezTo>
                  <a:lnTo>
                    <a:pt x="37726" y="6492"/>
                  </a:lnTo>
                  <a:lnTo>
                    <a:pt x="37726" y="2615"/>
                  </a:lnTo>
                  <a:lnTo>
                    <a:pt x="33783" y="1231"/>
                  </a:lnTo>
                  <a:lnTo>
                    <a:pt x="33577" y="1163"/>
                  </a:lnTo>
                  <a:cubicBezTo>
                    <a:pt x="32233" y="706"/>
                    <a:pt x="30838" y="385"/>
                    <a:pt x="29428" y="198"/>
                  </a:cubicBezTo>
                  <a:cubicBezTo>
                    <a:pt x="28436" y="66"/>
                    <a:pt x="27434" y="1"/>
                    <a:pt x="26433" y="1"/>
                  </a:cubicBezTo>
                  <a:close/>
                </a:path>
              </a:pathLst>
            </a:custGeom>
            <a:solidFill>
              <a:schemeClr val="l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9" name="Google Shape;3159;p98"/>
            <p:cNvSpPr/>
            <p:nvPr/>
          </p:nvSpPr>
          <p:spPr>
            <a:xfrm rot="10800000">
              <a:off x="3696721" y="1859326"/>
              <a:ext cx="1854335" cy="360349"/>
            </a:xfrm>
            <a:custGeom>
              <a:avLst/>
              <a:gdLst/>
              <a:ahLst/>
              <a:cxnLst/>
              <a:rect l="l" t="t" r="r" b="b"/>
              <a:pathLst>
                <a:path w="37730" h="7332" extrusionOk="0">
                  <a:moveTo>
                    <a:pt x="26432" y="1"/>
                  </a:moveTo>
                  <a:cubicBezTo>
                    <a:pt x="25788" y="1"/>
                    <a:pt x="25144" y="28"/>
                    <a:pt x="24503" y="81"/>
                  </a:cubicBezTo>
                  <a:cubicBezTo>
                    <a:pt x="24185" y="107"/>
                    <a:pt x="23863" y="141"/>
                    <a:pt x="23544" y="184"/>
                  </a:cubicBezTo>
                  <a:lnTo>
                    <a:pt x="23540" y="184"/>
                  </a:lnTo>
                  <a:cubicBezTo>
                    <a:pt x="23064" y="245"/>
                    <a:pt x="22588" y="321"/>
                    <a:pt x="22116" y="412"/>
                  </a:cubicBezTo>
                  <a:lnTo>
                    <a:pt x="22111" y="412"/>
                  </a:lnTo>
                  <a:cubicBezTo>
                    <a:pt x="21639" y="504"/>
                    <a:pt x="21170" y="611"/>
                    <a:pt x="20706" y="732"/>
                  </a:cubicBezTo>
                  <a:cubicBezTo>
                    <a:pt x="20393" y="812"/>
                    <a:pt x="20085" y="900"/>
                    <a:pt x="19780" y="995"/>
                  </a:cubicBezTo>
                  <a:cubicBezTo>
                    <a:pt x="19476" y="1084"/>
                    <a:pt x="19171" y="1189"/>
                    <a:pt x="18870" y="1296"/>
                  </a:cubicBezTo>
                  <a:cubicBezTo>
                    <a:pt x="18756" y="1338"/>
                    <a:pt x="18637" y="1380"/>
                    <a:pt x="18523" y="1423"/>
                  </a:cubicBezTo>
                  <a:cubicBezTo>
                    <a:pt x="18172" y="1548"/>
                    <a:pt x="17825" y="1677"/>
                    <a:pt x="17487" y="1825"/>
                  </a:cubicBezTo>
                  <a:cubicBezTo>
                    <a:pt x="15037" y="2900"/>
                    <a:pt x="12281" y="3453"/>
                    <a:pt x="9531" y="3453"/>
                  </a:cubicBezTo>
                  <a:cubicBezTo>
                    <a:pt x="8372" y="3453"/>
                    <a:pt x="7214" y="3355"/>
                    <a:pt x="6081" y="3156"/>
                  </a:cubicBezTo>
                  <a:lnTo>
                    <a:pt x="0" y="2089"/>
                  </a:lnTo>
                  <a:lnTo>
                    <a:pt x="0" y="5968"/>
                  </a:lnTo>
                  <a:lnTo>
                    <a:pt x="6078" y="7031"/>
                  </a:lnTo>
                  <a:cubicBezTo>
                    <a:pt x="7214" y="7232"/>
                    <a:pt x="8375" y="7331"/>
                    <a:pt x="9537" y="7331"/>
                  </a:cubicBezTo>
                  <a:cubicBezTo>
                    <a:pt x="12283" y="7331"/>
                    <a:pt x="15035" y="6777"/>
                    <a:pt x="17483" y="5702"/>
                  </a:cubicBezTo>
                  <a:cubicBezTo>
                    <a:pt x="17937" y="5503"/>
                    <a:pt x="18402" y="5342"/>
                    <a:pt x="18867" y="5175"/>
                  </a:cubicBezTo>
                  <a:cubicBezTo>
                    <a:pt x="21275" y="4315"/>
                    <a:pt x="23856" y="3879"/>
                    <a:pt x="26441" y="3879"/>
                  </a:cubicBezTo>
                  <a:cubicBezTo>
                    <a:pt x="27441" y="3879"/>
                    <a:pt x="28440" y="3944"/>
                    <a:pt x="29431" y="4075"/>
                  </a:cubicBezTo>
                  <a:cubicBezTo>
                    <a:pt x="30842" y="4262"/>
                    <a:pt x="32235" y="4577"/>
                    <a:pt x="33581" y="5040"/>
                  </a:cubicBezTo>
                  <a:cubicBezTo>
                    <a:pt x="33649" y="5058"/>
                    <a:pt x="33718" y="5085"/>
                    <a:pt x="33787" y="5107"/>
                  </a:cubicBezTo>
                  <a:lnTo>
                    <a:pt x="37729" y="6495"/>
                  </a:lnTo>
                  <a:lnTo>
                    <a:pt x="37729" y="2615"/>
                  </a:lnTo>
                  <a:lnTo>
                    <a:pt x="33787" y="1231"/>
                  </a:lnTo>
                  <a:cubicBezTo>
                    <a:pt x="33718" y="1209"/>
                    <a:pt x="33649" y="1181"/>
                    <a:pt x="33581" y="1164"/>
                  </a:cubicBezTo>
                  <a:cubicBezTo>
                    <a:pt x="32236" y="702"/>
                    <a:pt x="30842" y="387"/>
                    <a:pt x="29431" y="198"/>
                  </a:cubicBezTo>
                  <a:cubicBezTo>
                    <a:pt x="28438" y="66"/>
                    <a:pt x="27435" y="1"/>
                    <a:pt x="26432" y="1"/>
                  </a:cubicBez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0" name="Google Shape;3160;p98"/>
            <p:cNvSpPr/>
            <p:nvPr/>
          </p:nvSpPr>
          <p:spPr>
            <a:xfrm rot="10800000">
              <a:off x="3696798" y="1138186"/>
              <a:ext cx="203864" cy="1214828"/>
            </a:xfrm>
            <a:custGeom>
              <a:avLst/>
              <a:gdLst/>
              <a:ahLst/>
              <a:cxnLst/>
              <a:rect l="l" t="t" r="r" b="b"/>
              <a:pathLst>
                <a:path w="4148" h="24718" extrusionOk="0">
                  <a:moveTo>
                    <a:pt x="0" y="1"/>
                  </a:moveTo>
                  <a:lnTo>
                    <a:pt x="0" y="23261"/>
                  </a:lnTo>
                  <a:lnTo>
                    <a:pt x="204" y="23329"/>
                  </a:lnTo>
                  <a:lnTo>
                    <a:pt x="4148" y="24717"/>
                  </a:lnTo>
                  <a:lnTo>
                    <a:pt x="4148" y="1453"/>
                  </a:lnTo>
                  <a:lnTo>
                    <a:pt x="204" y="69"/>
                  </a:lnTo>
                  <a:lnTo>
                    <a:pt x="0" y="1"/>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1" name="Google Shape;3161;p98"/>
            <p:cNvSpPr/>
            <p:nvPr/>
          </p:nvSpPr>
          <p:spPr>
            <a:xfrm rot="10800000">
              <a:off x="3669028" y="-838182"/>
              <a:ext cx="75540" cy="3248404"/>
            </a:xfrm>
            <a:custGeom>
              <a:avLst/>
              <a:gdLst/>
              <a:ahLst/>
              <a:cxnLst/>
              <a:rect l="l" t="t" r="r" b="b"/>
              <a:pathLst>
                <a:path w="1537" h="66095" extrusionOk="0">
                  <a:moveTo>
                    <a:pt x="769" y="0"/>
                  </a:moveTo>
                  <a:cubicBezTo>
                    <a:pt x="344" y="0"/>
                    <a:pt x="0" y="344"/>
                    <a:pt x="0" y="769"/>
                  </a:cubicBezTo>
                  <a:lnTo>
                    <a:pt x="0" y="65325"/>
                  </a:lnTo>
                  <a:cubicBezTo>
                    <a:pt x="2" y="65749"/>
                    <a:pt x="344" y="66094"/>
                    <a:pt x="769" y="66094"/>
                  </a:cubicBezTo>
                  <a:cubicBezTo>
                    <a:pt x="1193" y="66094"/>
                    <a:pt x="1537" y="65749"/>
                    <a:pt x="1537" y="65325"/>
                  </a:cubicBezTo>
                  <a:lnTo>
                    <a:pt x="1537" y="769"/>
                  </a:lnTo>
                  <a:cubicBezTo>
                    <a:pt x="1537" y="344"/>
                    <a:pt x="1193" y="0"/>
                    <a:pt x="769" y="0"/>
                  </a:cubicBezTo>
                  <a:close/>
                </a:path>
              </a:pathLst>
            </a:custGeom>
            <a:solidFill>
              <a:schemeClr val="accent5"/>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2" name="Google Shape;3162;p98"/>
            <p:cNvSpPr/>
            <p:nvPr/>
          </p:nvSpPr>
          <p:spPr>
            <a:xfrm rot="10800000">
              <a:off x="3597275" y="-337301"/>
              <a:ext cx="303289" cy="282205"/>
            </a:xfrm>
            <a:custGeom>
              <a:avLst/>
              <a:gdLst/>
              <a:ahLst/>
              <a:cxnLst/>
              <a:rect l="l" t="t" r="r" b="b"/>
              <a:pathLst>
                <a:path w="6171" h="5742" extrusionOk="0">
                  <a:moveTo>
                    <a:pt x="1144" y="0"/>
                  </a:moveTo>
                  <a:cubicBezTo>
                    <a:pt x="526" y="0"/>
                    <a:pt x="7" y="520"/>
                    <a:pt x="7" y="1145"/>
                  </a:cubicBezTo>
                  <a:lnTo>
                    <a:pt x="1" y="1139"/>
                  </a:lnTo>
                  <a:lnTo>
                    <a:pt x="1" y="4094"/>
                  </a:lnTo>
                  <a:cubicBezTo>
                    <a:pt x="1" y="5006"/>
                    <a:pt x="740" y="5742"/>
                    <a:pt x="1649" y="5742"/>
                  </a:cubicBezTo>
                  <a:lnTo>
                    <a:pt x="4792" y="5742"/>
                  </a:lnTo>
                  <a:cubicBezTo>
                    <a:pt x="5102" y="5742"/>
                    <a:pt x="5351" y="5491"/>
                    <a:pt x="5351" y="5182"/>
                  </a:cubicBezTo>
                  <a:lnTo>
                    <a:pt x="5351" y="5155"/>
                  </a:lnTo>
                  <a:cubicBezTo>
                    <a:pt x="5351" y="4844"/>
                    <a:pt x="5100" y="4593"/>
                    <a:pt x="4792" y="4593"/>
                  </a:cubicBezTo>
                  <a:lnTo>
                    <a:pt x="5300" y="4593"/>
                  </a:lnTo>
                  <a:cubicBezTo>
                    <a:pt x="5610" y="4593"/>
                    <a:pt x="5859" y="4342"/>
                    <a:pt x="5859" y="4034"/>
                  </a:cubicBezTo>
                  <a:lnTo>
                    <a:pt x="5859" y="4005"/>
                  </a:lnTo>
                  <a:cubicBezTo>
                    <a:pt x="5859" y="3696"/>
                    <a:pt x="5608" y="3445"/>
                    <a:pt x="5300" y="3445"/>
                  </a:cubicBezTo>
                  <a:lnTo>
                    <a:pt x="5610" y="3445"/>
                  </a:lnTo>
                  <a:cubicBezTo>
                    <a:pt x="5921" y="3445"/>
                    <a:pt x="6170" y="3193"/>
                    <a:pt x="6170" y="2885"/>
                  </a:cubicBezTo>
                  <a:lnTo>
                    <a:pt x="6170" y="2857"/>
                  </a:lnTo>
                  <a:cubicBezTo>
                    <a:pt x="6170" y="2546"/>
                    <a:pt x="5919" y="2296"/>
                    <a:pt x="5610" y="2296"/>
                  </a:cubicBezTo>
                  <a:lnTo>
                    <a:pt x="4792" y="2296"/>
                  </a:lnTo>
                  <a:cubicBezTo>
                    <a:pt x="5100" y="2296"/>
                    <a:pt x="5351" y="2045"/>
                    <a:pt x="5351" y="1737"/>
                  </a:cubicBezTo>
                  <a:lnTo>
                    <a:pt x="5351" y="1708"/>
                  </a:lnTo>
                  <a:cubicBezTo>
                    <a:pt x="5351" y="1399"/>
                    <a:pt x="5099" y="1147"/>
                    <a:pt x="4792" y="1147"/>
                  </a:cubicBezTo>
                  <a:lnTo>
                    <a:pt x="3097" y="1147"/>
                  </a:lnTo>
                  <a:lnTo>
                    <a:pt x="3097" y="1120"/>
                  </a:lnTo>
                  <a:cubicBezTo>
                    <a:pt x="3097" y="503"/>
                    <a:pt x="2596" y="0"/>
                    <a:pt x="1977" y="0"/>
                  </a:cubicBezTo>
                  <a:close/>
                </a:path>
              </a:pathLst>
            </a:custGeom>
            <a:solidFill>
              <a:srgbClr val="C7B29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3" name="Google Shape;3163;p98"/>
            <p:cNvSpPr/>
            <p:nvPr/>
          </p:nvSpPr>
          <p:spPr>
            <a:xfrm rot="10800000">
              <a:off x="3640031" y="-244119"/>
              <a:ext cx="108321" cy="20052"/>
            </a:xfrm>
            <a:custGeom>
              <a:avLst/>
              <a:gdLst/>
              <a:ahLst/>
              <a:cxnLst/>
              <a:rect l="l" t="t" r="r" b="b"/>
              <a:pathLst>
                <a:path w="2204" h="408" extrusionOk="0">
                  <a:moveTo>
                    <a:pt x="204" y="1"/>
                  </a:moveTo>
                  <a:cubicBezTo>
                    <a:pt x="91" y="1"/>
                    <a:pt x="0" y="92"/>
                    <a:pt x="0" y="205"/>
                  </a:cubicBezTo>
                  <a:cubicBezTo>
                    <a:pt x="0" y="318"/>
                    <a:pt x="91" y="408"/>
                    <a:pt x="204" y="408"/>
                  </a:cubicBezTo>
                  <a:lnTo>
                    <a:pt x="1798" y="408"/>
                  </a:lnTo>
                  <a:cubicBezTo>
                    <a:pt x="2020" y="408"/>
                    <a:pt x="2203" y="226"/>
                    <a:pt x="2203" y="4"/>
                  </a:cubicBezTo>
                  <a:lnTo>
                    <a:pt x="2203" y="1"/>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4" name="Google Shape;3164;p98"/>
            <p:cNvSpPr/>
            <p:nvPr/>
          </p:nvSpPr>
          <p:spPr>
            <a:xfrm rot="10800000">
              <a:off x="3665145" y="-300591"/>
              <a:ext cx="83207" cy="20052"/>
            </a:xfrm>
            <a:custGeom>
              <a:avLst/>
              <a:gdLst/>
              <a:ahLst/>
              <a:cxnLst/>
              <a:rect l="l" t="t" r="r" b="b"/>
              <a:pathLst>
                <a:path w="1693" h="408" extrusionOk="0">
                  <a:moveTo>
                    <a:pt x="204" y="0"/>
                  </a:moveTo>
                  <a:cubicBezTo>
                    <a:pt x="91" y="0"/>
                    <a:pt x="0" y="92"/>
                    <a:pt x="0" y="205"/>
                  </a:cubicBezTo>
                  <a:cubicBezTo>
                    <a:pt x="0" y="317"/>
                    <a:pt x="91" y="407"/>
                    <a:pt x="204" y="407"/>
                  </a:cubicBezTo>
                  <a:lnTo>
                    <a:pt x="1289" y="407"/>
                  </a:lnTo>
                  <a:cubicBezTo>
                    <a:pt x="1511" y="407"/>
                    <a:pt x="1692" y="226"/>
                    <a:pt x="1692" y="3"/>
                  </a:cubicBezTo>
                  <a:lnTo>
                    <a:pt x="1692" y="0"/>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5" name="Google Shape;3165;p98"/>
            <p:cNvSpPr/>
            <p:nvPr/>
          </p:nvSpPr>
          <p:spPr>
            <a:xfrm rot="10800000">
              <a:off x="3665145" y="-187796"/>
              <a:ext cx="83207" cy="20003"/>
            </a:xfrm>
            <a:custGeom>
              <a:avLst/>
              <a:gdLst/>
              <a:ahLst/>
              <a:cxnLst/>
              <a:rect l="l" t="t" r="r" b="b"/>
              <a:pathLst>
                <a:path w="1693" h="407" extrusionOk="0">
                  <a:moveTo>
                    <a:pt x="204" y="0"/>
                  </a:moveTo>
                  <a:cubicBezTo>
                    <a:pt x="91" y="0"/>
                    <a:pt x="0" y="90"/>
                    <a:pt x="0" y="203"/>
                  </a:cubicBezTo>
                  <a:cubicBezTo>
                    <a:pt x="0" y="315"/>
                    <a:pt x="91" y="407"/>
                    <a:pt x="204" y="407"/>
                  </a:cubicBezTo>
                  <a:lnTo>
                    <a:pt x="1289" y="407"/>
                  </a:lnTo>
                  <a:cubicBezTo>
                    <a:pt x="1511" y="407"/>
                    <a:pt x="1692" y="224"/>
                    <a:pt x="1692" y="2"/>
                  </a:cubicBezTo>
                  <a:lnTo>
                    <a:pt x="1692" y="0"/>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6" name="Google Shape;3166;p98"/>
            <p:cNvSpPr/>
            <p:nvPr/>
          </p:nvSpPr>
          <p:spPr>
            <a:xfrm rot="10800000">
              <a:off x="3748451" y="-111567"/>
              <a:ext cx="83305" cy="20003"/>
            </a:xfrm>
            <a:custGeom>
              <a:avLst/>
              <a:gdLst/>
              <a:ahLst/>
              <a:cxnLst/>
              <a:rect l="l" t="t" r="r" b="b"/>
              <a:pathLst>
                <a:path w="1695" h="407" extrusionOk="0">
                  <a:moveTo>
                    <a:pt x="205" y="0"/>
                  </a:moveTo>
                  <a:cubicBezTo>
                    <a:pt x="92" y="0"/>
                    <a:pt x="1" y="92"/>
                    <a:pt x="1" y="204"/>
                  </a:cubicBezTo>
                  <a:cubicBezTo>
                    <a:pt x="1" y="317"/>
                    <a:pt x="92" y="407"/>
                    <a:pt x="205" y="407"/>
                  </a:cubicBezTo>
                  <a:lnTo>
                    <a:pt x="1694" y="407"/>
                  </a:lnTo>
                  <a:lnTo>
                    <a:pt x="1694" y="405"/>
                  </a:lnTo>
                  <a:cubicBezTo>
                    <a:pt x="1694" y="181"/>
                    <a:pt x="1512" y="0"/>
                    <a:pt x="1289"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7" name="Google Shape;3167;p98"/>
            <p:cNvSpPr/>
            <p:nvPr/>
          </p:nvSpPr>
          <p:spPr>
            <a:xfrm rot="10800000">
              <a:off x="4512615" y="1062444"/>
              <a:ext cx="798549" cy="850891"/>
            </a:xfrm>
            <a:custGeom>
              <a:avLst/>
              <a:gdLst/>
              <a:ahLst/>
              <a:cxnLst/>
              <a:rect l="l" t="t" r="r" b="b"/>
              <a:pathLst>
                <a:path w="16248" h="17313" extrusionOk="0">
                  <a:moveTo>
                    <a:pt x="3669" y="1"/>
                  </a:moveTo>
                  <a:cubicBezTo>
                    <a:pt x="2941" y="1"/>
                    <a:pt x="2257" y="215"/>
                    <a:pt x="1691" y="584"/>
                  </a:cubicBezTo>
                  <a:cubicBezTo>
                    <a:pt x="1458" y="728"/>
                    <a:pt x="1244" y="904"/>
                    <a:pt x="1053" y="1098"/>
                  </a:cubicBezTo>
                  <a:cubicBezTo>
                    <a:pt x="896" y="1259"/>
                    <a:pt x="756" y="1426"/>
                    <a:pt x="631" y="1609"/>
                  </a:cubicBezTo>
                  <a:cubicBezTo>
                    <a:pt x="521" y="1773"/>
                    <a:pt x="421" y="1947"/>
                    <a:pt x="343" y="2127"/>
                  </a:cubicBezTo>
                  <a:cubicBezTo>
                    <a:pt x="266" y="2295"/>
                    <a:pt x="201" y="2466"/>
                    <a:pt x="147" y="2640"/>
                  </a:cubicBezTo>
                  <a:cubicBezTo>
                    <a:pt x="129" y="2702"/>
                    <a:pt x="114" y="2762"/>
                    <a:pt x="97" y="2824"/>
                  </a:cubicBezTo>
                  <a:cubicBezTo>
                    <a:pt x="94" y="2836"/>
                    <a:pt x="94" y="2844"/>
                    <a:pt x="90" y="2854"/>
                  </a:cubicBezTo>
                  <a:cubicBezTo>
                    <a:pt x="90" y="2862"/>
                    <a:pt x="87" y="2872"/>
                    <a:pt x="87" y="2874"/>
                  </a:cubicBezTo>
                  <a:cubicBezTo>
                    <a:pt x="87" y="2882"/>
                    <a:pt x="84" y="2890"/>
                    <a:pt x="84" y="2894"/>
                  </a:cubicBezTo>
                  <a:cubicBezTo>
                    <a:pt x="80" y="2917"/>
                    <a:pt x="73" y="2936"/>
                    <a:pt x="73" y="2959"/>
                  </a:cubicBezTo>
                  <a:cubicBezTo>
                    <a:pt x="66" y="2986"/>
                    <a:pt x="62" y="3011"/>
                    <a:pt x="57" y="3036"/>
                  </a:cubicBezTo>
                  <a:cubicBezTo>
                    <a:pt x="50" y="3073"/>
                    <a:pt x="42" y="3116"/>
                    <a:pt x="37" y="3153"/>
                  </a:cubicBezTo>
                  <a:cubicBezTo>
                    <a:pt x="10" y="3321"/>
                    <a:pt x="0" y="3495"/>
                    <a:pt x="0" y="3672"/>
                  </a:cubicBezTo>
                  <a:lnTo>
                    <a:pt x="0" y="3675"/>
                  </a:lnTo>
                  <a:lnTo>
                    <a:pt x="8106" y="3675"/>
                  </a:lnTo>
                  <a:lnTo>
                    <a:pt x="8106" y="10950"/>
                  </a:lnTo>
                  <a:cubicBezTo>
                    <a:pt x="8106" y="11350"/>
                    <a:pt x="7782" y="11675"/>
                    <a:pt x="7383" y="11675"/>
                  </a:cubicBezTo>
                  <a:cubicBezTo>
                    <a:pt x="6983" y="11675"/>
                    <a:pt x="6658" y="11350"/>
                    <a:pt x="6658" y="10950"/>
                  </a:cubicBezTo>
                  <a:lnTo>
                    <a:pt x="6658" y="9025"/>
                  </a:lnTo>
                  <a:cubicBezTo>
                    <a:pt x="6658" y="8637"/>
                    <a:pt x="6342" y="8318"/>
                    <a:pt x="5950" y="8318"/>
                  </a:cubicBezTo>
                  <a:lnTo>
                    <a:pt x="3952" y="8318"/>
                  </a:lnTo>
                  <a:lnTo>
                    <a:pt x="3952" y="8322"/>
                  </a:lnTo>
                  <a:lnTo>
                    <a:pt x="3460" y="8322"/>
                  </a:lnTo>
                  <a:cubicBezTo>
                    <a:pt x="2954" y="8322"/>
                    <a:pt x="2494" y="8566"/>
                    <a:pt x="2209" y="8938"/>
                  </a:cubicBezTo>
                  <a:cubicBezTo>
                    <a:pt x="2166" y="8991"/>
                    <a:pt x="2129" y="9045"/>
                    <a:pt x="2099" y="9102"/>
                  </a:cubicBezTo>
                  <a:lnTo>
                    <a:pt x="2095" y="9102"/>
                  </a:lnTo>
                  <a:lnTo>
                    <a:pt x="2095" y="9107"/>
                  </a:lnTo>
                  <a:cubicBezTo>
                    <a:pt x="1962" y="9331"/>
                    <a:pt x="1881" y="9602"/>
                    <a:pt x="1878" y="9894"/>
                  </a:cubicBezTo>
                  <a:lnTo>
                    <a:pt x="1878" y="9901"/>
                  </a:lnTo>
                  <a:cubicBezTo>
                    <a:pt x="1878" y="10344"/>
                    <a:pt x="2052" y="10736"/>
                    <a:pt x="2343" y="11021"/>
                  </a:cubicBezTo>
                  <a:cubicBezTo>
                    <a:pt x="2628" y="11311"/>
                    <a:pt x="3021" y="11484"/>
                    <a:pt x="3460" y="11484"/>
                  </a:cubicBezTo>
                  <a:lnTo>
                    <a:pt x="3952" y="11484"/>
                  </a:lnTo>
                  <a:lnTo>
                    <a:pt x="3952" y="11504"/>
                  </a:lnTo>
                  <a:cubicBezTo>
                    <a:pt x="3972" y="11499"/>
                    <a:pt x="3980" y="11499"/>
                    <a:pt x="3990" y="11499"/>
                  </a:cubicBezTo>
                  <a:cubicBezTo>
                    <a:pt x="4539" y="11499"/>
                    <a:pt x="4993" y="11872"/>
                    <a:pt x="5114" y="12388"/>
                  </a:cubicBezTo>
                  <a:cubicBezTo>
                    <a:pt x="5137" y="12468"/>
                    <a:pt x="5144" y="12562"/>
                    <a:pt x="5144" y="12655"/>
                  </a:cubicBezTo>
                  <a:cubicBezTo>
                    <a:pt x="5144" y="13289"/>
                    <a:pt x="4625" y="13805"/>
                    <a:pt x="3990" y="13805"/>
                  </a:cubicBezTo>
                  <a:cubicBezTo>
                    <a:pt x="3980" y="13805"/>
                    <a:pt x="3970" y="13805"/>
                    <a:pt x="3952" y="13798"/>
                  </a:cubicBezTo>
                  <a:lnTo>
                    <a:pt x="3952" y="16687"/>
                  </a:lnTo>
                  <a:cubicBezTo>
                    <a:pt x="3952" y="16779"/>
                    <a:pt x="3933" y="16866"/>
                    <a:pt x="3911" y="16956"/>
                  </a:cubicBezTo>
                  <a:cubicBezTo>
                    <a:pt x="3888" y="17035"/>
                    <a:pt x="3858" y="17115"/>
                    <a:pt x="3811" y="17187"/>
                  </a:cubicBezTo>
                  <a:cubicBezTo>
                    <a:pt x="5068" y="16669"/>
                    <a:pt x="6444" y="16386"/>
                    <a:pt x="7889" y="16386"/>
                  </a:cubicBezTo>
                  <a:cubicBezTo>
                    <a:pt x="9447" y="16386"/>
                    <a:pt x="10925" y="16717"/>
                    <a:pt x="12264" y="17312"/>
                  </a:cubicBezTo>
                  <a:cubicBezTo>
                    <a:pt x="12169" y="17114"/>
                    <a:pt x="12120" y="16847"/>
                    <a:pt x="12120" y="16682"/>
                  </a:cubicBezTo>
                  <a:lnTo>
                    <a:pt x="12120" y="14815"/>
                  </a:lnTo>
                  <a:cubicBezTo>
                    <a:pt x="12165" y="14815"/>
                    <a:pt x="12209" y="14815"/>
                    <a:pt x="12252" y="14808"/>
                  </a:cubicBezTo>
                  <a:cubicBezTo>
                    <a:pt x="12284" y="14808"/>
                    <a:pt x="12309" y="14808"/>
                    <a:pt x="12341" y="14801"/>
                  </a:cubicBezTo>
                  <a:cubicBezTo>
                    <a:pt x="12739" y="14754"/>
                    <a:pt x="13098" y="14566"/>
                    <a:pt x="13365" y="14297"/>
                  </a:cubicBezTo>
                  <a:cubicBezTo>
                    <a:pt x="13613" y="14053"/>
                    <a:pt x="13785" y="13741"/>
                    <a:pt x="13853" y="13387"/>
                  </a:cubicBezTo>
                  <a:cubicBezTo>
                    <a:pt x="13856" y="13353"/>
                    <a:pt x="13869" y="13319"/>
                    <a:pt x="13869" y="13287"/>
                  </a:cubicBezTo>
                  <a:lnTo>
                    <a:pt x="13869" y="13283"/>
                  </a:lnTo>
                  <a:cubicBezTo>
                    <a:pt x="13879" y="13206"/>
                    <a:pt x="13884" y="13126"/>
                    <a:pt x="13884" y="13048"/>
                  </a:cubicBezTo>
                  <a:lnTo>
                    <a:pt x="13884" y="11489"/>
                  </a:lnTo>
                  <a:lnTo>
                    <a:pt x="14665" y="11489"/>
                  </a:lnTo>
                  <a:cubicBezTo>
                    <a:pt x="15538" y="11489"/>
                    <a:pt x="16247" y="10785"/>
                    <a:pt x="16247" y="9907"/>
                  </a:cubicBezTo>
                  <a:cubicBezTo>
                    <a:pt x="16247" y="9468"/>
                    <a:pt x="16073" y="9075"/>
                    <a:pt x="15782" y="8787"/>
                  </a:cubicBezTo>
                  <a:cubicBezTo>
                    <a:pt x="15497" y="8502"/>
                    <a:pt x="15104" y="8322"/>
                    <a:pt x="14665" y="8322"/>
                  </a:cubicBezTo>
                  <a:lnTo>
                    <a:pt x="13884" y="8322"/>
                  </a:lnTo>
                  <a:lnTo>
                    <a:pt x="13884" y="3672"/>
                  </a:lnTo>
                  <a:cubicBezTo>
                    <a:pt x="13884" y="3496"/>
                    <a:pt x="13873" y="3325"/>
                    <a:pt x="13847" y="3153"/>
                  </a:cubicBezTo>
                  <a:cubicBezTo>
                    <a:pt x="13823" y="2979"/>
                    <a:pt x="13786" y="2810"/>
                    <a:pt x="13736" y="2643"/>
                  </a:cubicBezTo>
                  <a:cubicBezTo>
                    <a:pt x="13690" y="2465"/>
                    <a:pt x="13626" y="2291"/>
                    <a:pt x="13545" y="2130"/>
                  </a:cubicBezTo>
                  <a:cubicBezTo>
                    <a:pt x="13465" y="1946"/>
                    <a:pt x="13367" y="1774"/>
                    <a:pt x="13252" y="1610"/>
                  </a:cubicBezTo>
                  <a:cubicBezTo>
                    <a:pt x="13131" y="1426"/>
                    <a:pt x="12991" y="1252"/>
                    <a:pt x="12834" y="1099"/>
                  </a:cubicBezTo>
                  <a:cubicBezTo>
                    <a:pt x="12827" y="1092"/>
                    <a:pt x="12823" y="1089"/>
                    <a:pt x="12814" y="1077"/>
                  </a:cubicBezTo>
                  <a:cubicBezTo>
                    <a:pt x="12627" y="890"/>
                    <a:pt x="12422" y="726"/>
                    <a:pt x="12201" y="584"/>
                  </a:cubicBezTo>
                  <a:cubicBezTo>
                    <a:pt x="11630" y="215"/>
                    <a:pt x="10954" y="1"/>
                    <a:pt x="10219" y="1"/>
                  </a:cubicBezTo>
                  <a:close/>
                </a:path>
              </a:pathLst>
            </a:custGeom>
            <a:solidFill>
              <a:srgbClr val="C7B29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8" name="Google Shape;3168;p98"/>
            <p:cNvSpPr/>
            <p:nvPr/>
          </p:nvSpPr>
          <p:spPr>
            <a:xfrm rot="10800000">
              <a:off x="4939116" y="1465941"/>
              <a:ext cx="268984" cy="123606"/>
            </a:xfrm>
            <a:custGeom>
              <a:avLst/>
              <a:gdLst/>
              <a:ahLst/>
              <a:cxnLst/>
              <a:rect l="l" t="t" r="r" b="b"/>
              <a:pathLst>
                <a:path w="5473" h="2515" extrusionOk="0">
                  <a:moveTo>
                    <a:pt x="4702" y="0"/>
                  </a:moveTo>
                  <a:cubicBezTo>
                    <a:pt x="4702" y="953"/>
                    <a:pt x="3927" y="1728"/>
                    <a:pt x="2971" y="1728"/>
                  </a:cubicBezTo>
                  <a:lnTo>
                    <a:pt x="1851" y="1728"/>
                  </a:lnTo>
                  <a:lnTo>
                    <a:pt x="1851" y="1735"/>
                  </a:lnTo>
                  <a:lnTo>
                    <a:pt x="1363" y="1735"/>
                  </a:lnTo>
                  <a:cubicBezTo>
                    <a:pt x="783" y="1735"/>
                    <a:pt x="275" y="2048"/>
                    <a:pt x="1" y="2514"/>
                  </a:cubicBezTo>
                  <a:lnTo>
                    <a:pt x="4702" y="2514"/>
                  </a:lnTo>
                  <a:cubicBezTo>
                    <a:pt x="5472" y="2514"/>
                    <a:pt x="4702" y="1891"/>
                    <a:pt x="4702" y="1120"/>
                  </a:cubicBezTo>
                  <a:lnTo>
                    <a:pt x="4702" y="0"/>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9" name="Google Shape;3169;p98"/>
            <p:cNvSpPr/>
            <p:nvPr/>
          </p:nvSpPr>
          <p:spPr>
            <a:xfrm rot="10800000">
              <a:off x="4775107" y="1395266"/>
              <a:ext cx="101932" cy="101932"/>
            </a:xfrm>
            <a:custGeom>
              <a:avLst/>
              <a:gdLst/>
              <a:ahLst/>
              <a:cxnLst/>
              <a:rect l="l" t="t" r="r" b="b"/>
              <a:pathLst>
                <a:path w="2074" h="2074" extrusionOk="0">
                  <a:moveTo>
                    <a:pt x="1036" y="0"/>
                  </a:moveTo>
                  <a:cubicBezTo>
                    <a:pt x="464" y="0"/>
                    <a:pt x="1" y="464"/>
                    <a:pt x="1" y="1036"/>
                  </a:cubicBezTo>
                  <a:cubicBezTo>
                    <a:pt x="1" y="1610"/>
                    <a:pt x="464" y="2074"/>
                    <a:pt x="1036" y="2074"/>
                  </a:cubicBezTo>
                  <a:cubicBezTo>
                    <a:pt x="1610" y="2074"/>
                    <a:pt x="2074" y="1610"/>
                    <a:pt x="2074" y="1036"/>
                  </a:cubicBezTo>
                  <a:cubicBezTo>
                    <a:pt x="2074" y="464"/>
                    <a:pt x="1610" y="0"/>
                    <a:pt x="1036"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0" name="Google Shape;3170;p98"/>
            <p:cNvSpPr/>
            <p:nvPr/>
          </p:nvSpPr>
          <p:spPr>
            <a:xfrm rot="10800000">
              <a:off x="4628891" y="1274902"/>
              <a:ext cx="129995" cy="98295"/>
            </a:xfrm>
            <a:custGeom>
              <a:avLst/>
              <a:gdLst/>
              <a:ahLst/>
              <a:cxnLst/>
              <a:rect l="l" t="t" r="r" b="b"/>
              <a:pathLst>
                <a:path w="2645" h="2000" extrusionOk="0">
                  <a:moveTo>
                    <a:pt x="283" y="0"/>
                  </a:moveTo>
                  <a:cubicBezTo>
                    <a:pt x="249" y="0"/>
                    <a:pt x="216" y="3"/>
                    <a:pt x="188" y="19"/>
                  </a:cubicBezTo>
                  <a:cubicBezTo>
                    <a:pt x="58" y="73"/>
                    <a:pt x="1" y="228"/>
                    <a:pt x="66" y="350"/>
                  </a:cubicBezTo>
                  <a:cubicBezTo>
                    <a:pt x="791" y="1742"/>
                    <a:pt x="2082" y="1970"/>
                    <a:pt x="2645" y="1999"/>
                  </a:cubicBezTo>
                  <a:lnTo>
                    <a:pt x="2645" y="1520"/>
                  </a:lnTo>
                  <a:cubicBezTo>
                    <a:pt x="2177" y="1494"/>
                    <a:pt x="1114" y="1307"/>
                    <a:pt x="502" y="130"/>
                  </a:cubicBezTo>
                  <a:cubicBezTo>
                    <a:pt x="457" y="47"/>
                    <a:pt x="372" y="0"/>
                    <a:pt x="283"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1" name="Google Shape;3171;p98"/>
            <p:cNvSpPr/>
            <p:nvPr/>
          </p:nvSpPr>
          <p:spPr>
            <a:xfrm rot="10800000">
              <a:off x="4670962" y="1504522"/>
              <a:ext cx="112449" cy="65661"/>
            </a:xfrm>
            <a:custGeom>
              <a:avLst/>
              <a:gdLst/>
              <a:ahLst/>
              <a:cxnLst/>
              <a:rect l="l" t="t" r="r" b="b"/>
              <a:pathLst>
                <a:path w="2288" h="1336" extrusionOk="0">
                  <a:moveTo>
                    <a:pt x="192" y="0"/>
                  </a:moveTo>
                  <a:cubicBezTo>
                    <a:pt x="86" y="0"/>
                    <a:pt x="0" y="86"/>
                    <a:pt x="0" y="193"/>
                  </a:cubicBezTo>
                  <a:cubicBezTo>
                    <a:pt x="0" y="822"/>
                    <a:pt x="514" y="1336"/>
                    <a:pt x="1143" y="1336"/>
                  </a:cubicBezTo>
                  <a:cubicBezTo>
                    <a:pt x="1774" y="1336"/>
                    <a:pt x="2288" y="822"/>
                    <a:pt x="2288" y="193"/>
                  </a:cubicBezTo>
                  <a:cubicBezTo>
                    <a:pt x="2283" y="86"/>
                    <a:pt x="2198" y="0"/>
                    <a:pt x="2092" y="0"/>
                  </a:cubicBezTo>
                  <a:cubicBezTo>
                    <a:pt x="1988" y="0"/>
                    <a:pt x="1902" y="86"/>
                    <a:pt x="1902" y="193"/>
                  </a:cubicBezTo>
                  <a:cubicBezTo>
                    <a:pt x="1902" y="612"/>
                    <a:pt x="1561" y="952"/>
                    <a:pt x="1142" y="952"/>
                  </a:cubicBezTo>
                  <a:cubicBezTo>
                    <a:pt x="722" y="952"/>
                    <a:pt x="381" y="612"/>
                    <a:pt x="381" y="193"/>
                  </a:cubicBezTo>
                  <a:cubicBezTo>
                    <a:pt x="381" y="87"/>
                    <a:pt x="296" y="0"/>
                    <a:pt x="192"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2" name="Google Shape;3172;p98"/>
            <p:cNvSpPr/>
            <p:nvPr/>
          </p:nvSpPr>
          <p:spPr>
            <a:xfrm rot="10800000">
              <a:off x="4670815" y="1624836"/>
              <a:ext cx="113039" cy="42365"/>
            </a:xfrm>
            <a:custGeom>
              <a:avLst/>
              <a:gdLst/>
              <a:ahLst/>
              <a:cxnLst/>
              <a:rect l="l" t="t" r="r" b="b"/>
              <a:pathLst>
                <a:path w="2300" h="862" extrusionOk="0">
                  <a:moveTo>
                    <a:pt x="1151" y="1"/>
                  </a:moveTo>
                  <a:cubicBezTo>
                    <a:pt x="696" y="1"/>
                    <a:pt x="270" y="218"/>
                    <a:pt x="39" y="563"/>
                  </a:cubicBezTo>
                  <a:cubicBezTo>
                    <a:pt x="11" y="606"/>
                    <a:pt x="1" y="657"/>
                    <a:pt x="11" y="707"/>
                  </a:cubicBezTo>
                  <a:cubicBezTo>
                    <a:pt x="22" y="757"/>
                    <a:pt x="51" y="800"/>
                    <a:pt x="94" y="828"/>
                  </a:cubicBezTo>
                  <a:cubicBezTo>
                    <a:pt x="126" y="851"/>
                    <a:pt x="162" y="861"/>
                    <a:pt x="199" y="861"/>
                  </a:cubicBezTo>
                  <a:cubicBezTo>
                    <a:pt x="261" y="861"/>
                    <a:pt x="322" y="831"/>
                    <a:pt x="359" y="776"/>
                  </a:cubicBezTo>
                  <a:cubicBezTo>
                    <a:pt x="517" y="535"/>
                    <a:pt x="821" y="385"/>
                    <a:pt x="1151" y="385"/>
                  </a:cubicBezTo>
                  <a:cubicBezTo>
                    <a:pt x="1479" y="385"/>
                    <a:pt x="1784" y="535"/>
                    <a:pt x="1943" y="776"/>
                  </a:cubicBezTo>
                  <a:cubicBezTo>
                    <a:pt x="1978" y="828"/>
                    <a:pt x="2038" y="861"/>
                    <a:pt x="2103" y="861"/>
                  </a:cubicBezTo>
                  <a:cubicBezTo>
                    <a:pt x="2141" y="861"/>
                    <a:pt x="2178" y="850"/>
                    <a:pt x="2210" y="828"/>
                  </a:cubicBezTo>
                  <a:cubicBezTo>
                    <a:pt x="2252" y="800"/>
                    <a:pt x="2281" y="757"/>
                    <a:pt x="2292" y="707"/>
                  </a:cubicBezTo>
                  <a:cubicBezTo>
                    <a:pt x="2299" y="657"/>
                    <a:pt x="2289" y="606"/>
                    <a:pt x="2262" y="563"/>
                  </a:cubicBezTo>
                  <a:cubicBezTo>
                    <a:pt x="2033" y="218"/>
                    <a:pt x="1606" y="1"/>
                    <a:pt x="1151"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3" name="Google Shape;3173;p98"/>
            <p:cNvSpPr/>
            <p:nvPr/>
          </p:nvSpPr>
          <p:spPr>
            <a:xfrm rot="10800000">
              <a:off x="4912774" y="1235097"/>
              <a:ext cx="398488" cy="497717"/>
            </a:xfrm>
            <a:custGeom>
              <a:avLst/>
              <a:gdLst/>
              <a:ahLst/>
              <a:cxnLst/>
              <a:rect l="l" t="t" r="r" b="b"/>
              <a:pathLst>
                <a:path w="8108" h="10127" extrusionOk="0">
                  <a:moveTo>
                    <a:pt x="1" y="0"/>
                  </a:moveTo>
                  <a:lnTo>
                    <a:pt x="1" y="6896"/>
                  </a:lnTo>
                  <a:cubicBezTo>
                    <a:pt x="1" y="8680"/>
                    <a:pt x="1446" y="10124"/>
                    <a:pt x="3228" y="10124"/>
                  </a:cubicBezTo>
                  <a:lnTo>
                    <a:pt x="3939" y="10124"/>
                  </a:lnTo>
                  <a:cubicBezTo>
                    <a:pt x="3940" y="10125"/>
                    <a:pt x="3942" y="10126"/>
                    <a:pt x="3945" y="10126"/>
                  </a:cubicBezTo>
                  <a:cubicBezTo>
                    <a:pt x="3948" y="10126"/>
                    <a:pt x="3951" y="10125"/>
                    <a:pt x="3954" y="10124"/>
                  </a:cubicBezTo>
                  <a:cubicBezTo>
                    <a:pt x="3970" y="10126"/>
                    <a:pt x="3979" y="10126"/>
                    <a:pt x="3992" y="10126"/>
                  </a:cubicBezTo>
                  <a:cubicBezTo>
                    <a:pt x="4627" y="10126"/>
                    <a:pt x="5146" y="9611"/>
                    <a:pt x="5146" y="8976"/>
                  </a:cubicBezTo>
                  <a:cubicBezTo>
                    <a:pt x="5146" y="8885"/>
                    <a:pt x="5137" y="8791"/>
                    <a:pt x="5117" y="8712"/>
                  </a:cubicBezTo>
                  <a:cubicBezTo>
                    <a:pt x="4995" y="8197"/>
                    <a:pt x="4539" y="7822"/>
                    <a:pt x="3992" y="7822"/>
                  </a:cubicBezTo>
                  <a:cubicBezTo>
                    <a:pt x="3979" y="7822"/>
                    <a:pt x="3970" y="7822"/>
                    <a:pt x="3954" y="7826"/>
                  </a:cubicBezTo>
                  <a:lnTo>
                    <a:pt x="3954" y="7811"/>
                  </a:lnTo>
                  <a:lnTo>
                    <a:pt x="3464" y="7811"/>
                  </a:lnTo>
                  <a:cubicBezTo>
                    <a:pt x="3023" y="7811"/>
                    <a:pt x="2630" y="7637"/>
                    <a:pt x="2345" y="7348"/>
                  </a:cubicBezTo>
                  <a:cubicBezTo>
                    <a:pt x="2057" y="7063"/>
                    <a:pt x="1880" y="6666"/>
                    <a:pt x="1880" y="6227"/>
                  </a:cubicBezTo>
                  <a:lnTo>
                    <a:pt x="1880" y="6217"/>
                  </a:lnTo>
                  <a:cubicBezTo>
                    <a:pt x="1883" y="5925"/>
                    <a:pt x="1961" y="5658"/>
                    <a:pt x="2100" y="5429"/>
                  </a:cubicBezTo>
                  <a:cubicBezTo>
                    <a:pt x="2372" y="4959"/>
                    <a:pt x="2882" y="4646"/>
                    <a:pt x="3464" y="4646"/>
                  </a:cubicBezTo>
                  <a:lnTo>
                    <a:pt x="3954" y="4646"/>
                  </a:lnTo>
                  <a:lnTo>
                    <a:pt x="3954" y="4643"/>
                  </a:lnTo>
                  <a:lnTo>
                    <a:pt x="5949" y="4643"/>
                  </a:lnTo>
                  <a:cubicBezTo>
                    <a:pt x="6342" y="4643"/>
                    <a:pt x="6660" y="4960"/>
                    <a:pt x="6660" y="5352"/>
                  </a:cubicBezTo>
                  <a:lnTo>
                    <a:pt x="6660" y="7277"/>
                  </a:lnTo>
                  <a:cubicBezTo>
                    <a:pt x="6660" y="7677"/>
                    <a:pt x="6984" y="8002"/>
                    <a:pt x="7383" y="8002"/>
                  </a:cubicBezTo>
                  <a:cubicBezTo>
                    <a:pt x="7783" y="8002"/>
                    <a:pt x="8108" y="7677"/>
                    <a:pt x="8108" y="7277"/>
                  </a:cubicBezTo>
                  <a:lnTo>
                    <a:pt x="8108" y="0"/>
                  </a:lnTo>
                  <a:close/>
                </a:path>
              </a:pathLst>
            </a:custGeom>
            <a:solidFill>
              <a:schemeClr val="accen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4" name="Google Shape;3174;p98"/>
            <p:cNvSpPr/>
            <p:nvPr/>
          </p:nvSpPr>
          <p:spPr>
            <a:xfrm rot="10800000">
              <a:off x="5306498" y="1732765"/>
              <a:ext cx="244558" cy="41726"/>
            </a:xfrm>
            <a:custGeom>
              <a:avLst/>
              <a:gdLst/>
              <a:ahLst/>
              <a:cxnLst/>
              <a:rect l="l" t="t" r="r" b="b"/>
              <a:pathLst>
                <a:path w="4976" h="849" extrusionOk="0">
                  <a:moveTo>
                    <a:pt x="4975" y="1"/>
                  </a:moveTo>
                  <a:cubicBezTo>
                    <a:pt x="4975" y="2"/>
                    <a:pt x="4975" y="3"/>
                    <a:pt x="4975" y="4"/>
                  </a:cubicBezTo>
                  <a:lnTo>
                    <a:pt x="4975" y="4"/>
                  </a:lnTo>
                  <a:lnTo>
                    <a:pt x="4975" y="1"/>
                  </a:lnTo>
                  <a:close/>
                  <a:moveTo>
                    <a:pt x="418" y="4"/>
                  </a:moveTo>
                  <a:cubicBezTo>
                    <a:pt x="187" y="4"/>
                    <a:pt x="0" y="194"/>
                    <a:pt x="0" y="426"/>
                  </a:cubicBezTo>
                  <a:cubicBezTo>
                    <a:pt x="0" y="657"/>
                    <a:pt x="187" y="848"/>
                    <a:pt x="418" y="848"/>
                  </a:cubicBezTo>
                  <a:lnTo>
                    <a:pt x="4877" y="848"/>
                  </a:lnTo>
                  <a:cubicBezTo>
                    <a:pt x="4877" y="674"/>
                    <a:pt x="4890" y="499"/>
                    <a:pt x="4915" y="332"/>
                  </a:cubicBezTo>
                  <a:cubicBezTo>
                    <a:pt x="4931" y="222"/>
                    <a:pt x="4951" y="114"/>
                    <a:pt x="4975" y="4"/>
                  </a:cubicBezTo>
                  <a:close/>
                </a:path>
              </a:pathLst>
            </a:custGeom>
            <a:solidFill>
              <a:schemeClr val="dk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5" name="Google Shape;3175;p98"/>
            <p:cNvSpPr/>
            <p:nvPr/>
          </p:nvSpPr>
          <p:spPr>
            <a:xfrm rot="10800000">
              <a:off x="5306496" y="1732765"/>
              <a:ext cx="88465" cy="41726"/>
            </a:xfrm>
            <a:custGeom>
              <a:avLst/>
              <a:gdLst/>
              <a:ahLst/>
              <a:cxnLst/>
              <a:rect l="l" t="t" r="r" b="b"/>
              <a:pathLst>
                <a:path w="1800" h="849" extrusionOk="0">
                  <a:moveTo>
                    <a:pt x="0" y="1"/>
                  </a:moveTo>
                  <a:lnTo>
                    <a:pt x="0" y="848"/>
                  </a:lnTo>
                  <a:lnTo>
                    <a:pt x="1701" y="848"/>
                  </a:lnTo>
                  <a:cubicBezTo>
                    <a:pt x="1701" y="674"/>
                    <a:pt x="1714" y="499"/>
                    <a:pt x="1739" y="332"/>
                  </a:cubicBezTo>
                  <a:cubicBezTo>
                    <a:pt x="1755" y="221"/>
                    <a:pt x="1775" y="112"/>
                    <a:pt x="1799"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6" name="Google Shape;3176;p98"/>
            <p:cNvSpPr/>
            <p:nvPr/>
          </p:nvSpPr>
          <p:spPr>
            <a:xfrm rot="10800000">
              <a:off x="4628800" y="1732865"/>
              <a:ext cx="682462" cy="180470"/>
            </a:xfrm>
            <a:custGeom>
              <a:avLst/>
              <a:gdLst/>
              <a:ahLst/>
              <a:cxnLst/>
              <a:rect l="l" t="t" r="r" b="b"/>
              <a:pathLst>
                <a:path w="13886" h="3672" extrusionOk="0">
                  <a:moveTo>
                    <a:pt x="3671" y="1"/>
                  </a:moveTo>
                  <a:cubicBezTo>
                    <a:pt x="2941" y="1"/>
                    <a:pt x="2262" y="212"/>
                    <a:pt x="1692" y="583"/>
                  </a:cubicBezTo>
                  <a:cubicBezTo>
                    <a:pt x="1459" y="726"/>
                    <a:pt x="1246" y="900"/>
                    <a:pt x="1055" y="1097"/>
                  </a:cubicBezTo>
                  <a:cubicBezTo>
                    <a:pt x="903" y="1255"/>
                    <a:pt x="760" y="1426"/>
                    <a:pt x="633" y="1610"/>
                  </a:cubicBezTo>
                  <a:cubicBezTo>
                    <a:pt x="523" y="1773"/>
                    <a:pt x="426" y="1948"/>
                    <a:pt x="345" y="2127"/>
                  </a:cubicBezTo>
                  <a:cubicBezTo>
                    <a:pt x="266" y="2295"/>
                    <a:pt x="202" y="2466"/>
                    <a:pt x="148" y="2640"/>
                  </a:cubicBezTo>
                  <a:cubicBezTo>
                    <a:pt x="98" y="2809"/>
                    <a:pt x="62" y="2980"/>
                    <a:pt x="38" y="3154"/>
                  </a:cubicBezTo>
                  <a:cubicBezTo>
                    <a:pt x="12" y="3322"/>
                    <a:pt x="1" y="3496"/>
                    <a:pt x="1" y="3672"/>
                  </a:cubicBezTo>
                  <a:lnTo>
                    <a:pt x="13885" y="3672"/>
                  </a:lnTo>
                  <a:cubicBezTo>
                    <a:pt x="13885" y="3496"/>
                    <a:pt x="13872" y="3325"/>
                    <a:pt x="13847" y="3153"/>
                  </a:cubicBezTo>
                  <a:cubicBezTo>
                    <a:pt x="13822" y="2976"/>
                    <a:pt x="13785" y="2807"/>
                    <a:pt x="13737" y="2639"/>
                  </a:cubicBezTo>
                  <a:cubicBezTo>
                    <a:pt x="13688" y="2459"/>
                    <a:pt x="13623" y="2288"/>
                    <a:pt x="13545" y="2125"/>
                  </a:cubicBezTo>
                  <a:cubicBezTo>
                    <a:pt x="13466" y="1941"/>
                    <a:pt x="13367" y="1770"/>
                    <a:pt x="13253" y="1609"/>
                  </a:cubicBezTo>
                  <a:cubicBezTo>
                    <a:pt x="13132" y="1425"/>
                    <a:pt x="12989" y="1249"/>
                    <a:pt x="12835" y="1095"/>
                  </a:cubicBezTo>
                  <a:lnTo>
                    <a:pt x="12815" y="1075"/>
                  </a:lnTo>
                  <a:cubicBezTo>
                    <a:pt x="12628" y="888"/>
                    <a:pt x="12424" y="721"/>
                    <a:pt x="12200" y="583"/>
                  </a:cubicBezTo>
                  <a:cubicBezTo>
                    <a:pt x="11631" y="213"/>
                    <a:pt x="10954" y="1"/>
                    <a:pt x="10221" y="1"/>
                  </a:cubicBezTo>
                  <a:close/>
                </a:path>
              </a:pathLst>
            </a:custGeom>
            <a:solidFill>
              <a:schemeClr val="dk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7" name="Google Shape;3177;p98"/>
            <p:cNvSpPr/>
            <p:nvPr/>
          </p:nvSpPr>
          <p:spPr>
            <a:xfrm rot="10800000">
              <a:off x="4628800" y="1699590"/>
              <a:ext cx="682462" cy="33322"/>
            </a:xfrm>
            <a:custGeom>
              <a:avLst/>
              <a:gdLst/>
              <a:ahLst/>
              <a:cxnLst/>
              <a:rect l="l" t="t" r="r" b="b"/>
              <a:pathLst>
                <a:path w="13886" h="678" extrusionOk="0">
                  <a:moveTo>
                    <a:pt x="1" y="1"/>
                  </a:moveTo>
                  <a:lnTo>
                    <a:pt x="1" y="677"/>
                  </a:lnTo>
                  <a:lnTo>
                    <a:pt x="13885" y="677"/>
                  </a:lnTo>
                  <a:lnTo>
                    <a:pt x="13885" y="1"/>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8" name="Google Shape;3178;p98"/>
            <p:cNvSpPr/>
            <p:nvPr/>
          </p:nvSpPr>
          <p:spPr>
            <a:xfrm rot="10800000">
              <a:off x="4393926" y="-3149236"/>
              <a:ext cx="1058834" cy="2311063"/>
            </a:xfrm>
            <a:custGeom>
              <a:avLst/>
              <a:gdLst/>
              <a:ahLst/>
              <a:cxnLst/>
              <a:rect l="l" t="t" r="r" b="b"/>
              <a:pathLst>
                <a:path w="21544" h="47023" extrusionOk="0">
                  <a:moveTo>
                    <a:pt x="0" y="0"/>
                  </a:moveTo>
                  <a:lnTo>
                    <a:pt x="1185" y="3395"/>
                  </a:lnTo>
                  <a:lnTo>
                    <a:pt x="8019" y="22988"/>
                  </a:lnTo>
                  <a:cubicBezTo>
                    <a:pt x="8138" y="23326"/>
                    <a:pt x="8156" y="23695"/>
                    <a:pt x="8072" y="24046"/>
                  </a:cubicBezTo>
                  <a:lnTo>
                    <a:pt x="3767" y="42258"/>
                  </a:lnTo>
                  <a:lnTo>
                    <a:pt x="7418" y="45912"/>
                  </a:lnTo>
                  <a:lnTo>
                    <a:pt x="12528" y="37808"/>
                  </a:lnTo>
                  <a:cubicBezTo>
                    <a:pt x="12604" y="37686"/>
                    <a:pt x="12728" y="37628"/>
                    <a:pt x="12851" y="37628"/>
                  </a:cubicBezTo>
                  <a:cubicBezTo>
                    <a:pt x="13005" y="37628"/>
                    <a:pt x="13157" y="37718"/>
                    <a:pt x="13214" y="37885"/>
                  </a:cubicBezTo>
                  <a:lnTo>
                    <a:pt x="16400" y="47022"/>
                  </a:lnTo>
                  <a:lnTo>
                    <a:pt x="21544" y="47022"/>
                  </a:lnTo>
                  <a:lnTo>
                    <a:pt x="21544" y="0"/>
                  </a:lnTo>
                  <a:close/>
                </a:path>
              </a:pathLst>
            </a:custGeom>
            <a:solidFill>
              <a:schemeClr val="dk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9" name="Google Shape;3179;p98"/>
            <p:cNvSpPr/>
            <p:nvPr/>
          </p:nvSpPr>
          <p:spPr>
            <a:xfrm rot="10800000">
              <a:off x="4380450" y="-3087141"/>
              <a:ext cx="315035" cy="37598"/>
            </a:xfrm>
            <a:custGeom>
              <a:avLst/>
              <a:gdLst/>
              <a:ahLst/>
              <a:cxnLst/>
              <a:rect l="l" t="t" r="r" b="b"/>
              <a:pathLst>
                <a:path w="6410" h="765" extrusionOk="0">
                  <a:moveTo>
                    <a:pt x="382" y="1"/>
                  </a:moveTo>
                  <a:cubicBezTo>
                    <a:pt x="172" y="1"/>
                    <a:pt x="1" y="172"/>
                    <a:pt x="1" y="382"/>
                  </a:cubicBezTo>
                  <a:cubicBezTo>
                    <a:pt x="1" y="593"/>
                    <a:pt x="172" y="764"/>
                    <a:pt x="382" y="764"/>
                  </a:cubicBezTo>
                  <a:lnTo>
                    <a:pt x="6029" y="764"/>
                  </a:lnTo>
                  <a:cubicBezTo>
                    <a:pt x="6239" y="764"/>
                    <a:pt x="6410" y="593"/>
                    <a:pt x="6410" y="382"/>
                  </a:cubicBezTo>
                  <a:cubicBezTo>
                    <a:pt x="6410" y="172"/>
                    <a:pt x="6239" y="1"/>
                    <a:pt x="6029"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0" name="Google Shape;3180;p98"/>
            <p:cNvSpPr/>
            <p:nvPr/>
          </p:nvSpPr>
          <p:spPr>
            <a:xfrm rot="10800000">
              <a:off x="5023847" y="-3043200"/>
              <a:ext cx="237333" cy="233696"/>
            </a:xfrm>
            <a:custGeom>
              <a:avLst/>
              <a:gdLst/>
              <a:ahLst/>
              <a:cxnLst/>
              <a:rect l="l" t="t" r="r" b="b"/>
              <a:pathLst>
                <a:path w="4829" h="4755" extrusionOk="0">
                  <a:moveTo>
                    <a:pt x="420" y="1"/>
                  </a:moveTo>
                  <a:cubicBezTo>
                    <a:pt x="323" y="1"/>
                    <a:pt x="225" y="38"/>
                    <a:pt x="152" y="112"/>
                  </a:cubicBezTo>
                  <a:cubicBezTo>
                    <a:pt x="1" y="259"/>
                    <a:pt x="1" y="500"/>
                    <a:pt x="149" y="650"/>
                  </a:cubicBezTo>
                  <a:lnTo>
                    <a:pt x="4143" y="4644"/>
                  </a:lnTo>
                  <a:cubicBezTo>
                    <a:pt x="4217" y="4718"/>
                    <a:pt x="4314" y="4755"/>
                    <a:pt x="4412" y="4755"/>
                  </a:cubicBezTo>
                  <a:cubicBezTo>
                    <a:pt x="4510" y="4755"/>
                    <a:pt x="4607" y="4718"/>
                    <a:pt x="4680" y="4644"/>
                  </a:cubicBezTo>
                  <a:cubicBezTo>
                    <a:pt x="4829" y="4495"/>
                    <a:pt x="4829" y="4253"/>
                    <a:pt x="4680" y="4104"/>
                  </a:cubicBezTo>
                  <a:lnTo>
                    <a:pt x="690" y="112"/>
                  </a:lnTo>
                  <a:cubicBezTo>
                    <a:pt x="615" y="38"/>
                    <a:pt x="518" y="1"/>
                    <a:pt x="420"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1" name="Google Shape;3181;p98"/>
            <p:cNvSpPr/>
            <p:nvPr/>
          </p:nvSpPr>
          <p:spPr>
            <a:xfrm rot="10800000">
              <a:off x="4393975" y="-1004980"/>
              <a:ext cx="1058785" cy="166807"/>
            </a:xfrm>
            <a:custGeom>
              <a:avLst/>
              <a:gdLst/>
              <a:ahLst/>
              <a:cxnLst/>
              <a:rect l="l" t="t" r="r" b="b"/>
              <a:pathLst>
                <a:path w="21543" h="3394" extrusionOk="0">
                  <a:moveTo>
                    <a:pt x="0" y="0"/>
                  </a:moveTo>
                  <a:lnTo>
                    <a:pt x="1186" y="3393"/>
                  </a:lnTo>
                  <a:lnTo>
                    <a:pt x="21542" y="3393"/>
                  </a:lnTo>
                  <a:lnTo>
                    <a:pt x="21542" y="0"/>
                  </a:lnTo>
                  <a:close/>
                </a:path>
              </a:pathLst>
            </a:custGeom>
            <a:solidFill>
              <a:schemeClr val="l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2" name="Google Shape;3182;p98"/>
            <p:cNvSpPr/>
            <p:nvPr/>
          </p:nvSpPr>
          <p:spPr>
            <a:xfrm rot="10800000">
              <a:off x="4661279" y="1038794"/>
              <a:ext cx="47182" cy="23787"/>
            </a:xfrm>
            <a:custGeom>
              <a:avLst/>
              <a:gdLst/>
              <a:ahLst/>
              <a:cxnLst/>
              <a:rect l="l" t="t" r="r" b="b"/>
              <a:pathLst>
                <a:path w="960" h="484" extrusionOk="0">
                  <a:moveTo>
                    <a:pt x="1" y="1"/>
                  </a:moveTo>
                  <a:lnTo>
                    <a:pt x="1" y="1"/>
                  </a:lnTo>
                  <a:cubicBezTo>
                    <a:pt x="65" y="131"/>
                    <a:pt x="149" y="232"/>
                    <a:pt x="252" y="255"/>
                  </a:cubicBezTo>
                  <a:cubicBezTo>
                    <a:pt x="359" y="282"/>
                    <a:pt x="457" y="316"/>
                    <a:pt x="560" y="355"/>
                  </a:cubicBezTo>
                  <a:cubicBezTo>
                    <a:pt x="694" y="396"/>
                    <a:pt x="827" y="437"/>
                    <a:pt x="959" y="483"/>
                  </a:cubicBezTo>
                  <a:cubicBezTo>
                    <a:pt x="648" y="309"/>
                    <a:pt x="327" y="145"/>
                    <a:pt x="1" y="1"/>
                  </a:cubicBezTo>
                  <a:close/>
                </a:path>
              </a:pathLst>
            </a:custGeom>
            <a:solidFill>
              <a:srgbClr val="6151B4"/>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3" name="Google Shape;3183;p98"/>
            <p:cNvSpPr/>
            <p:nvPr/>
          </p:nvSpPr>
          <p:spPr>
            <a:xfrm rot="10800000">
              <a:off x="5123812" y="1051277"/>
              <a:ext cx="38433" cy="17546"/>
            </a:xfrm>
            <a:custGeom>
              <a:avLst/>
              <a:gdLst/>
              <a:ahLst/>
              <a:cxnLst/>
              <a:rect l="l" t="t" r="r" b="b"/>
              <a:pathLst>
                <a:path w="782" h="357" extrusionOk="0">
                  <a:moveTo>
                    <a:pt x="781" y="1"/>
                  </a:moveTo>
                  <a:cubicBezTo>
                    <a:pt x="514" y="108"/>
                    <a:pt x="255" y="225"/>
                    <a:pt x="1" y="356"/>
                  </a:cubicBezTo>
                  <a:cubicBezTo>
                    <a:pt x="168" y="315"/>
                    <a:pt x="336" y="272"/>
                    <a:pt x="503" y="222"/>
                  </a:cubicBezTo>
                  <a:cubicBezTo>
                    <a:pt x="627" y="188"/>
                    <a:pt x="717" y="104"/>
                    <a:pt x="781" y="1"/>
                  </a:cubicBezTo>
                  <a:close/>
                </a:path>
              </a:pathLst>
            </a:custGeom>
            <a:solidFill>
              <a:srgbClr val="6151B4"/>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4" name="Google Shape;3184;p98"/>
            <p:cNvSpPr/>
            <p:nvPr/>
          </p:nvSpPr>
          <p:spPr>
            <a:xfrm rot="10800000">
              <a:off x="4661279" y="1038794"/>
              <a:ext cx="47182" cy="23787"/>
            </a:xfrm>
            <a:custGeom>
              <a:avLst/>
              <a:gdLst/>
              <a:ahLst/>
              <a:cxnLst/>
              <a:rect l="l" t="t" r="r" b="b"/>
              <a:pathLst>
                <a:path w="960" h="484" extrusionOk="0">
                  <a:moveTo>
                    <a:pt x="1" y="1"/>
                  </a:moveTo>
                  <a:lnTo>
                    <a:pt x="1" y="1"/>
                  </a:lnTo>
                  <a:cubicBezTo>
                    <a:pt x="65" y="131"/>
                    <a:pt x="149" y="232"/>
                    <a:pt x="252" y="255"/>
                  </a:cubicBezTo>
                  <a:cubicBezTo>
                    <a:pt x="359" y="282"/>
                    <a:pt x="457" y="316"/>
                    <a:pt x="560" y="355"/>
                  </a:cubicBezTo>
                  <a:cubicBezTo>
                    <a:pt x="694" y="396"/>
                    <a:pt x="827" y="437"/>
                    <a:pt x="959" y="483"/>
                  </a:cubicBezTo>
                  <a:cubicBezTo>
                    <a:pt x="648" y="309"/>
                    <a:pt x="327" y="145"/>
                    <a:pt x="1" y="1"/>
                  </a:cubicBezTo>
                  <a:close/>
                </a:path>
              </a:pathLst>
            </a:custGeom>
            <a:solidFill>
              <a:srgbClr val="22222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5" name="Google Shape;3185;p98"/>
            <p:cNvSpPr/>
            <p:nvPr/>
          </p:nvSpPr>
          <p:spPr>
            <a:xfrm rot="10800000">
              <a:off x="5123812" y="1051277"/>
              <a:ext cx="38433" cy="17546"/>
            </a:xfrm>
            <a:custGeom>
              <a:avLst/>
              <a:gdLst/>
              <a:ahLst/>
              <a:cxnLst/>
              <a:rect l="l" t="t" r="r" b="b"/>
              <a:pathLst>
                <a:path w="782" h="357" extrusionOk="0">
                  <a:moveTo>
                    <a:pt x="781" y="1"/>
                  </a:moveTo>
                  <a:cubicBezTo>
                    <a:pt x="514" y="108"/>
                    <a:pt x="255" y="225"/>
                    <a:pt x="1" y="356"/>
                  </a:cubicBezTo>
                  <a:cubicBezTo>
                    <a:pt x="168" y="315"/>
                    <a:pt x="336" y="272"/>
                    <a:pt x="503" y="222"/>
                  </a:cubicBezTo>
                  <a:cubicBezTo>
                    <a:pt x="627" y="188"/>
                    <a:pt x="717" y="104"/>
                    <a:pt x="781" y="1"/>
                  </a:cubicBezTo>
                  <a:close/>
                </a:path>
              </a:pathLst>
            </a:custGeom>
            <a:solidFill>
              <a:srgbClr val="22222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6" name="Google Shape;3186;p98"/>
            <p:cNvSpPr/>
            <p:nvPr/>
          </p:nvSpPr>
          <p:spPr>
            <a:xfrm rot="10800000">
              <a:off x="4218508" y="-3344675"/>
              <a:ext cx="429303" cy="195460"/>
            </a:xfrm>
            <a:custGeom>
              <a:avLst/>
              <a:gdLst/>
              <a:ahLst/>
              <a:cxnLst/>
              <a:rect l="l" t="t" r="r" b="b"/>
              <a:pathLst>
                <a:path w="8735" h="3977" extrusionOk="0">
                  <a:moveTo>
                    <a:pt x="1" y="0"/>
                  </a:moveTo>
                  <a:lnTo>
                    <a:pt x="1" y="3520"/>
                  </a:lnTo>
                  <a:cubicBezTo>
                    <a:pt x="1" y="3773"/>
                    <a:pt x="206" y="3977"/>
                    <a:pt x="457" y="3977"/>
                  </a:cubicBezTo>
                  <a:lnTo>
                    <a:pt x="8221" y="3977"/>
                  </a:lnTo>
                  <a:cubicBezTo>
                    <a:pt x="8563" y="3977"/>
                    <a:pt x="8734" y="3566"/>
                    <a:pt x="8496" y="3326"/>
                  </a:cubicBezTo>
                  <a:lnTo>
                    <a:pt x="8137" y="2968"/>
                  </a:lnTo>
                  <a:lnTo>
                    <a:pt x="5164" y="0"/>
                  </a:ln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7" name="Google Shape;3187;p98"/>
            <p:cNvSpPr/>
            <p:nvPr/>
          </p:nvSpPr>
          <p:spPr>
            <a:xfrm rot="10800000">
              <a:off x="4218508" y="-3344677"/>
              <a:ext cx="429303" cy="49590"/>
            </a:xfrm>
            <a:custGeom>
              <a:avLst/>
              <a:gdLst/>
              <a:ahLst/>
              <a:cxnLst/>
              <a:rect l="l" t="t" r="r" b="b"/>
              <a:pathLst>
                <a:path w="8735" h="1009" extrusionOk="0">
                  <a:moveTo>
                    <a:pt x="1" y="0"/>
                  </a:moveTo>
                  <a:lnTo>
                    <a:pt x="1" y="552"/>
                  </a:lnTo>
                  <a:cubicBezTo>
                    <a:pt x="1" y="805"/>
                    <a:pt x="206" y="1009"/>
                    <a:pt x="457" y="1009"/>
                  </a:cubicBezTo>
                  <a:lnTo>
                    <a:pt x="8221" y="1009"/>
                  </a:lnTo>
                  <a:cubicBezTo>
                    <a:pt x="8563" y="1009"/>
                    <a:pt x="8734" y="598"/>
                    <a:pt x="8496" y="358"/>
                  </a:cubicBezTo>
                  <a:lnTo>
                    <a:pt x="8137" y="0"/>
                  </a:lnTo>
                  <a:close/>
                </a:path>
              </a:pathLst>
            </a:custGeom>
            <a:solidFill>
              <a:schemeClr val="lt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8" name="Google Shape;3188;p98"/>
            <p:cNvSpPr/>
            <p:nvPr/>
          </p:nvSpPr>
          <p:spPr>
            <a:xfrm rot="10800000">
              <a:off x="5088281" y="-3344820"/>
              <a:ext cx="310612" cy="429549"/>
            </a:xfrm>
            <a:custGeom>
              <a:avLst/>
              <a:gdLst/>
              <a:ahLst/>
              <a:cxnLst/>
              <a:rect l="l" t="t" r="r" b="b"/>
              <a:pathLst>
                <a:path w="6320" h="8740" extrusionOk="0">
                  <a:moveTo>
                    <a:pt x="2668" y="0"/>
                  </a:moveTo>
                  <a:lnTo>
                    <a:pt x="179" y="2490"/>
                  </a:lnTo>
                  <a:cubicBezTo>
                    <a:pt x="0" y="2669"/>
                    <a:pt x="0" y="2958"/>
                    <a:pt x="179" y="3137"/>
                  </a:cubicBezTo>
                  <a:lnTo>
                    <a:pt x="5666" y="8626"/>
                  </a:lnTo>
                  <a:cubicBezTo>
                    <a:pt x="5745" y="8704"/>
                    <a:pt x="5842" y="8740"/>
                    <a:pt x="5936" y="8740"/>
                  </a:cubicBezTo>
                  <a:cubicBezTo>
                    <a:pt x="6132" y="8740"/>
                    <a:pt x="6320" y="8587"/>
                    <a:pt x="6320" y="8357"/>
                  </a:cubicBezTo>
                  <a:lnTo>
                    <a:pt x="6320" y="7851"/>
                  </a:lnTo>
                  <a:lnTo>
                    <a:pt x="6317" y="3650"/>
                  </a:lnTo>
                  <a:lnTo>
                    <a:pt x="2668" y="0"/>
                  </a:ln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9" name="Google Shape;3189;p98"/>
            <p:cNvSpPr/>
            <p:nvPr/>
          </p:nvSpPr>
          <p:spPr>
            <a:xfrm rot="10800000">
              <a:off x="5088183" y="-3344723"/>
              <a:ext cx="310710" cy="326389"/>
            </a:xfrm>
            <a:custGeom>
              <a:avLst/>
              <a:gdLst/>
              <a:ahLst/>
              <a:cxnLst/>
              <a:rect l="l" t="t" r="r" b="b"/>
              <a:pathLst>
                <a:path w="6322" h="6641" extrusionOk="0">
                  <a:moveTo>
                    <a:pt x="568" y="1"/>
                  </a:moveTo>
                  <a:lnTo>
                    <a:pt x="179" y="390"/>
                  </a:lnTo>
                  <a:cubicBezTo>
                    <a:pt x="0" y="569"/>
                    <a:pt x="0" y="860"/>
                    <a:pt x="179" y="1038"/>
                  </a:cubicBezTo>
                  <a:lnTo>
                    <a:pt x="5666" y="6526"/>
                  </a:lnTo>
                  <a:cubicBezTo>
                    <a:pt x="5745" y="6605"/>
                    <a:pt x="5842" y="6640"/>
                    <a:pt x="5937" y="6640"/>
                  </a:cubicBezTo>
                  <a:cubicBezTo>
                    <a:pt x="6134" y="6640"/>
                    <a:pt x="6321" y="6489"/>
                    <a:pt x="6321" y="6259"/>
                  </a:cubicBezTo>
                  <a:lnTo>
                    <a:pt x="6321" y="5752"/>
                  </a:lnTo>
                  <a:lnTo>
                    <a:pt x="568" y="1"/>
                  </a:lnTo>
                  <a:close/>
                </a:path>
              </a:pathLst>
            </a:custGeom>
            <a:solidFill>
              <a:schemeClr val="lt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0" name="Google Shape;3190;p98"/>
            <p:cNvSpPr/>
            <p:nvPr/>
          </p:nvSpPr>
          <p:spPr>
            <a:xfrm rot="10800000">
              <a:off x="3864558" y="-838198"/>
              <a:ext cx="1588201" cy="1946143"/>
            </a:xfrm>
            <a:custGeom>
              <a:avLst/>
              <a:gdLst/>
              <a:ahLst/>
              <a:cxnLst/>
              <a:rect l="l" t="t" r="r" b="b"/>
              <a:pathLst>
                <a:path w="32315" h="39598" extrusionOk="0">
                  <a:moveTo>
                    <a:pt x="10771" y="1"/>
                  </a:moveTo>
                  <a:cubicBezTo>
                    <a:pt x="9326" y="1"/>
                    <a:pt x="7951" y="283"/>
                    <a:pt x="6694" y="803"/>
                  </a:cubicBezTo>
                  <a:cubicBezTo>
                    <a:pt x="6427" y="910"/>
                    <a:pt x="6167" y="1027"/>
                    <a:pt x="5913" y="1156"/>
                  </a:cubicBezTo>
                  <a:cubicBezTo>
                    <a:pt x="5273" y="1482"/>
                    <a:pt x="4666" y="1870"/>
                    <a:pt x="4105" y="2316"/>
                  </a:cubicBezTo>
                  <a:cubicBezTo>
                    <a:pt x="1900" y="4053"/>
                    <a:pt x="391" y="6641"/>
                    <a:pt x="70" y="9587"/>
                  </a:cubicBezTo>
                  <a:cubicBezTo>
                    <a:pt x="23" y="9970"/>
                    <a:pt x="0" y="10365"/>
                    <a:pt x="0" y="10766"/>
                  </a:cubicBezTo>
                  <a:lnTo>
                    <a:pt x="0" y="39597"/>
                  </a:lnTo>
                  <a:lnTo>
                    <a:pt x="21542" y="39597"/>
                  </a:lnTo>
                  <a:lnTo>
                    <a:pt x="21542" y="31027"/>
                  </a:lnTo>
                  <a:cubicBezTo>
                    <a:pt x="21542" y="30504"/>
                    <a:pt x="21968" y="30078"/>
                    <a:pt x="22491" y="30078"/>
                  </a:cubicBezTo>
                  <a:lnTo>
                    <a:pt x="31549" y="30078"/>
                  </a:lnTo>
                  <a:cubicBezTo>
                    <a:pt x="31972" y="30078"/>
                    <a:pt x="32315" y="29735"/>
                    <a:pt x="32315" y="29313"/>
                  </a:cubicBezTo>
                  <a:lnTo>
                    <a:pt x="32315" y="23754"/>
                  </a:lnTo>
                  <a:cubicBezTo>
                    <a:pt x="32315" y="23332"/>
                    <a:pt x="31972" y="22989"/>
                    <a:pt x="31549" y="22989"/>
                  </a:cubicBezTo>
                  <a:lnTo>
                    <a:pt x="22491" y="22989"/>
                  </a:lnTo>
                  <a:cubicBezTo>
                    <a:pt x="21968" y="22989"/>
                    <a:pt x="21542" y="22563"/>
                    <a:pt x="21542" y="22041"/>
                  </a:cubicBezTo>
                  <a:lnTo>
                    <a:pt x="21542" y="10769"/>
                  </a:lnTo>
                  <a:cubicBezTo>
                    <a:pt x="21542" y="10369"/>
                    <a:pt x="21518" y="9971"/>
                    <a:pt x="21474" y="9585"/>
                  </a:cubicBezTo>
                  <a:cubicBezTo>
                    <a:pt x="21159" y="6684"/>
                    <a:pt x="19690" y="4131"/>
                    <a:pt x="17537" y="2389"/>
                  </a:cubicBezTo>
                  <a:cubicBezTo>
                    <a:pt x="17088" y="2027"/>
                    <a:pt x="16613" y="1699"/>
                    <a:pt x="16106" y="1410"/>
                  </a:cubicBezTo>
                  <a:cubicBezTo>
                    <a:pt x="15794" y="1235"/>
                    <a:pt x="15473" y="1071"/>
                    <a:pt x="15146" y="927"/>
                  </a:cubicBezTo>
                  <a:cubicBezTo>
                    <a:pt x="13809" y="333"/>
                    <a:pt x="12330" y="1"/>
                    <a:pt x="10771" y="1"/>
                  </a:cubicBezTo>
                  <a:close/>
                </a:path>
              </a:pathLst>
            </a:custGeom>
            <a:solidFill>
              <a:schemeClr val="accent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1" name="Google Shape;3191;p98"/>
            <p:cNvSpPr/>
            <p:nvPr/>
          </p:nvSpPr>
          <p:spPr>
            <a:xfrm rot="10800000">
              <a:off x="3864545" y="-59320"/>
              <a:ext cx="529466" cy="220377"/>
            </a:xfrm>
            <a:custGeom>
              <a:avLst/>
              <a:gdLst/>
              <a:ahLst/>
              <a:cxnLst/>
              <a:rect l="l" t="t" r="r" b="b"/>
              <a:pathLst>
                <a:path w="10773" h="4484" extrusionOk="0">
                  <a:moveTo>
                    <a:pt x="0" y="1"/>
                  </a:moveTo>
                  <a:lnTo>
                    <a:pt x="0" y="2770"/>
                  </a:lnTo>
                  <a:cubicBezTo>
                    <a:pt x="0" y="3293"/>
                    <a:pt x="426" y="3719"/>
                    <a:pt x="949" y="3719"/>
                  </a:cubicBezTo>
                  <a:lnTo>
                    <a:pt x="10007" y="3719"/>
                  </a:lnTo>
                  <a:cubicBezTo>
                    <a:pt x="10430" y="3719"/>
                    <a:pt x="10773" y="4062"/>
                    <a:pt x="10773" y="4484"/>
                  </a:cubicBezTo>
                  <a:lnTo>
                    <a:pt x="10773" y="1714"/>
                  </a:lnTo>
                  <a:cubicBezTo>
                    <a:pt x="10773" y="1292"/>
                    <a:pt x="10430" y="950"/>
                    <a:pt x="10007" y="950"/>
                  </a:cubicBezTo>
                  <a:lnTo>
                    <a:pt x="949" y="950"/>
                  </a:lnTo>
                  <a:cubicBezTo>
                    <a:pt x="426" y="950"/>
                    <a:pt x="0" y="523"/>
                    <a:pt x="0" y="1"/>
                  </a:cubicBezTo>
                  <a:close/>
                </a:path>
              </a:pathLst>
            </a:custGeom>
            <a:solidFill>
              <a:srgbClr val="6151B4"/>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2" name="Google Shape;3192;p98"/>
            <p:cNvSpPr/>
            <p:nvPr/>
          </p:nvSpPr>
          <p:spPr>
            <a:xfrm rot="10800000">
              <a:off x="3864545" y="-59320"/>
              <a:ext cx="529466" cy="220377"/>
            </a:xfrm>
            <a:custGeom>
              <a:avLst/>
              <a:gdLst/>
              <a:ahLst/>
              <a:cxnLst/>
              <a:rect l="l" t="t" r="r" b="b"/>
              <a:pathLst>
                <a:path w="10773" h="4484" extrusionOk="0">
                  <a:moveTo>
                    <a:pt x="0" y="1"/>
                  </a:moveTo>
                  <a:lnTo>
                    <a:pt x="0" y="2770"/>
                  </a:lnTo>
                  <a:cubicBezTo>
                    <a:pt x="0" y="3293"/>
                    <a:pt x="426" y="3719"/>
                    <a:pt x="949" y="3719"/>
                  </a:cubicBezTo>
                  <a:lnTo>
                    <a:pt x="10007" y="3719"/>
                  </a:lnTo>
                  <a:cubicBezTo>
                    <a:pt x="10430" y="3719"/>
                    <a:pt x="10773" y="4062"/>
                    <a:pt x="10773" y="4484"/>
                  </a:cubicBezTo>
                  <a:lnTo>
                    <a:pt x="10773" y="1714"/>
                  </a:lnTo>
                  <a:cubicBezTo>
                    <a:pt x="10773" y="1292"/>
                    <a:pt x="10430" y="950"/>
                    <a:pt x="10007" y="950"/>
                  </a:cubicBezTo>
                  <a:lnTo>
                    <a:pt x="949" y="950"/>
                  </a:lnTo>
                  <a:cubicBezTo>
                    <a:pt x="426" y="950"/>
                    <a:pt x="0" y="523"/>
                    <a:pt x="0" y="1"/>
                  </a:cubicBezTo>
                  <a:close/>
                </a:path>
              </a:pathLst>
            </a:custGeom>
            <a:solidFill>
              <a:schemeClr val="accent4"/>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 name="Picture 2" descr="A green rectangle with white dots&#10;&#10;Description automatically generated">
            <a:extLst>
              <a:ext uri="{FF2B5EF4-FFF2-40B4-BE49-F238E27FC236}">
                <a16:creationId xmlns:a16="http://schemas.microsoft.com/office/drawing/2014/main" id="{1608CC94-253E-492B-EBFB-61166DD1037D}"/>
              </a:ext>
            </a:extLst>
          </p:cNvPr>
          <p:cNvPicPr>
            <a:picLocks noChangeAspect="1"/>
          </p:cNvPicPr>
          <p:nvPr/>
        </p:nvPicPr>
        <p:blipFill>
          <a:blip r:embed="rId4"/>
          <a:stretch>
            <a:fillRect/>
          </a:stretch>
        </p:blipFill>
        <p:spPr>
          <a:xfrm>
            <a:off x="221673" y="4459109"/>
            <a:ext cx="8700654" cy="485555"/>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3148"/>
                                        </p:tgtEl>
                                        <p:attrNameLst>
                                          <p:attrName>style.visibility</p:attrName>
                                        </p:attrNameLst>
                                      </p:cBhvr>
                                      <p:to>
                                        <p:strVal val="visible"/>
                                      </p:to>
                                    </p:set>
                                    <p:anim calcmode="lin" valueType="num">
                                      <p:cBhvr additive="base">
                                        <p:cTn id="7" dur="1000"/>
                                        <p:tgtEl>
                                          <p:spTgt spid="31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56"/>
        <p:cNvGrpSpPr/>
        <p:nvPr/>
      </p:nvGrpSpPr>
      <p:grpSpPr>
        <a:xfrm>
          <a:off x="0" y="0"/>
          <a:ext cx="0" cy="0"/>
          <a:chOff x="0" y="0"/>
          <a:chExt cx="0" cy="0"/>
        </a:xfrm>
      </p:grpSpPr>
      <p:sp>
        <p:nvSpPr>
          <p:cNvPr id="1257" name="Google Shape;1257;p61"/>
          <p:cNvSpPr txBox="1">
            <a:spLocks noGrp="1"/>
          </p:cNvSpPr>
          <p:nvPr>
            <p:ph type="title"/>
          </p:nvPr>
        </p:nvSpPr>
        <p:spPr>
          <a:xfrm>
            <a:off x="4189788" y="1612640"/>
            <a:ext cx="4640263" cy="1152600"/>
          </a:xfrm>
          <a:prstGeom prst="rect">
            <a:avLst/>
          </a:prstGeom>
        </p:spPr>
        <p:txBody>
          <a:bodyPr spcFirstLastPara="1" wrap="square" lIns="91425" tIns="91425" rIns="91425" bIns="91425" anchor="ctr" anchorCtr="0">
            <a:noAutofit/>
          </a:bodyPr>
          <a:lstStyle/>
          <a:p>
            <a:r>
              <a:rPr lang="en"/>
              <a:t>How can we make our curriculum and your time at Capel more inclusive to the LGBTQAI+ Community?</a:t>
            </a:r>
          </a:p>
        </p:txBody>
      </p:sp>
      <p:sp>
        <p:nvSpPr>
          <p:cNvPr id="1258" name="Google Shape;1258;p61"/>
          <p:cNvSpPr txBox="1">
            <a:spLocks noGrp="1"/>
          </p:cNvSpPr>
          <p:nvPr>
            <p:ph type="title" idx="2"/>
          </p:nvPr>
        </p:nvSpPr>
        <p:spPr>
          <a:xfrm>
            <a:off x="1803225" y="1612636"/>
            <a:ext cx="1840500" cy="1918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a:t>
            </a:r>
          </a:p>
        </p:txBody>
      </p:sp>
      <p:grpSp>
        <p:nvGrpSpPr>
          <p:cNvPr id="1262" name="Google Shape;1262;p61"/>
          <p:cNvGrpSpPr/>
          <p:nvPr/>
        </p:nvGrpSpPr>
        <p:grpSpPr>
          <a:xfrm rot="5400000">
            <a:off x="1893249" y="-31918"/>
            <a:ext cx="1660648" cy="1628621"/>
            <a:chOff x="-189587" y="1949925"/>
            <a:chExt cx="1840462" cy="938849"/>
          </a:xfrm>
        </p:grpSpPr>
        <p:sp>
          <p:nvSpPr>
            <p:cNvPr id="1263" name="Google Shape;1263;p61"/>
            <p:cNvSpPr/>
            <p:nvPr/>
          </p:nvSpPr>
          <p:spPr>
            <a:xfrm rot="5400000">
              <a:off x="602730" y="1840628"/>
              <a:ext cx="262612" cy="1833678"/>
            </a:xfrm>
            <a:custGeom>
              <a:avLst/>
              <a:gdLst/>
              <a:ahLst/>
              <a:cxnLst/>
              <a:rect l="l" t="t" r="r" b="b"/>
              <a:pathLst>
                <a:path w="16940" h="55956" extrusionOk="0">
                  <a:moveTo>
                    <a:pt x="0" y="1"/>
                  </a:moveTo>
                  <a:lnTo>
                    <a:pt x="5131" y="55956"/>
                  </a:lnTo>
                  <a:lnTo>
                    <a:pt x="16940" y="55905"/>
                  </a:lnTo>
                  <a:lnTo>
                    <a:pt x="8419" y="1"/>
                  </a:lnTo>
                  <a:close/>
                </a:path>
              </a:pathLst>
            </a:custGeom>
            <a:solidFill>
              <a:schemeClr val="accen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61"/>
            <p:cNvSpPr/>
            <p:nvPr/>
          </p:nvSpPr>
          <p:spPr>
            <a:xfrm rot="5400000">
              <a:off x="621046" y="1711045"/>
              <a:ext cx="225980" cy="1833678"/>
            </a:xfrm>
            <a:custGeom>
              <a:avLst/>
              <a:gdLst/>
              <a:ahLst/>
              <a:cxnLst/>
              <a:rect l="l" t="t" r="r" b="b"/>
              <a:pathLst>
                <a:path w="16940" h="55956" extrusionOk="0">
                  <a:moveTo>
                    <a:pt x="0" y="1"/>
                  </a:moveTo>
                  <a:lnTo>
                    <a:pt x="5131" y="55956"/>
                  </a:lnTo>
                  <a:lnTo>
                    <a:pt x="16940" y="55905"/>
                  </a:lnTo>
                  <a:lnTo>
                    <a:pt x="8419" y="1"/>
                  </a:lnTo>
                  <a:close/>
                </a:path>
              </a:pathLst>
            </a:custGeom>
            <a:solidFill>
              <a:srgbClr val="3D85C6"/>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61"/>
            <p:cNvSpPr/>
            <p:nvPr/>
          </p:nvSpPr>
          <p:spPr>
            <a:xfrm rot="5400000">
              <a:off x="642795" y="1575282"/>
              <a:ext cx="180810" cy="1835349"/>
            </a:xfrm>
            <a:custGeom>
              <a:avLst/>
              <a:gdLst/>
              <a:ahLst/>
              <a:cxnLst/>
              <a:rect l="l" t="t" r="r" b="b"/>
              <a:pathLst>
                <a:path w="13554" h="56007" extrusionOk="0">
                  <a:moveTo>
                    <a:pt x="1" y="1"/>
                  </a:moveTo>
                  <a:lnTo>
                    <a:pt x="1719" y="56006"/>
                  </a:lnTo>
                  <a:lnTo>
                    <a:pt x="13553" y="55956"/>
                  </a:lnTo>
                  <a:lnTo>
                    <a:pt x="8422" y="1"/>
                  </a:lnTo>
                  <a:close/>
                </a:path>
              </a:pathLst>
            </a:custGeom>
            <a:solidFill>
              <a:schemeClr val="accent5"/>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61"/>
            <p:cNvSpPr/>
            <p:nvPr/>
          </p:nvSpPr>
          <p:spPr>
            <a:xfrm rot="5400000">
              <a:off x="653213" y="1427842"/>
              <a:ext cx="158172" cy="1837152"/>
            </a:xfrm>
            <a:custGeom>
              <a:avLst/>
              <a:gdLst/>
              <a:ahLst/>
              <a:cxnLst/>
              <a:rect l="l" t="t" r="r" b="b"/>
              <a:pathLst>
                <a:path w="11857" h="56062" extrusionOk="0">
                  <a:moveTo>
                    <a:pt x="1718" y="1"/>
                  </a:moveTo>
                  <a:lnTo>
                    <a:pt x="1" y="56061"/>
                  </a:lnTo>
                  <a:lnTo>
                    <a:pt x="11856" y="56006"/>
                  </a:lnTo>
                  <a:lnTo>
                    <a:pt x="10138" y="1"/>
                  </a:lnTo>
                  <a:close/>
                </a:path>
              </a:pathLst>
            </a:custGeom>
            <a:solidFill>
              <a:schemeClr val="lt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61"/>
            <p:cNvSpPr/>
            <p:nvPr/>
          </p:nvSpPr>
          <p:spPr>
            <a:xfrm rot="5400000">
              <a:off x="640701" y="1280085"/>
              <a:ext cx="181557" cy="1838790"/>
            </a:xfrm>
            <a:custGeom>
              <a:avLst/>
              <a:gdLst/>
              <a:ahLst/>
              <a:cxnLst/>
              <a:rect l="l" t="t" r="r" b="b"/>
              <a:pathLst>
                <a:path w="13610" h="56112" extrusionOk="0">
                  <a:moveTo>
                    <a:pt x="5188" y="1"/>
                  </a:moveTo>
                  <a:lnTo>
                    <a:pt x="1" y="56112"/>
                  </a:lnTo>
                  <a:lnTo>
                    <a:pt x="11893" y="56061"/>
                  </a:lnTo>
                  <a:lnTo>
                    <a:pt x="13610" y="1"/>
                  </a:lnTo>
                  <a:close/>
                </a:path>
              </a:pathLst>
            </a:custGeom>
            <a:solidFill>
              <a:srgbClr val="FF99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61"/>
            <p:cNvSpPr/>
            <p:nvPr/>
          </p:nvSpPr>
          <p:spPr>
            <a:xfrm rot="5400000">
              <a:off x="616641" y="1143698"/>
              <a:ext cx="228007" cy="1840462"/>
            </a:xfrm>
            <a:custGeom>
              <a:avLst/>
              <a:gdLst/>
              <a:ahLst/>
              <a:cxnLst/>
              <a:rect l="l" t="t" r="r" b="b"/>
              <a:pathLst>
                <a:path w="17092" h="56163" extrusionOk="0">
                  <a:moveTo>
                    <a:pt x="8674" y="1"/>
                  </a:moveTo>
                  <a:lnTo>
                    <a:pt x="0" y="56162"/>
                  </a:lnTo>
                  <a:lnTo>
                    <a:pt x="11904" y="56112"/>
                  </a:lnTo>
                  <a:lnTo>
                    <a:pt x="17091" y="1"/>
                  </a:lnTo>
                  <a:close/>
                </a:path>
              </a:pathLst>
            </a:custGeom>
            <a:solidFill>
              <a:schemeClr val="l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69" name="Google Shape;1269;p61"/>
          <p:cNvGrpSpPr/>
          <p:nvPr/>
        </p:nvGrpSpPr>
        <p:grpSpPr>
          <a:xfrm rot="5400000" flipH="1">
            <a:off x="1893249" y="3546882"/>
            <a:ext cx="1660648" cy="1628621"/>
            <a:chOff x="-189587" y="1949925"/>
            <a:chExt cx="1840462" cy="938849"/>
          </a:xfrm>
        </p:grpSpPr>
        <p:sp>
          <p:nvSpPr>
            <p:cNvPr id="1270" name="Google Shape;1270;p61"/>
            <p:cNvSpPr/>
            <p:nvPr/>
          </p:nvSpPr>
          <p:spPr>
            <a:xfrm rot="5400000">
              <a:off x="602730" y="1840628"/>
              <a:ext cx="262612" cy="1833678"/>
            </a:xfrm>
            <a:custGeom>
              <a:avLst/>
              <a:gdLst/>
              <a:ahLst/>
              <a:cxnLst/>
              <a:rect l="l" t="t" r="r" b="b"/>
              <a:pathLst>
                <a:path w="16940" h="55956" extrusionOk="0">
                  <a:moveTo>
                    <a:pt x="0" y="1"/>
                  </a:moveTo>
                  <a:lnTo>
                    <a:pt x="5131" y="55956"/>
                  </a:lnTo>
                  <a:lnTo>
                    <a:pt x="16940" y="55905"/>
                  </a:lnTo>
                  <a:lnTo>
                    <a:pt x="8419" y="1"/>
                  </a:lnTo>
                  <a:close/>
                </a:path>
              </a:pathLst>
            </a:custGeom>
            <a:solidFill>
              <a:schemeClr val="accen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61"/>
            <p:cNvSpPr/>
            <p:nvPr/>
          </p:nvSpPr>
          <p:spPr>
            <a:xfrm rot="5400000">
              <a:off x="621046" y="1711045"/>
              <a:ext cx="225980" cy="1833678"/>
            </a:xfrm>
            <a:custGeom>
              <a:avLst/>
              <a:gdLst/>
              <a:ahLst/>
              <a:cxnLst/>
              <a:rect l="l" t="t" r="r" b="b"/>
              <a:pathLst>
                <a:path w="16940" h="55956" extrusionOk="0">
                  <a:moveTo>
                    <a:pt x="0" y="1"/>
                  </a:moveTo>
                  <a:lnTo>
                    <a:pt x="5131" y="55956"/>
                  </a:lnTo>
                  <a:lnTo>
                    <a:pt x="16940" y="55905"/>
                  </a:lnTo>
                  <a:lnTo>
                    <a:pt x="8419" y="1"/>
                  </a:lnTo>
                  <a:close/>
                </a:path>
              </a:pathLst>
            </a:custGeom>
            <a:solidFill>
              <a:srgbClr val="3D85C6"/>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61"/>
            <p:cNvSpPr/>
            <p:nvPr/>
          </p:nvSpPr>
          <p:spPr>
            <a:xfrm rot="5400000">
              <a:off x="642795" y="1575282"/>
              <a:ext cx="180810" cy="1835349"/>
            </a:xfrm>
            <a:custGeom>
              <a:avLst/>
              <a:gdLst/>
              <a:ahLst/>
              <a:cxnLst/>
              <a:rect l="l" t="t" r="r" b="b"/>
              <a:pathLst>
                <a:path w="13554" h="56007" extrusionOk="0">
                  <a:moveTo>
                    <a:pt x="1" y="1"/>
                  </a:moveTo>
                  <a:lnTo>
                    <a:pt x="1719" y="56006"/>
                  </a:lnTo>
                  <a:lnTo>
                    <a:pt x="13553" y="55956"/>
                  </a:lnTo>
                  <a:lnTo>
                    <a:pt x="8422" y="1"/>
                  </a:lnTo>
                  <a:close/>
                </a:path>
              </a:pathLst>
            </a:custGeom>
            <a:solidFill>
              <a:schemeClr val="accent5"/>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61"/>
            <p:cNvSpPr/>
            <p:nvPr/>
          </p:nvSpPr>
          <p:spPr>
            <a:xfrm rot="5400000">
              <a:off x="653213" y="1427842"/>
              <a:ext cx="158172" cy="1837152"/>
            </a:xfrm>
            <a:custGeom>
              <a:avLst/>
              <a:gdLst/>
              <a:ahLst/>
              <a:cxnLst/>
              <a:rect l="l" t="t" r="r" b="b"/>
              <a:pathLst>
                <a:path w="11857" h="56062" extrusionOk="0">
                  <a:moveTo>
                    <a:pt x="1718" y="1"/>
                  </a:moveTo>
                  <a:lnTo>
                    <a:pt x="1" y="56061"/>
                  </a:lnTo>
                  <a:lnTo>
                    <a:pt x="11856" y="56006"/>
                  </a:lnTo>
                  <a:lnTo>
                    <a:pt x="10138" y="1"/>
                  </a:lnTo>
                  <a:close/>
                </a:path>
              </a:pathLst>
            </a:custGeom>
            <a:solidFill>
              <a:schemeClr val="lt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61"/>
            <p:cNvSpPr/>
            <p:nvPr/>
          </p:nvSpPr>
          <p:spPr>
            <a:xfrm rot="5400000">
              <a:off x="640701" y="1280085"/>
              <a:ext cx="181557" cy="1838790"/>
            </a:xfrm>
            <a:custGeom>
              <a:avLst/>
              <a:gdLst/>
              <a:ahLst/>
              <a:cxnLst/>
              <a:rect l="l" t="t" r="r" b="b"/>
              <a:pathLst>
                <a:path w="13610" h="56112" extrusionOk="0">
                  <a:moveTo>
                    <a:pt x="5188" y="1"/>
                  </a:moveTo>
                  <a:lnTo>
                    <a:pt x="1" y="56112"/>
                  </a:lnTo>
                  <a:lnTo>
                    <a:pt x="11893" y="56061"/>
                  </a:lnTo>
                  <a:lnTo>
                    <a:pt x="13610" y="1"/>
                  </a:lnTo>
                  <a:close/>
                </a:path>
              </a:pathLst>
            </a:custGeom>
            <a:solidFill>
              <a:srgbClr val="FF99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61"/>
            <p:cNvSpPr/>
            <p:nvPr/>
          </p:nvSpPr>
          <p:spPr>
            <a:xfrm rot="5400000">
              <a:off x="616641" y="1143698"/>
              <a:ext cx="228007" cy="1840462"/>
            </a:xfrm>
            <a:custGeom>
              <a:avLst/>
              <a:gdLst/>
              <a:ahLst/>
              <a:cxnLst/>
              <a:rect l="l" t="t" r="r" b="b"/>
              <a:pathLst>
                <a:path w="17092" h="56163" extrusionOk="0">
                  <a:moveTo>
                    <a:pt x="8674" y="1"/>
                  </a:moveTo>
                  <a:lnTo>
                    <a:pt x="0" y="56162"/>
                  </a:lnTo>
                  <a:lnTo>
                    <a:pt x="11904" y="56112"/>
                  </a:lnTo>
                  <a:lnTo>
                    <a:pt x="17091" y="1"/>
                  </a:lnTo>
                  <a:close/>
                </a:path>
              </a:pathLst>
            </a:custGeom>
            <a:solidFill>
              <a:schemeClr val="l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extBox 1">
            <a:extLst>
              <a:ext uri="{FF2B5EF4-FFF2-40B4-BE49-F238E27FC236}">
                <a16:creationId xmlns:a16="http://schemas.microsoft.com/office/drawing/2014/main" id="{FD1B598A-3FA0-95CF-78EB-0D0622C10134}"/>
              </a:ext>
            </a:extLst>
          </p:cNvPr>
          <p:cNvSpPr txBox="1"/>
          <p:nvPr/>
        </p:nvSpPr>
        <p:spPr>
          <a:xfrm>
            <a:off x="4294909" y="3567544"/>
            <a:ext cx="424295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a:t>To examine how to create an inclusive environment at college </a:t>
            </a:r>
          </a:p>
        </p:txBody>
      </p:sp>
      <p:pic>
        <p:nvPicPr>
          <p:cNvPr id="6" name="Picture 2" descr="A green rectangle with white dots&#10;&#10;Description automatically generated">
            <a:extLst>
              <a:ext uri="{FF2B5EF4-FFF2-40B4-BE49-F238E27FC236}">
                <a16:creationId xmlns:a16="http://schemas.microsoft.com/office/drawing/2014/main" id="{72204935-0756-8949-8892-8A3EE27D163C}"/>
              </a:ext>
            </a:extLst>
          </p:cNvPr>
          <p:cNvPicPr>
            <a:picLocks noChangeAspect="1"/>
          </p:cNvPicPr>
          <p:nvPr/>
        </p:nvPicPr>
        <p:blipFill>
          <a:blip r:embed="rId3"/>
          <a:stretch>
            <a:fillRect/>
          </a:stretch>
        </p:blipFill>
        <p:spPr>
          <a:xfrm>
            <a:off x="221673" y="4459109"/>
            <a:ext cx="8700654" cy="485555"/>
          </a:xfrm>
          <a:prstGeom prst="rect">
            <a:avLst/>
          </a:prstGeom>
        </p:spPr>
      </p:pic>
    </p:spTree>
  </p:cSld>
  <p:clrMapOvr>
    <a:masterClrMapping/>
  </p:clrMapOvr>
  <p:transition spd="slow">
    <p:fade/>
  </p:transition>
</p:sld>
</file>

<file path=ppt/theme/theme1.xml><?xml version="1.0" encoding="utf-8"?>
<a:theme xmlns:a="http://schemas.openxmlformats.org/drawingml/2006/main" name="LGBT+ Pride Month Celebration XL by Slidesgo">
  <a:themeElements>
    <a:clrScheme name="Simple Light">
      <a:dk1>
        <a:srgbClr val="DA9000"/>
      </a:dk1>
      <a:lt1>
        <a:srgbClr val="FFD966"/>
      </a:lt1>
      <a:dk2>
        <a:srgbClr val="FF6565"/>
      </a:dk2>
      <a:lt2>
        <a:srgbClr val="F21C1C"/>
      </a:lt2>
      <a:accent1>
        <a:srgbClr val="7B4E94"/>
      </a:accent1>
      <a:accent2>
        <a:srgbClr val="60357C"/>
      </a:accent2>
      <a:accent3>
        <a:srgbClr val="023568"/>
      </a:accent3>
      <a:accent4>
        <a:srgbClr val="3C78D8"/>
      </a:accent4>
      <a:accent5>
        <a:srgbClr val="006F47"/>
      </a:accent5>
      <a:accent6>
        <a:srgbClr val="014229"/>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lidesgo Final Pages">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D1EBAADD8EB8241B72EDA8B6D88159C" ma:contentTypeVersion="13" ma:contentTypeDescription="Create a new document." ma:contentTypeScope="" ma:versionID="cd2d64b38d700f3ca82f15346f6aa514">
  <xsd:schema xmlns:xsd="http://www.w3.org/2001/XMLSchema" xmlns:xs="http://www.w3.org/2001/XMLSchema" xmlns:p="http://schemas.microsoft.com/office/2006/metadata/properties" xmlns:ns2="7e8693f6-5d79-4604-bddd-456e21101c9d" xmlns:ns3="3fd155e4-6a04-42f1-a34a-dfc70400231e" targetNamespace="http://schemas.microsoft.com/office/2006/metadata/properties" ma:root="true" ma:fieldsID="e7634c76640e3c57ca42cabcbf7aa013" ns2:_="" ns3:_="">
    <xsd:import namespace="7e8693f6-5d79-4604-bddd-456e21101c9d"/>
    <xsd:import namespace="3fd155e4-6a04-42f1-a34a-dfc70400231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OCR" minOccurs="0"/>
                <xsd:element ref="ns2:MediaServiceGenerationTime" minOccurs="0"/>
                <xsd:element ref="ns2:MediaServiceEventHashCode"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e8693f6-5d79-4604-bddd-456e21101c9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7a6c9892-aff3-4ae5-bb17-7a24d2e1fdc5"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3fd155e4-6a04-42f1-a34a-dfc70400231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d50e9f58-65f9-41c3-bbaa-ea38d7c7763f}" ma:internalName="TaxCatchAll" ma:showField="CatchAllData" ma:web="3fd155e4-6a04-42f1-a34a-dfc70400231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7e8693f6-5d79-4604-bddd-456e21101c9d">
      <Terms xmlns="http://schemas.microsoft.com/office/infopath/2007/PartnerControls"/>
    </lcf76f155ced4ddcb4097134ff3c332f>
    <TaxCatchAll xmlns="3fd155e4-6a04-42f1-a34a-dfc70400231e" xsi:nil="true"/>
  </documentManagement>
</p:properties>
</file>

<file path=customXml/itemProps1.xml><?xml version="1.0" encoding="utf-8"?>
<ds:datastoreItem xmlns:ds="http://schemas.openxmlformats.org/officeDocument/2006/customXml" ds:itemID="{08AB0D18-0456-4BB8-911B-AC36597A9745}">
  <ds:schemaRefs>
    <ds:schemaRef ds:uri="http://schemas.microsoft.com/sharepoint/v3/contenttype/forms"/>
  </ds:schemaRefs>
</ds:datastoreItem>
</file>

<file path=customXml/itemProps2.xml><?xml version="1.0" encoding="utf-8"?>
<ds:datastoreItem xmlns:ds="http://schemas.openxmlformats.org/officeDocument/2006/customXml" ds:itemID="{2442F5AF-C33B-4504-A15E-7F6C6D7A446A}">
  <ds:schemaRefs>
    <ds:schemaRef ds:uri="3fd155e4-6a04-42f1-a34a-dfc70400231e"/>
    <ds:schemaRef ds:uri="7e8693f6-5d79-4604-bddd-456e21101c9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AEAE672B-A3A4-4B70-8EBC-C9BC17D2629C}">
  <ds:schemaRefs>
    <ds:schemaRef ds:uri="3fd155e4-6a04-42f1-a34a-dfc70400231e"/>
    <ds:schemaRef ds:uri="7e8693f6-5d79-4604-bddd-456e21101c9d"/>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(16:9)</PresentationFormat>
  <Slides>23</Slides>
  <Notes>22</Notes>
  <HiddenSlides>0</HiddenSlides>
  <ScaleCrop>false</ScaleCrop>
  <HeadingPairs>
    <vt:vector size="4" baseType="variant">
      <vt:variant>
        <vt:lpstr>Theme</vt:lpstr>
      </vt:variant>
      <vt:variant>
        <vt:i4>3</vt:i4>
      </vt:variant>
      <vt:variant>
        <vt:lpstr>Slide Titles</vt:lpstr>
      </vt:variant>
      <vt:variant>
        <vt:i4>23</vt:i4>
      </vt:variant>
    </vt:vector>
  </HeadingPairs>
  <TitlesOfParts>
    <vt:vector size="26" baseType="lpstr">
      <vt:lpstr>LGBT+ Pride Month Celebration XL by Slidesgo</vt:lpstr>
      <vt:lpstr>Slidesgo Final Pages</vt:lpstr>
      <vt:lpstr>Office Theme</vt:lpstr>
      <vt:lpstr>PowerPoint Presentation</vt:lpstr>
      <vt:lpstr>LGBTQAI+ History Month Celebration </vt:lpstr>
      <vt:lpstr>OBJECTIVES</vt:lpstr>
      <vt:lpstr>INTRODUCTION</vt:lpstr>
      <vt:lpstr>Why is this important?</vt:lpstr>
      <vt:lpstr>WHAT IS LGBTQAI+ HISTORY MONTH?</vt:lpstr>
      <vt:lpstr>MAIN CHARACTERISTICS</vt:lpstr>
      <vt:lpstr>Video</vt:lpstr>
      <vt:lpstr>How can we make our curriculum and your time at Capel more inclusive to the LGBTQAI+ Community?</vt:lpstr>
      <vt:lpstr>Frequently Asked Questions</vt:lpstr>
      <vt:lpstr>LET’S BE PROUD OF OURSELVES!</vt:lpstr>
      <vt:lpstr>Why do the key words 'straight' and 'cis' not have symbols or flags?  </vt:lpstr>
      <vt:lpstr>WHAT ARE THE COLOURED FLAGS?  </vt:lpstr>
      <vt:lpstr>TODAY’S COLORS AND MEANINGS</vt:lpstr>
      <vt:lpstr>HISTORY OF THE PRIDE FLAG</vt:lpstr>
      <vt:lpstr>COLOURING PAGE</vt:lpstr>
      <vt:lpstr>RESEARCH TASK</vt:lpstr>
      <vt:lpstr>THE IMPACT OF ART</vt:lpstr>
      <vt:lpstr>RESEARCH </vt:lpstr>
      <vt:lpstr>IMPORTANT LGBT+ ACTIVISTS</vt:lpstr>
      <vt:lpstr>TASK</vt:lpstr>
      <vt:lpstr>PowerPoint Presentation</vt:lpstr>
      <vt:lpstr>–HARVEY MILK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LGBTQAI+ Pride Month Celebration </dc:title>
  <cp:revision>2</cp:revision>
  <dcterms:modified xsi:type="dcterms:W3CDTF">2023-09-11T10:39:47Z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0x0101001D1EBAADD8EB8241B72EDA8B6D88159C</vt:lpwstr>
  </property>
  <property fmtid="{D5CDD505-2E9C-101B-9397-08002B2CF9AE}" pid="3" name="MediaServiceImageTags">
    <vt:lpwstr/>
  </property>
</Properties>
</file>