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6" r:id="rId5"/>
    <p:sldMasterId id="2147483672" r:id="rId6"/>
    <p:sldMasterId id="2147483695" r:id="rId7"/>
  </p:sldMasterIdLst>
  <p:notesMasterIdLst>
    <p:notesMasterId r:id="rId20"/>
  </p:notesMasterIdLst>
  <p:handoutMasterIdLst>
    <p:handoutMasterId r:id="rId21"/>
  </p:handoutMasterIdLst>
  <p:sldIdLst>
    <p:sldId id="256" r:id="rId8"/>
    <p:sldId id="257" r:id="rId9"/>
    <p:sldId id="258" r:id="rId10"/>
    <p:sldId id="260" r:id="rId11"/>
    <p:sldId id="262" r:id="rId12"/>
    <p:sldId id="264" r:id="rId13"/>
    <p:sldId id="265" r:id="rId14"/>
    <p:sldId id="266" r:id="rId15"/>
    <p:sldId id="268" r:id="rId16"/>
    <p:sldId id="269" r:id="rId17"/>
    <p:sldId id="270" r:id="rId18"/>
    <p:sldId id="271" r:id="rId19"/>
  </p:sldIdLst>
  <p:sldSz cx="9144000" cy="5143500" type="screen16x9"/>
  <p:notesSz cx="6797675" cy="9926638"/>
  <p:embeddedFontLst>
    <p:embeddedFont>
      <p:font typeface="Arial Black" panose="020B0A04020102020204" pitchFamily="34" charset="0"/>
      <p:bold r:id="rId22"/>
    </p:embeddedFont>
    <p:embeddedFont>
      <p:font typeface="Michroma" panose="020B0604020202020204" charset="0"/>
      <p:regular r:id="rId23"/>
    </p:embeddedFont>
    <p:embeddedFont>
      <p:font typeface="Montserrat" panose="000005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APOJUjeE47Qn5KqZSF6Zg/YTQ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0932E7-BB80-4270-BF6F-879C3C55C03A}">
  <a:tblStyle styleId="{5D0932E7-BB80-4270-BF6F-879C3C55C03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47" y="6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1.fntdata"/><Relationship Id="rId27" Type="http://schemas.openxmlformats.org/officeDocument/2006/relationships/font" Target="fonts/font6.fntdata"/><Relationship Id="rId35" Type="http://customschemas.google.com/relationships/presentationmetadata" Target="meta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B93EAD9-532F-4E10-B95D-A97F9FB336B7}" type="datetimeFigureOut">
              <a:rPr lang="en-GB" smtClean="0"/>
              <a:t>11/09/2023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06395FA-A2D5-41FA-9D98-4E941E659AB3}" type="slidenum">
              <a:rPr lang="en-GB" smtClean="0"/>
              <a:t>‹#›</a:t>
            </a:fld>
            <a:endParaRPr lang="en-GB"/>
          </a:p>
        </p:txBody>
      </p:sp>
    </p:spTree>
    <p:extLst>
      <p:ext uri="{BB962C8B-B14F-4D97-AF65-F5344CB8AC3E}">
        <p14:creationId xmlns:p14="http://schemas.microsoft.com/office/powerpoint/2010/main" val="1910465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notes"/>
          <p:cNvSpPr txBox="1">
            <a:spLocks noGrp="1"/>
          </p:cNvSpPr>
          <p:nvPr>
            <p:ph type="body" idx="1"/>
          </p:nvPr>
        </p:nvSpPr>
        <p:spPr>
          <a:xfrm>
            <a:off x="679553" y="4776602"/>
            <a:ext cx="5438437" cy="3909754"/>
          </a:xfrm>
          <a:prstGeom prst="rect">
            <a:avLst/>
          </a:prstGeom>
          <a:noFill/>
          <a:ln>
            <a:noFill/>
          </a:ln>
        </p:spPr>
        <p:txBody>
          <a:bodyPr spcFirstLastPara="1" wrap="square" lIns="45425" tIns="45425" rIns="45425" bIns="45425" anchor="t" anchorCtr="0">
            <a:noAutofit/>
          </a:bodyPr>
          <a:lstStyle/>
          <a:p>
            <a:pPr marL="228600" marR="0" lvl="0" indent="-114300" algn="l" rtl="0">
              <a:lnSpc>
                <a:spcPct val="100000"/>
              </a:lnSpc>
              <a:spcBef>
                <a:spcPts val="0"/>
              </a:spcBef>
              <a:spcAft>
                <a:spcPts val="0"/>
              </a:spcAft>
              <a:buClr>
                <a:srgbClr val="000000"/>
              </a:buClr>
              <a:buSzPts val="700"/>
              <a:buFont typeface="Arial"/>
              <a:buNone/>
            </a:pPr>
            <a:endParaRPr>
              <a:latin typeface="Michroma"/>
              <a:ea typeface="Michroma"/>
              <a:cs typeface="Michroma"/>
              <a:sym typeface="Michroma"/>
            </a:endParaRPr>
          </a:p>
        </p:txBody>
      </p:sp>
      <p:sp>
        <p:nvSpPr>
          <p:cNvPr id="350" name="Google Shape;350;p1:notes"/>
          <p:cNvSpPr txBox="1">
            <a:spLocks noGrp="1"/>
          </p:cNvSpPr>
          <p:nvPr>
            <p:ph type="sldNum" idx="12"/>
          </p:nvPr>
        </p:nvSpPr>
        <p:spPr>
          <a:xfrm>
            <a:off x="3850262" y="9429192"/>
            <a:ext cx="2945957" cy="497309"/>
          </a:xfrm>
          <a:prstGeom prst="rect">
            <a:avLst/>
          </a:prstGeom>
          <a:noFill/>
          <a:ln>
            <a:noFill/>
          </a:ln>
        </p:spPr>
        <p:txBody>
          <a:bodyPr spcFirstLastPara="1" wrap="square" lIns="45425" tIns="22700" rIns="45425" bIns="22700" anchor="b"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GB" sz="600" b="0" i="0" u="none" strike="noStrike" cap="none">
                <a:solidFill>
                  <a:schemeClr val="dk1"/>
                </a:solidFill>
                <a:latin typeface="Arial"/>
                <a:ea typeface="Arial"/>
                <a:cs typeface="Arial"/>
                <a:sym typeface="Arial"/>
              </a:rPr>
              <a:t>1</a:t>
            </a:fld>
            <a:endParaRPr sz="6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1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p1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6:notes"/>
          <p:cNvSpPr txBox="1">
            <a:spLocks noGrp="1"/>
          </p:cNvSpPr>
          <p:nvPr>
            <p:ph type="body" idx="1"/>
          </p:nvPr>
        </p:nvSpPr>
        <p:spPr>
          <a:xfrm>
            <a:off x="679553" y="4776602"/>
            <a:ext cx="5438437" cy="390975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7" name="Google Shape;457;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notes"/>
          <p:cNvSpPr txBox="1">
            <a:spLocks noGrp="1"/>
          </p:cNvSpPr>
          <p:nvPr>
            <p:ph type="body" idx="1"/>
          </p:nvPr>
        </p:nvSpPr>
        <p:spPr>
          <a:xfrm>
            <a:off x="679553" y="4776602"/>
            <a:ext cx="5438437" cy="390975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
        <p:nvSpPr>
          <p:cNvPr id="357" name="Google Shape;357;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3:notes"/>
          <p:cNvSpPr txBox="1">
            <a:spLocks noGrp="1"/>
          </p:cNvSpPr>
          <p:nvPr>
            <p:ph type="body" idx="1"/>
          </p:nvPr>
        </p:nvSpPr>
        <p:spPr>
          <a:xfrm>
            <a:off x="679553" y="4776602"/>
            <a:ext cx="5438437" cy="3909754"/>
          </a:xfrm>
          <a:prstGeom prst="rect">
            <a:avLst/>
          </a:prstGeom>
          <a:noFill/>
          <a:ln>
            <a:noFill/>
          </a:ln>
        </p:spPr>
        <p:txBody>
          <a:bodyPr spcFirstLastPara="1" wrap="square" lIns="45425" tIns="45425" rIns="45425" bIns="45425" anchor="t" anchorCtr="0">
            <a:noAutofit/>
          </a:bodyPr>
          <a:lstStyle/>
          <a:p>
            <a:pPr marL="457200" lvl="0" indent="-304800" algn="l" rtl="0">
              <a:lnSpc>
                <a:spcPct val="115000"/>
              </a:lnSpc>
              <a:spcBef>
                <a:spcPts val="0"/>
              </a:spcBef>
              <a:spcAft>
                <a:spcPts val="0"/>
              </a:spcAft>
              <a:buClr>
                <a:schemeClr val="dk1"/>
              </a:buClr>
              <a:buSzPts val="1200"/>
              <a:buFont typeface="Montserrat"/>
              <a:buChar char="●"/>
            </a:pPr>
            <a:endParaRPr>
              <a:latin typeface="Michroma"/>
              <a:ea typeface="Michroma"/>
              <a:cs typeface="Michroma"/>
              <a:sym typeface="Michroma"/>
            </a:endParaRPr>
          </a:p>
        </p:txBody>
      </p:sp>
      <p:sp>
        <p:nvSpPr>
          <p:cNvPr id="363" name="Google Shape;363;p3:notes"/>
          <p:cNvSpPr txBox="1">
            <a:spLocks noGrp="1"/>
          </p:cNvSpPr>
          <p:nvPr>
            <p:ph type="sldNum" idx="12"/>
          </p:nvPr>
        </p:nvSpPr>
        <p:spPr>
          <a:xfrm>
            <a:off x="3850262" y="9429192"/>
            <a:ext cx="2945957" cy="497309"/>
          </a:xfrm>
          <a:prstGeom prst="rect">
            <a:avLst/>
          </a:prstGeom>
          <a:noFill/>
          <a:ln>
            <a:noFill/>
          </a:ln>
        </p:spPr>
        <p:txBody>
          <a:bodyPr spcFirstLastPara="1" wrap="square" lIns="45425" tIns="22700" rIns="45425" bIns="22700" anchor="b"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GB" sz="600" b="0" i="0" u="none" strike="noStrike" cap="none">
                <a:solidFill>
                  <a:schemeClr val="dk1"/>
                </a:solidFill>
                <a:latin typeface="Arial"/>
                <a:ea typeface="Arial"/>
                <a:cs typeface="Arial"/>
                <a:sym typeface="Arial"/>
              </a:rPr>
              <a:t>3</a:t>
            </a:fld>
            <a:endParaRPr sz="6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Montserrat"/>
              <a:buChar cha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
        <p:cNvGrpSpPr/>
        <p:nvPr/>
      </p:nvGrpSpPr>
      <p:grpSpPr>
        <a:xfrm>
          <a:off x="0" y="0"/>
          <a:ext cx="0" cy="0"/>
          <a:chOff x="0" y="0"/>
          <a:chExt cx="0" cy="0"/>
        </a:xfrm>
      </p:grpSpPr>
      <p:pic>
        <p:nvPicPr>
          <p:cNvPr id="8" name="Google Shape;8;p18"/>
          <p:cNvPicPr preferRelativeResize="0"/>
          <p:nvPr/>
        </p:nvPicPr>
        <p:blipFill rotWithShape="1">
          <a:blip r:embed="rId2">
            <a:alphaModFix/>
          </a:blip>
          <a:srcRect/>
          <a:stretch/>
        </p:blipFill>
        <p:spPr>
          <a:xfrm rot="10800000" flipH="1">
            <a:off x="0" y="4112201"/>
            <a:ext cx="9143673" cy="1030503"/>
          </a:xfrm>
          <a:prstGeom prst="rect">
            <a:avLst/>
          </a:prstGeom>
          <a:noFill/>
          <a:ln>
            <a:noFill/>
          </a:ln>
        </p:spPr>
      </p:pic>
      <p:sp>
        <p:nvSpPr>
          <p:cNvPr id="9" name="Google Shape;9;p18"/>
          <p:cNvSpPr>
            <a:spLocks noGrp="1"/>
          </p:cNvSpPr>
          <p:nvPr>
            <p:ph type="pic" idx="2"/>
          </p:nvPr>
        </p:nvSpPr>
        <p:spPr>
          <a:xfrm>
            <a:off x="0" y="0"/>
            <a:ext cx="9144000" cy="41121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10" name="Google Shape;10;p18"/>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1" name="Google Shape;11;p18"/>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71">
          <p15:clr>
            <a:srgbClr val="FBAE40"/>
          </p15:clr>
        </p15:guide>
        <p15:guide id="4" orient="horz" pos="244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62"/>
        <p:cNvGrpSpPr/>
        <p:nvPr/>
      </p:nvGrpSpPr>
      <p:grpSpPr>
        <a:xfrm>
          <a:off x="0" y="0"/>
          <a:ext cx="0" cy="0"/>
          <a:chOff x="0" y="0"/>
          <a:chExt cx="0" cy="0"/>
        </a:xfrm>
      </p:grpSpPr>
      <p:sp>
        <p:nvSpPr>
          <p:cNvPr id="63" name="Google Shape;63;p63"/>
          <p:cNvSpPr>
            <a:spLocks noGrp="1"/>
          </p:cNvSpPr>
          <p:nvPr>
            <p:ph type="pic" idx="2"/>
          </p:nvPr>
        </p:nvSpPr>
        <p:spPr>
          <a:xfrm>
            <a:off x="0" y="0"/>
            <a:ext cx="9144000" cy="51402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64" name="Google Shape;64;p63"/>
          <p:cNvPicPr preferRelativeResize="0"/>
          <p:nvPr/>
        </p:nvPicPr>
        <p:blipFill rotWithShape="1">
          <a:blip r:embed="rId2">
            <a:alphaModFix/>
          </a:blip>
          <a:srcRect/>
          <a:stretch/>
        </p:blipFill>
        <p:spPr>
          <a:xfrm>
            <a:off x="0" y="0"/>
            <a:ext cx="9161534" cy="5152120"/>
          </a:xfrm>
          <a:prstGeom prst="rect">
            <a:avLst/>
          </a:prstGeom>
          <a:noFill/>
          <a:ln>
            <a:noFill/>
          </a:ln>
        </p:spPr>
      </p:pic>
      <p:sp>
        <p:nvSpPr>
          <p:cNvPr id="65" name="Google Shape;65;p63"/>
          <p:cNvSpPr/>
          <p:nvPr/>
        </p:nvSpPr>
        <p:spPr>
          <a:xfrm>
            <a:off x="-5777" y="3127729"/>
            <a:ext cx="6142535" cy="2020426"/>
          </a:xfrm>
          <a:custGeom>
            <a:avLst/>
            <a:gdLst/>
            <a:ahLst/>
            <a:cxnLst/>
            <a:rect l="l" t="t" r="r" b="b"/>
            <a:pathLst>
              <a:path w="16714381" h="6679093" extrusionOk="0">
                <a:moveTo>
                  <a:pt x="0" y="6679093"/>
                </a:moveTo>
                <a:cubicBezTo>
                  <a:pt x="7089" y="4452729"/>
                  <a:pt x="14177" y="2226364"/>
                  <a:pt x="21266" y="0"/>
                </a:cubicBezTo>
                <a:lnTo>
                  <a:pt x="16714381" y="6679093"/>
                </a:lnTo>
                <a:lnTo>
                  <a:pt x="0" y="6679093"/>
                </a:lnTo>
                <a:close/>
              </a:path>
            </a:pathLst>
          </a:custGeom>
          <a:blipFill rotWithShape="1">
            <a:blip r:embed="rId3">
              <a:alphaModFix/>
            </a:blip>
            <a:stretch>
              <a:fillRect/>
            </a:stretch>
          </a:blipFill>
          <a:ln>
            <a:noFill/>
          </a:ln>
        </p:spPr>
        <p:txBody>
          <a:bodyPr spcFirstLastPara="1" wrap="square" lIns="41550" tIns="20775" rIns="41550" bIns="207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Michroma"/>
              <a:ea typeface="Michroma"/>
              <a:cs typeface="Michroma"/>
              <a:sym typeface="Michroma"/>
            </a:endParaRPr>
          </a:p>
        </p:txBody>
      </p:sp>
      <p:pic>
        <p:nvPicPr>
          <p:cNvPr id="66" name="Google Shape;66;p63"/>
          <p:cNvPicPr preferRelativeResize="0"/>
          <p:nvPr/>
        </p:nvPicPr>
        <p:blipFill rotWithShape="1">
          <a:blip r:embed="rId4">
            <a:alphaModFix/>
          </a:blip>
          <a:srcRect/>
          <a:stretch/>
        </p:blipFill>
        <p:spPr>
          <a:xfrm>
            <a:off x="6883888" y="3354788"/>
            <a:ext cx="2277649" cy="1800534"/>
          </a:xfrm>
          <a:prstGeom prst="rect">
            <a:avLst/>
          </a:prstGeom>
          <a:noFill/>
          <a:ln>
            <a:noFill/>
          </a:ln>
        </p:spPr>
      </p:pic>
      <p:sp>
        <p:nvSpPr>
          <p:cNvPr id="67" name="Google Shape;67;p63"/>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68" name="Google Shape;68;p63"/>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Slide">
  <p:cSld name="4_Title Slide">
    <p:bg>
      <p:bgPr>
        <a:solidFill>
          <a:schemeClr val="lt1"/>
        </a:solidFill>
        <a:effectLst/>
      </p:bgPr>
    </p:bg>
    <p:spTree>
      <p:nvGrpSpPr>
        <p:cNvPr id="1" name="Shape 70"/>
        <p:cNvGrpSpPr/>
        <p:nvPr/>
      </p:nvGrpSpPr>
      <p:grpSpPr>
        <a:xfrm>
          <a:off x="0" y="0"/>
          <a:ext cx="0" cy="0"/>
          <a:chOff x="0" y="0"/>
          <a:chExt cx="0" cy="0"/>
        </a:xfrm>
      </p:grpSpPr>
      <p:pic>
        <p:nvPicPr>
          <p:cNvPr id="71" name="Google Shape;71;p65"/>
          <p:cNvPicPr preferRelativeResize="0"/>
          <p:nvPr/>
        </p:nvPicPr>
        <p:blipFill rotWithShape="1">
          <a:blip r:embed="rId2">
            <a:alphaModFix/>
          </a:blip>
          <a:srcRect/>
          <a:stretch/>
        </p:blipFill>
        <p:spPr>
          <a:xfrm rot="10800000" flipH="1">
            <a:off x="335" y="4914"/>
            <a:ext cx="9143672" cy="5141997"/>
          </a:xfrm>
          <a:prstGeom prst="rect">
            <a:avLst/>
          </a:prstGeom>
          <a:noFill/>
          <a:ln>
            <a:noFill/>
          </a:ln>
        </p:spPr>
      </p:pic>
      <p:sp>
        <p:nvSpPr>
          <p:cNvPr id="72" name="Google Shape;72;p65"/>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pic>
        <p:nvPicPr>
          <p:cNvPr id="73" name="Google Shape;73;p65"/>
          <p:cNvPicPr preferRelativeResize="0"/>
          <p:nvPr/>
        </p:nvPicPr>
        <p:blipFill rotWithShape="1">
          <a:blip r:embed="rId3">
            <a:alphaModFix/>
          </a:blip>
          <a:srcRect/>
          <a:stretch/>
        </p:blipFill>
        <p:spPr>
          <a:xfrm>
            <a:off x="285246" y="-558884"/>
            <a:ext cx="5726122" cy="4526637"/>
          </a:xfrm>
          <a:prstGeom prst="rect">
            <a:avLst/>
          </a:prstGeom>
          <a:noFill/>
          <a:ln>
            <a:noFill/>
          </a:ln>
        </p:spPr>
      </p:pic>
      <p:sp>
        <p:nvSpPr>
          <p:cNvPr id="74" name="Google Shape;74;p65"/>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75" name="Google Shape;75;p65"/>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itle Slide">
  <p:cSld name="5_Title Slide">
    <p:bg>
      <p:bgPr>
        <a:solidFill>
          <a:schemeClr val="lt1"/>
        </a:solidFill>
        <a:effectLst/>
      </p:bgPr>
    </p:bg>
    <p:spTree>
      <p:nvGrpSpPr>
        <p:cNvPr id="1" name="Shape 76"/>
        <p:cNvGrpSpPr/>
        <p:nvPr/>
      </p:nvGrpSpPr>
      <p:grpSpPr>
        <a:xfrm>
          <a:off x="0" y="0"/>
          <a:ext cx="0" cy="0"/>
          <a:chOff x="0" y="0"/>
          <a:chExt cx="0" cy="0"/>
        </a:xfrm>
      </p:grpSpPr>
      <p:pic>
        <p:nvPicPr>
          <p:cNvPr id="77" name="Google Shape;77;p66"/>
          <p:cNvPicPr preferRelativeResize="0"/>
          <p:nvPr/>
        </p:nvPicPr>
        <p:blipFill rotWithShape="1">
          <a:blip r:embed="rId2">
            <a:alphaModFix/>
          </a:blip>
          <a:srcRect/>
          <a:stretch/>
        </p:blipFill>
        <p:spPr>
          <a:xfrm>
            <a:off x="0" y="0"/>
            <a:ext cx="9145302" cy="5138590"/>
          </a:xfrm>
          <a:prstGeom prst="rect">
            <a:avLst/>
          </a:prstGeom>
          <a:noFill/>
          <a:ln>
            <a:noFill/>
          </a:ln>
        </p:spPr>
      </p:pic>
      <p:sp>
        <p:nvSpPr>
          <p:cNvPr id="78" name="Google Shape;78;p66"/>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sp>
        <p:nvSpPr>
          <p:cNvPr id="79" name="Google Shape;79;p66"/>
          <p:cNvSpPr txBox="1">
            <a:spLocks noGrp="1"/>
          </p:cNvSpPr>
          <p:nvPr>
            <p:ph type="subTitle" idx="1"/>
          </p:nvPr>
        </p:nvSpPr>
        <p:spPr>
          <a:xfrm>
            <a:off x="269769" y="855009"/>
            <a:ext cx="4034400" cy="2850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80" name="Google Shape;80;p66"/>
          <p:cNvSpPr txBox="1">
            <a:spLocks noGrp="1"/>
          </p:cNvSpPr>
          <p:nvPr>
            <p:ph type="ctrTitle"/>
          </p:nvPr>
        </p:nvSpPr>
        <p:spPr>
          <a:xfrm>
            <a:off x="269769" y="444661"/>
            <a:ext cx="40344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3000"/>
              <a:buFont typeface="Michroma"/>
              <a:buNone/>
              <a:defRPr sz="30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81" name="Google Shape;81;p66"/>
          <p:cNvPicPr preferRelativeResize="0"/>
          <p:nvPr/>
        </p:nvPicPr>
        <p:blipFill rotWithShape="1">
          <a:blip r:embed="rId3">
            <a:alphaModFix/>
          </a:blip>
          <a:srcRect/>
          <a:stretch/>
        </p:blipFill>
        <p:spPr>
          <a:xfrm>
            <a:off x="2622280" y="298907"/>
            <a:ext cx="6711485" cy="530558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9_Title Slide">
  <p:cSld name="9_Title Slide">
    <p:bg>
      <p:bgPr>
        <a:solidFill>
          <a:schemeClr val="lt1"/>
        </a:solidFill>
        <a:effectLst/>
      </p:bgPr>
    </p:bg>
    <p:spTree>
      <p:nvGrpSpPr>
        <p:cNvPr id="1" name="Shape 82"/>
        <p:cNvGrpSpPr/>
        <p:nvPr/>
      </p:nvGrpSpPr>
      <p:grpSpPr>
        <a:xfrm>
          <a:off x="0" y="0"/>
          <a:ext cx="0" cy="0"/>
          <a:chOff x="0" y="0"/>
          <a:chExt cx="0" cy="0"/>
        </a:xfrm>
      </p:grpSpPr>
      <p:pic>
        <p:nvPicPr>
          <p:cNvPr id="83" name="Google Shape;83;p67"/>
          <p:cNvPicPr preferRelativeResize="0"/>
          <p:nvPr/>
        </p:nvPicPr>
        <p:blipFill rotWithShape="1">
          <a:blip r:embed="rId2">
            <a:alphaModFix/>
          </a:blip>
          <a:srcRect/>
          <a:stretch/>
        </p:blipFill>
        <p:spPr>
          <a:xfrm rot="10800000" flipH="1">
            <a:off x="335" y="4914"/>
            <a:ext cx="9143672" cy="5141997"/>
          </a:xfrm>
          <a:prstGeom prst="rect">
            <a:avLst/>
          </a:prstGeom>
          <a:noFill/>
          <a:ln>
            <a:noFill/>
          </a:ln>
        </p:spPr>
      </p:pic>
      <p:sp>
        <p:nvSpPr>
          <p:cNvPr id="84" name="Google Shape;84;p67"/>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pic>
        <p:nvPicPr>
          <p:cNvPr id="85" name="Google Shape;85;p67"/>
          <p:cNvPicPr preferRelativeResize="0"/>
          <p:nvPr/>
        </p:nvPicPr>
        <p:blipFill rotWithShape="1">
          <a:blip r:embed="rId3">
            <a:alphaModFix/>
          </a:blip>
          <a:srcRect/>
          <a:stretch/>
        </p:blipFill>
        <p:spPr>
          <a:xfrm>
            <a:off x="6966414" y="-8732"/>
            <a:ext cx="2183151" cy="172583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6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8" name="Google Shape;88;p6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17500" algn="l" rtl="0">
              <a:lnSpc>
                <a:spcPct val="90000"/>
              </a:lnSpc>
              <a:spcBef>
                <a:spcPts val="8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89" name="Google Shape;89;p6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0" name="Google Shape;90;p6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1" name="Google Shape;91;p6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92"/>
        <p:cNvGrpSpPr/>
        <p:nvPr/>
      </p:nvGrpSpPr>
      <p:grpSpPr>
        <a:xfrm>
          <a:off x="0" y="0"/>
          <a:ext cx="0" cy="0"/>
          <a:chOff x="0" y="0"/>
          <a:chExt cx="0" cy="0"/>
        </a:xfrm>
      </p:grpSpPr>
      <p:pic>
        <p:nvPicPr>
          <p:cNvPr id="93" name="Google Shape;93;p69"/>
          <p:cNvPicPr preferRelativeResize="0"/>
          <p:nvPr/>
        </p:nvPicPr>
        <p:blipFill rotWithShape="1">
          <a:blip r:embed="rId2">
            <a:alphaModFix/>
          </a:blip>
          <a:srcRect l="9"/>
          <a:stretch/>
        </p:blipFill>
        <p:spPr>
          <a:xfrm>
            <a:off x="-27128" y="1"/>
            <a:ext cx="1907688" cy="5138589"/>
          </a:xfrm>
          <a:prstGeom prst="rect">
            <a:avLst/>
          </a:prstGeom>
          <a:noFill/>
          <a:ln>
            <a:noFill/>
          </a:ln>
        </p:spPr>
      </p:pic>
      <p:pic>
        <p:nvPicPr>
          <p:cNvPr id="94" name="Google Shape;94;p69"/>
          <p:cNvPicPr preferRelativeResize="0"/>
          <p:nvPr/>
        </p:nvPicPr>
        <p:blipFill rotWithShape="1">
          <a:blip r:embed="rId3">
            <a:alphaModFix/>
          </a:blip>
          <a:srcRect/>
          <a:stretch/>
        </p:blipFill>
        <p:spPr>
          <a:xfrm>
            <a:off x="162929" y="3426405"/>
            <a:ext cx="1975372" cy="1561580"/>
          </a:xfrm>
          <a:prstGeom prst="rect">
            <a:avLst/>
          </a:prstGeom>
          <a:noFill/>
          <a:ln>
            <a:noFill/>
          </a:ln>
        </p:spPr>
      </p:pic>
      <p:sp>
        <p:nvSpPr>
          <p:cNvPr id="95" name="Google Shape;95;p69"/>
          <p:cNvSpPr txBox="1">
            <a:spLocks noGrp="1"/>
          </p:cNvSpPr>
          <p:nvPr>
            <p:ph type="body" idx="1"/>
          </p:nvPr>
        </p:nvSpPr>
        <p:spPr>
          <a:xfrm>
            <a:off x="2265194" y="426700"/>
            <a:ext cx="6609000" cy="374700"/>
          </a:xfrm>
          <a:prstGeom prst="rect">
            <a:avLst/>
          </a:prstGeom>
          <a:noFill/>
          <a:ln>
            <a:noFill/>
          </a:ln>
        </p:spPr>
        <p:txBody>
          <a:bodyPr spcFirstLastPara="1" wrap="square" lIns="41550" tIns="20775" rIns="41550" bIns="20775" anchor="b" anchorCtr="0">
            <a:noAutofit/>
          </a:bodyPr>
          <a:lstStyle>
            <a:lvl1pPr marL="457200" marR="0" lvl="0" indent="-228600" algn="l" rtl="0">
              <a:lnSpc>
                <a:spcPct val="100000"/>
              </a:lnSpc>
              <a:spcBef>
                <a:spcPts val="500"/>
              </a:spcBef>
              <a:spcAft>
                <a:spcPts val="0"/>
              </a:spcAft>
              <a:buClr>
                <a:schemeClr val="dk1"/>
              </a:buClr>
              <a:buSzPts val="1500"/>
              <a:buFont typeface="Arial"/>
              <a:buNone/>
              <a:defRPr sz="15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96" name="Google Shape;96;p69"/>
          <p:cNvSpPr txBox="1">
            <a:spLocks noGrp="1"/>
          </p:cNvSpPr>
          <p:nvPr>
            <p:ph type="body" idx="2"/>
          </p:nvPr>
        </p:nvSpPr>
        <p:spPr>
          <a:xfrm>
            <a:off x="2265194" y="891821"/>
            <a:ext cx="6609000" cy="3743400"/>
          </a:xfrm>
          <a:prstGeom prst="rect">
            <a:avLst/>
          </a:prstGeom>
          <a:noFill/>
          <a:ln>
            <a:noFill/>
          </a:ln>
        </p:spPr>
        <p:txBody>
          <a:bodyPr spcFirstLastPara="1" wrap="square" lIns="41550" tIns="20775" rIns="41550" bIns="20775" anchor="t" anchorCtr="0">
            <a:noAutofit/>
          </a:bodyPr>
          <a:lstStyle>
            <a:lvl1pPr marL="457200" marR="0" lvl="0" indent="-311150" algn="l" rtl="0">
              <a:lnSpc>
                <a:spcPct val="100000"/>
              </a:lnSpc>
              <a:spcBef>
                <a:spcPts val="500"/>
              </a:spcBef>
              <a:spcAft>
                <a:spcPts val="0"/>
              </a:spcAft>
              <a:buClr>
                <a:schemeClr val="dk1"/>
              </a:buClr>
              <a:buSzPts val="1300"/>
              <a:buFont typeface="Arial"/>
              <a:buChar char="•"/>
              <a:defRPr sz="1300" b="0" i="0" u="none" strike="noStrike" cap="none">
                <a:solidFill>
                  <a:schemeClr val="dk1"/>
                </a:solidFill>
                <a:latin typeface="Michroma"/>
                <a:ea typeface="Michroma"/>
                <a:cs typeface="Michroma"/>
                <a:sym typeface="Michroma"/>
              </a:defRPr>
            </a:lvl1pPr>
            <a:lvl2pPr marL="914400" marR="0" lvl="1"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Michroma"/>
                <a:ea typeface="Michroma"/>
                <a:cs typeface="Michroma"/>
                <a:sym typeface="Michroma"/>
              </a:defRPr>
            </a:lvl2pPr>
            <a:lvl3pPr marL="1371600" marR="0" lvl="2" indent="-285750" algn="l" rtl="0">
              <a:lnSpc>
                <a:spcPct val="100000"/>
              </a:lnSpc>
              <a:spcBef>
                <a:spcPts val="2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
        <p:nvSpPr>
          <p:cNvPr id="97" name="Google Shape;97;p69"/>
          <p:cNvSpPr txBox="1">
            <a:spLocks noGrp="1"/>
          </p:cNvSpPr>
          <p:nvPr>
            <p:ph type="subTitle" idx="3"/>
          </p:nvPr>
        </p:nvSpPr>
        <p:spPr>
          <a:xfrm>
            <a:off x="269769" y="430309"/>
            <a:ext cx="1419300" cy="29961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98"/>
        <p:cNvGrpSpPr/>
        <p:nvPr/>
      </p:nvGrpSpPr>
      <p:grpSpPr>
        <a:xfrm>
          <a:off x="0" y="0"/>
          <a:ext cx="0" cy="0"/>
          <a:chOff x="0" y="0"/>
          <a:chExt cx="0" cy="0"/>
        </a:xfrm>
      </p:grpSpPr>
      <p:pic>
        <p:nvPicPr>
          <p:cNvPr id="99" name="Google Shape;99;p70"/>
          <p:cNvPicPr preferRelativeResize="0"/>
          <p:nvPr/>
        </p:nvPicPr>
        <p:blipFill rotWithShape="1">
          <a:blip r:embed="rId2">
            <a:alphaModFix/>
          </a:blip>
          <a:srcRect/>
          <a:stretch/>
        </p:blipFill>
        <p:spPr>
          <a:xfrm>
            <a:off x="0" y="0"/>
            <a:ext cx="1880560" cy="5138592"/>
          </a:xfrm>
          <a:prstGeom prst="rect">
            <a:avLst/>
          </a:prstGeom>
          <a:noFill/>
          <a:ln>
            <a:noFill/>
          </a:ln>
        </p:spPr>
      </p:pic>
      <p:pic>
        <p:nvPicPr>
          <p:cNvPr id="100" name="Google Shape;100;p70"/>
          <p:cNvPicPr preferRelativeResize="0"/>
          <p:nvPr/>
        </p:nvPicPr>
        <p:blipFill rotWithShape="1">
          <a:blip r:embed="rId3">
            <a:alphaModFix/>
          </a:blip>
          <a:srcRect/>
          <a:stretch/>
        </p:blipFill>
        <p:spPr>
          <a:xfrm>
            <a:off x="162929" y="3426405"/>
            <a:ext cx="1975372" cy="1561580"/>
          </a:xfrm>
          <a:prstGeom prst="rect">
            <a:avLst/>
          </a:prstGeom>
          <a:noFill/>
          <a:ln>
            <a:noFill/>
          </a:ln>
        </p:spPr>
      </p:pic>
      <p:sp>
        <p:nvSpPr>
          <p:cNvPr id="101" name="Google Shape;101;p70"/>
          <p:cNvSpPr txBox="1">
            <a:spLocks noGrp="1"/>
          </p:cNvSpPr>
          <p:nvPr>
            <p:ph type="body" idx="1"/>
          </p:nvPr>
        </p:nvSpPr>
        <p:spPr>
          <a:xfrm>
            <a:off x="2265194" y="426700"/>
            <a:ext cx="6609000" cy="374700"/>
          </a:xfrm>
          <a:prstGeom prst="rect">
            <a:avLst/>
          </a:prstGeom>
          <a:noFill/>
          <a:ln>
            <a:noFill/>
          </a:ln>
        </p:spPr>
        <p:txBody>
          <a:bodyPr spcFirstLastPara="1" wrap="square" lIns="41550" tIns="20775" rIns="41550" bIns="20775" anchor="b" anchorCtr="0">
            <a:noAutofit/>
          </a:bodyPr>
          <a:lstStyle>
            <a:lvl1pPr marL="457200" marR="0" lvl="0" indent="-228600" algn="l" rtl="0">
              <a:lnSpc>
                <a:spcPct val="100000"/>
              </a:lnSpc>
              <a:spcBef>
                <a:spcPts val="500"/>
              </a:spcBef>
              <a:spcAft>
                <a:spcPts val="0"/>
              </a:spcAft>
              <a:buClr>
                <a:schemeClr val="dk1"/>
              </a:buClr>
              <a:buSzPts val="1500"/>
              <a:buFont typeface="Arial"/>
              <a:buNone/>
              <a:defRPr sz="15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02" name="Google Shape;102;p70"/>
          <p:cNvSpPr txBox="1">
            <a:spLocks noGrp="1"/>
          </p:cNvSpPr>
          <p:nvPr>
            <p:ph type="body" idx="2"/>
          </p:nvPr>
        </p:nvSpPr>
        <p:spPr>
          <a:xfrm>
            <a:off x="2265194" y="891821"/>
            <a:ext cx="6609000" cy="3743400"/>
          </a:xfrm>
          <a:prstGeom prst="rect">
            <a:avLst/>
          </a:prstGeom>
          <a:noFill/>
          <a:ln>
            <a:noFill/>
          </a:ln>
        </p:spPr>
        <p:txBody>
          <a:bodyPr spcFirstLastPara="1" wrap="square" lIns="41550" tIns="20775" rIns="41550" bIns="20775" anchor="t" anchorCtr="0">
            <a:noAutofit/>
          </a:bodyPr>
          <a:lstStyle>
            <a:lvl1pPr marL="457200" marR="0" lvl="0" indent="-311150" algn="l" rtl="0">
              <a:lnSpc>
                <a:spcPct val="100000"/>
              </a:lnSpc>
              <a:spcBef>
                <a:spcPts val="500"/>
              </a:spcBef>
              <a:spcAft>
                <a:spcPts val="0"/>
              </a:spcAft>
              <a:buClr>
                <a:schemeClr val="dk1"/>
              </a:buClr>
              <a:buSzPts val="1300"/>
              <a:buFont typeface="Arial"/>
              <a:buChar char="•"/>
              <a:defRPr sz="1300" b="0" i="0" u="none" strike="noStrike" cap="none">
                <a:solidFill>
                  <a:schemeClr val="dk1"/>
                </a:solidFill>
                <a:latin typeface="Michroma"/>
                <a:ea typeface="Michroma"/>
                <a:cs typeface="Michroma"/>
                <a:sym typeface="Michroma"/>
              </a:defRPr>
            </a:lvl1pPr>
            <a:lvl2pPr marL="914400" marR="0" lvl="1"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Michroma"/>
                <a:ea typeface="Michroma"/>
                <a:cs typeface="Michroma"/>
                <a:sym typeface="Michroma"/>
              </a:defRPr>
            </a:lvl2pPr>
            <a:lvl3pPr marL="1371600" marR="0" lvl="2" indent="-285750" algn="l" rtl="0">
              <a:lnSpc>
                <a:spcPct val="100000"/>
              </a:lnSpc>
              <a:spcBef>
                <a:spcPts val="2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
        <p:nvSpPr>
          <p:cNvPr id="103" name="Google Shape;103;p70"/>
          <p:cNvSpPr txBox="1">
            <a:spLocks noGrp="1"/>
          </p:cNvSpPr>
          <p:nvPr>
            <p:ph type="subTitle" idx="3"/>
          </p:nvPr>
        </p:nvSpPr>
        <p:spPr>
          <a:xfrm>
            <a:off x="269769" y="430309"/>
            <a:ext cx="1419300" cy="29961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1_Title Slide">
  <p:cSld name="11_Title Slide">
    <p:bg>
      <p:bgPr>
        <a:solidFill>
          <a:schemeClr val="lt1"/>
        </a:solidFill>
        <a:effectLst/>
      </p:bgPr>
    </p:bg>
    <p:spTree>
      <p:nvGrpSpPr>
        <p:cNvPr id="1" name="Shape 106"/>
        <p:cNvGrpSpPr/>
        <p:nvPr/>
      </p:nvGrpSpPr>
      <p:grpSpPr>
        <a:xfrm>
          <a:off x="0" y="0"/>
          <a:ext cx="0" cy="0"/>
          <a:chOff x="0" y="0"/>
          <a:chExt cx="0" cy="0"/>
        </a:xfrm>
      </p:grpSpPr>
      <p:pic>
        <p:nvPicPr>
          <p:cNvPr id="107" name="Google Shape;107;p20"/>
          <p:cNvPicPr preferRelativeResize="0"/>
          <p:nvPr/>
        </p:nvPicPr>
        <p:blipFill rotWithShape="1">
          <a:blip r:embed="rId2">
            <a:alphaModFix/>
          </a:blip>
          <a:srcRect/>
          <a:stretch/>
        </p:blipFill>
        <p:spPr>
          <a:xfrm rot="10800000" flipH="1">
            <a:off x="335" y="4914"/>
            <a:ext cx="9143672" cy="5141997"/>
          </a:xfrm>
          <a:prstGeom prst="rect">
            <a:avLst/>
          </a:prstGeom>
          <a:noFill/>
          <a:ln>
            <a:noFill/>
          </a:ln>
        </p:spPr>
      </p:pic>
      <p:sp>
        <p:nvSpPr>
          <p:cNvPr id="108" name="Google Shape;108;p20"/>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pic>
        <p:nvPicPr>
          <p:cNvPr id="109" name="Google Shape;109;p20"/>
          <p:cNvPicPr preferRelativeResize="0"/>
          <p:nvPr/>
        </p:nvPicPr>
        <p:blipFill rotWithShape="1">
          <a:blip r:embed="rId3">
            <a:alphaModFix/>
          </a:blip>
          <a:srcRect/>
          <a:stretch/>
        </p:blipFill>
        <p:spPr>
          <a:xfrm>
            <a:off x="6966414" y="-8732"/>
            <a:ext cx="2183151" cy="172583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9_Title Slide">
  <p:cSld name="9_Title Slide">
    <p:bg>
      <p:bgPr>
        <a:solidFill>
          <a:schemeClr val="lt1"/>
        </a:solidFill>
        <a:effectLst/>
      </p:bgPr>
    </p:bg>
    <p:spTree>
      <p:nvGrpSpPr>
        <p:cNvPr id="1" name="Shape 110"/>
        <p:cNvGrpSpPr/>
        <p:nvPr/>
      </p:nvGrpSpPr>
      <p:grpSpPr>
        <a:xfrm>
          <a:off x="0" y="0"/>
          <a:ext cx="0" cy="0"/>
          <a:chOff x="0" y="0"/>
          <a:chExt cx="0" cy="0"/>
        </a:xfrm>
      </p:grpSpPr>
      <p:pic>
        <p:nvPicPr>
          <p:cNvPr id="111" name="Google Shape;111;p71"/>
          <p:cNvPicPr preferRelativeResize="0"/>
          <p:nvPr/>
        </p:nvPicPr>
        <p:blipFill rotWithShape="1">
          <a:blip r:embed="rId2">
            <a:alphaModFix/>
          </a:blip>
          <a:srcRect/>
          <a:stretch/>
        </p:blipFill>
        <p:spPr>
          <a:xfrm>
            <a:off x="0" y="0"/>
            <a:ext cx="9145304" cy="5139507"/>
          </a:xfrm>
          <a:prstGeom prst="rect">
            <a:avLst/>
          </a:prstGeom>
          <a:noFill/>
          <a:ln>
            <a:noFill/>
          </a:ln>
        </p:spPr>
      </p:pic>
      <p:sp>
        <p:nvSpPr>
          <p:cNvPr id="112" name="Google Shape;112;p71"/>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pic>
        <p:nvPicPr>
          <p:cNvPr id="113" name="Google Shape;113;p71"/>
          <p:cNvPicPr preferRelativeResize="0"/>
          <p:nvPr/>
        </p:nvPicPr>
        <p:blipFill rotWithShape="1">
          <a:blip r:embed="rId3">
            <a:alphaModFix/>
          </a:blip>
          <a:srcRect/>
          <a:stretch/>
        </p:blipFill>
        <p:spPr>
          <a:xfrm>
            <a:off x="6966414" y="-8732"/>
            <a:ext cx="2183151" cy="172583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55"/>
          <p:cNvPicPr preferRelativeResize="0"/>
          <p:nvPr/>
        </p:nvPicPr>
        <p:blipFill rotWithShape="1">
          <a:blip r:embed="rId2">
            <a:alphaModFix/>
          </a:blip>
          <a:srcRect/>
          <a:stretch/>
        </p:blipFill>
        <p:spPr>
          <a:xfrm>
            <a:off x="0" y="4112012"/>
            <a:ext cx="9144005" cy="1030503"/>
          </a:xfrm>
          <a:prstGeom prst="rect">
            <a:avLst/>
          </a:prstGeom>
          <a:noFill/>
          <a:ln>
            <a:noFill/>
          </a:ln>
        </p:spPr>
      </p:pic>
      <p:sp>
        <p:nvSpPr>
          <p:cNvPr id="14" name="Google Shape;14;p55"/>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55"/>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16" name="Google Shape;16;p55"/>
          <p:cNvSpPr>
            <a:spLocks noGrp="1"/>
          </p:cNvSpPr>
          <p:nvPr>
            <p:ph type="pic" idx="2"/>
          </p:nvPr>
        </p:nvSpPr>
        <p:spPr>
          <a:xfrm>
            <a:off x="0" y="0"/>
            <a:ext cx="9144000" cy="41121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_Title Slide">
  <p:cSld name="10_Title Slide">
    <p:bg>
      <p:bgPr>
        <a:solidFill>
          <a:schemeClr val="lt1"/>
        </a:solidFill>
        <a:effectLst/>
      </p:bgPr>
    </p:bg>
    <p:spTree>
      <p:nvGrpSpPr>
        <p:cNvPr id="1" name="Shape 114"/>
        <p:cNvGrpSpPr/>
        <p:nvPr/>
      </p:nvGrpSpPr>
      <p:grpSpPr>
        <a:xfrm>
          <a:off x="0" y="0"/>
          <a:ext cx="0" cy="0"/>
          <a:chOff x="0" y="0"/>
          <a:chExt cx="0" cy="0"/>
        </a:xfrm>
      </p:grpSpPr>
      <p:pic>
        <p:nvPicPr>
          <p:cNvPr id="115" name="Google Shape;115;p72"/>
          <p:cNvPicPr preferRelativeResize="0"/>
          <p:nvPr/>
        </p:nvPicPr>
        <p:blipFill rotWithShape="1">
          <a:blip r:embed="rId2">
            <a:alphaModFix/>
          </a:blip>
          <a:srcRect/>
          <a:stretch/>
        </p:blipFill>
        <p:spPr>
          <a:xfrm>
            <a:off x="-27128" y="0"/>
            <a:ext cx="9171138" cy="5138589"/>
          </a:xfrm>
          <a:prstGeom prst="rect">
            <a:avLst/>
          </a:prstGeom>
          <a:noFill/>
          <a:ln>
            <a:noFill/>
          </a:ln>
        </p:spPr>
      </p:pic>
      <p:sp>
        <p:nvSpPr>
          <p:cNvPr id="116" name="Google Shape;116;p72"/>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pic>
        <p:nvPicPr>
          <p:cNvPr id="117" name="Google Shape;117;p72"/>
          <p:cNvPicPr preferRelativeResize="0"/>
          <p:nvPr/>
        </p:nvPicPr>
        <p:blipFill rotWithShape="1">
          <a:blip r:embed="rId3">
            <a:alphaModFix/>
          </a:blip>
          <a:srcRect/>
          <a:stretch/>
        </p:blipFill>
        <p:spPr>
          <a:xfrm>
            <a:off x="6966414" y="-8732"/>
            <a:ext cx="2183151" cy="172583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2_Title Slide">
  <p:cSld name="12_Title Slide">
    <p:bg>
      <p:bgPr>
        <a:solidFill>
          <a:schemeClr val="lt1"/>
        </a:solidFill>
        <a:effectLst/>
      </p:bgPr>
    </p:bg>
    <p:spTree>
      <p:nvGrpSpPr>
        <p:cNvPr id="1" name="Shape 118"/>
        <p:cNvGrpSpPr/>
        <p:nvPr/>
      </p:nvGrpSpPr>
      <p:grpSpPr>
        <a:xfrm>
          <a:off x="0" y="0"/>
          <a:ext cx="0" cy="0"/>
          <a:chOff x="0" y="0"/>
          <a:chExt cx="0" cy="0"/>
        </a:xfrm>
      </p:grpSpPr>
      <p:pic>
        <p:nvPicPr>
          <p:cNvPr id="119" name="Google Shape;119;p73"/>
          <p:cNvPicPr preferRelativeResize="0"/>
          <p:nvPr/>
        </p:nvPicPr>
        <p:blipFill rotWithShape="1">
          <a:blip r:embed="rId2">
            <a:alphaModFix/>
          </a:blip>
          <a:srcRect/>
          <a:stretch/>
        </p:blipFill>
        <p:spPr>
          <a:xfrm>
            <a:off x="0" y="0"/>
            <a:ext cx="9144002" cy="5138590"/>
          </a:xfrm>
          <a:prstGeom prst="rect">
            <a:avLst/>
          </a:prstGeom>
          <a:noFill/>
          <a:ln>
            <a:noFill/>
          </a:ln>
        </p:spPr>
      </p:pic>
      <p:sp>
        <p:nvSpPr>
          <p:cNvPr id="120" name="Google Shape;120;p73"/>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pic>
        <p:nvPicPr>
          <p:cNvPr id="121" name="Google Shape;121;p73"/>
          <p:cNvPicPr preferRelativeResize="0"/>
          <p:nvPr/>
        </p:nvPicPr>
        <p:blipFill rotWithShape="1">
          <a:blip r:embed="rId3">
            <a:alphaModFix/>
          </a:blip>
          <a:srcRect/>
          <a:stretch/>
        </p:blipFill>
        <p:spPr>
          <a:xfrm>
            <a:off x="6966414" y="-8732"/>
            <a:ext cx="2183151" cy="172583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122"/>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24"/>
        <p:cNvGrpSpPr/>
        <p:nvPr/>
      </p:nvGrpSpPr>
      <p:grpSpPr>
        <a:xfrm>
          <a:off x="0" y="0"/>
          <a:ext cx="0" cy="0"/>
          <a:chOff x="0" y="0"/>
          <a:chExt cx="0" cy="0"/>
        </a:xfrm>
      </p:grpSpPr>
      <p:pic>
        <p:nvPicPr>
          <p:cNvPr id="125" name="Google Shape;125;p22"/>
          <p:cNvPicPr preferRelativeResize="0"/>
          <p:nvPr/>
        </p:nvPicPr>
        <p:blipFill rotWithShape="1">
          <a:blip r:embed="rId2">
            <a:alphaModFix/>
          </a:blip>
          <a:srcRect t="-70"/>
          <a:stretch/>
        </p:blipFill>
        <p:spPr>
          <a:xfrm rot="10800000" flipH="1">
            <a:off x="335" y="4915"/>
            <a:ext cx="1880832" cy="5141996"/>
          </a:xfrm>
          <a:prstGeom prst="rect">
            <a:avLst/>
          </a:prstGeom>
          <a:noFill/>
          <a:ln>
            <a:noFill/>
          </a:ln>
        </p:spPr>
      </p:pic>
      <p:pic>
        <p:nvPicPr>
          <p:cNvPr id="126" name="Google Shape;126;p22"/>
          <p:cNvPicPr preferRelativeResize="0"/>
          <p:nvPr/>
        </p:nvPicPr>
        <p:blipFill rotWithShape="1">
          <a:blip r:embed="rId3">
            <a:alphaModFix/>
          </a:blip>
          <a:srcRect/>
          <a:stretch/>
        </p:blipFill>
        <p:spPr>
          <a:xfrm>
            <a:off x="162929" y="3426405"/>
            <a:ext cx="1975372" cy="1561580"/>
          </a:xfrm>
          <a:prstGeom prst="rect">
            <a:avLst/>
          </a:prstGeom>
          <a:noFill/>
          <a:ln>
            <a:noFill/>
          </a:ln>
        </p:spPr>
      </p:pic>
      <p:sp>
        <p:nvSpPr>
          <p:cNvPr id="127" name="Google Shape;127;p22"/>
          <p:cNvSpPr txBox="1">
            <a:spLocks noGrp="1"/>
          </p:cNvSpPr>
          <p:nvPr>
            <p:ph type="body" idx="1"/>
          </p:nvPr>
        </p:nvSpPr>
        <p:spPr>
          <a:xfrm>
            <a:off x="2265194" y="426700"/>
            <a:ext cx="6609000" cy="374700"/>
          </a:xfrm>
          <a:prstGeom prst="rect">
            <a:avLst/>
          </a:prstGeom>
          <a:noFill/>
          <a:ln>
            <a:noFill/>
          </a:ln>
        </p:spPr>
        <p:txBody>
          <a:bodyPr spcFirstLastPara="1" wrap="square" lIns="41550" tIns="20775" rIns="41550" bIns="20775" anchor="b" anchorCtr="0">
            <a:noAutofit/>
          </a:bodyPr>
          <a:lstStyle>
            <a:lvl1pPr marL="457200" marR="0" lvl="0" indent="-228600" algn="l" rtl="0">
              <a:lnSpc>
                <a:spcPct val="100000"/>
              </a:lnSpc>
              <a:spcBef>
                <a:spcPts val="500"/>
              </a:spcBef>
              <a:spcAft>
                <a:spcPts val="0"/>
              </a:spcAft>
              <a:buClr>
                <a:schemeClr val="dk1"/>
              </a:buClr>
              <a:buSzPts val="1500"/>
              <a:buFont typeface="Arial"/>
              <a:buNone/>
              <a:defRPr sz="15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28" name="Google Shape;128;p22"/>
          <p:cNvSpPr txBox="1">
            <a:spLocks noGrp="1"/>
          </p:cNvSpPr>
          <p:nvPr>
            <p:ph type="body" idx="2"/>
          </p:nvPr>
        </p:nvSpPr>
        <p:spPr>
          <a:xfrm>
            <a:off x="2265194" y="891821"/>
            <a:ext cx="6609000" cy="3743400"/>
          </a:xfrm>
          <a:prstGeom prst="rect">
            <a:avLst/>
          </a:prstGeom>
          <a:noFill/>
          <a:ln>
            <a:noFill/>
          </a:ln>
        </p:spPr>
        <p:txBody>
          <a:bodyPr spcFirstLastPara="1" wrap="square" lIns="41550" tIns="20775" rIns="41550" bIns="20775" anchor="t" anchorCtr="0">
            <a:noAutofit/>
          </a:bodyPr>
          <a:lstStyle>
            <a:lvl1pPr marL="457200" marR="0" lvl="0" indent="-311150" algn="l" rtl="0">
              <a:lnSpc>
                <a:spcPct val="100000"/>
              </a:lnSpc>
              <a:spcBef>
                <a:spcPts val="500"/>
              </a:spcBef>
              <a:spcAft>
                <a:spcPts val="0"/>
              </a:spcAft>
              <a:buClr>
                <a:schemeClr val="dk1"/>
              </a:buClr>
              <a:buSzPts val="1300"/>
              <a:buFont typeface="Arial"/>
              <a:buChar char="•"/>
              <a:defRPr sz="1300" b="0" i="0" u="none" strike="noStrike" cap="none">
                <a:solidFill>
                  <a:schemeClr val="dk1"/>
                </a:solidFill>
                <a:latin typeface="Michroma"/>
                <a:ea typeface="Michroma"/>
                <a:cs typeface="Michroma"/>
                <a:sym typeface="Michroma"/>
              </a:defRPr>
            </a:lvl1pPr>
            <a:lvl2pPr marL="914400" marR="0" lvl="1"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Michroma"/>
                <a:ea typeface="Michroma"/>
                <a:cs typeface="Michroma"/>
                <a:sym typeface="Michroma"/>
              </a:defRPr>
            </a:lvl2pPr>
            <a:lvl3pPr marL="1371600" marR="0" lvl="2" indent="-285750" algn="l" rtl="0">
              <a:lnSpc>
                <a:spcPct val="100000"/>
              </a:lnSpc>
              <a:spcBef>
                <a:spcPts val="2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
        <p:nvSpPr>
          <p:cNvPr id="129" name="Google Shape;129;p22"/>
          <p:cNvSpPr txBox="1">
            <a:spLocks noGrp="1"/>
          </p:cNvSpPr>
          <p:nvPr>
            <p:ph type="subTitle" idx="3"/>
          </p:nvPr>
        </p:nvSpPr>
        <p:spPr>
          <a:xfrm>
            <a:off x="269769" y="430309"/>
            <a:ext cx="1419300" cy="29961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Just title, Blue border">
  <p:cSld name="Just title, Blue border">
    <p:spTree>
      <p:nvGrpSpPr>
        <p:cNvPr id="1" name="Shape 130"/>
        <p:cNvGrpSpPr/>
        <p:nvPr/>
      </p:nvGrpSpPr>
      <p:grpSpPr>
        <a:xfrm>
          <a:off x="0" y="0"/>
          <a:ext cx="0" cy="0"/>
          <a:chOff x="0" y="0"/>
          <a:chExt cx="0" cy="0"/>
        </a:xfrm>
      </p:grpSpPr>
      <p:pic>
        <p:nvPicPr>
          <p:cNvPr id="131" name="Google Shape;131;p25"/>
          <p:cNvPicPr preferRelativeResize="0"/>
          <p:nvPr/>
        </p:nvPicPr>
        <p:blipFill rotWithShape="1">
          <a:blip r:embed="rId2">
            <a:alphaModFix/>
          </a:blip>
          <a:srcRect/>
          <a:stretch/>
        </p:blipFill>
        <p:spPr>
          <a:xfrm>
            <a:off x="0" y="0"/>
            <a:ext cx="9144002" cy="733187"/>
          </a:xfrm>
          <a:prstGeom prst="rect">
            <a:avLst/>
          </a:prstGeom>
          <a:noFill/>
          <a:ln>
            <a:noFill/>
          </a:ln>
        </p:spPr>
      </p:pic>
      <p:pic>
        <p:nvPicPr>
          <p:cNvPr id="132" name="Google Shape;132;p25"/>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133" name="Google Shape;133;p25"/>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34" name="Google Shape;134;p25"/>
          <p:cNvSpPr txBox="1">
            <a:spLocks noGrp="1"/>
          </p:cNvSpPr>
          <p:nvPr>
            <p:ph type="body" idx="2"/>
          </p:nvPr>
        </p:nvSpPr>
        <p:spPr>
          <a:xfrm>
            <a:off x="278801" y="1221994"/>
            <a:ext cx="8595300" cy="374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1300"/>
              <a:buFont typeface="Arial"/>
              <a:buNone/>
              <a:defRPr sz="13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35" name="Google Shape;135;p25"/>
          <p:cNvSpPr txBox="1">
            <a:spLocks noGrp="1"/>
          </p:cNvSpPr>
          <p:nvPr>
            <p:ph type="body" idx="3"/>
          </p:nvPr>
        </p:nvSpPr>
        <p:spPr>
          <a:xfrm>
            <a:off x="278801" y="1687116"/>
            <a:ext cx="8595300" cy="2948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800"/>
              <a:buFont typeface="Arial"/>
              <a:buNone/>
              <a:defRPr sz="800" b="0" i="0" u="none" strike="noStrike" cap="none">
                <a:solidFill>
                  <a:schemeClr val="dk1"/>
                </a:solidFill>
                <a:latin typeface="Michroma"/>
                <a:ea typeface="Michroma"/>
                <a:cs typeface="Michroma"/>
                <a:sym typeface="Michroma"/>
              </a:defRPr>
            </a:lvl1pPr>
            <a:lvl2pPr marL="914400" marR="0" lvl="1"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2pPr>
            <a:lvl3pPr marL="1371600" marR="0" lvl="2" indent="-273050" algn="l" rtl="0">
              <a:lnSpc>
                <a:spcPct val="100000"/>
              </a:lnSpc>
              <a:spcBef>
                <a:spcPts val="200"/>
              </a:spcBef>
              <a:spcAft>
                <a:spcPts val="0"/>
              </a:spcAft>
              <a:buClr>
                <a:schemeClr val="dk1"/>
              </a:buClr>
              <a:buSzPts val="700"/>
              <a:buFont typeface="Arial"/>
              <a:buChar char="•"/>
              <a:defRPr sz="700" b="0" i="0" u="none" strike="noStrike" cap="none">
                <a:solidFill>
                  <a:schemeClr val="dk1"/>
                </a:solidFill>
                <a:latin typeface="Montserrat Medium"/>
                <a:ea typeface="Montserrat Medium"/>
                <a:cs typeface="Montserrat Medium"/>
                <a:sym typeface="Montserrat Medium"/>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Just title, Blue border">
  <p:cSld name="5_Just title, Blue border">
    <p:spTree>
      <p:nvGrpSpPr>
        <p:cNvPr id="1" name="Shape 136"/>
        <p:cNvGrpSpPr/>
        <p:nvPr/>
      </p:nvGrpSpPr>
      <p:grpSpPr>
        <a:xfrm>
          <a:off x="0" y="0"/>
          <a:ext cx="0" cy="0"/>
          <a:chOff x="0" y="0"/>
          <a:chExt cx="0" cy="0"/>
        </a:xfrm>
      </p:grpSpPr>
      <p:pic>
        <p:nvPicPr>
          <p:cNvPr id="137" name="Google Shape;137;p26"/>
          <p:cNvPicPr preferRelativeResize="0"/>
          <p:nvPr/>
        </p:nvPicPr>
        <p:blipFill rotWithShape="1">
          <a:blip r:embed="rId2">
            <a:alphaModFix/>
          </a:blip>
          <a:srcRect/>
          <a:stretch/>
        </p:blipFill>
        <p:spPr>
          <a:xfrm>
            <a:off x="0" y="0"/>
            <a:ext cx="9144002" cy="733186"/>
          </a:xfrm>
          <a:prstGeom prst="rect">
            <a:avLst/>
          </a:prstGeom>
          <a:noFill/>
          <a:ln>
            <a:noFill/>
          </a:ln>
        </p:spPr>
      </p:pic>
      <p:pic>
        <p:nvPicPr>
          <p:cNvPr id="138" name="Google Shape;138;p26"/>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139" name="Google Shape;139;p26"/>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0" name="Google Shape;140;p26"/>
          <p:cNvSpPr txBox="1">
            <a:spLocks noGrp="1"/>
          </p:cNvSpPr>
          <p:nvPr>
            <p:ph type="body" idx="2"/>
          </p:nvPr>
        </p:nvSpPr>
        <p:spPr>
          <a:xfrm>
            <a:off x="278801" y="1221994"/>
            <a:ext cx="4183200" cy="374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1500"/>
              <a:buFont typeface="Arial"/>
              <a:buNone/>
              <a:defRPr sz="15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41" name="Google Shape;141;p26"/>
          <p:cNvSpPr txBox="1">
            <a:spLocks noGrp="1"/>
          </p:cNvSpPr>
          <p:nvPr>
            <p:ph type="body" idx="3"/>
          </p:nvPr>
        </p:nvSpPr>
        <p:spPr>
          <a:xfrm>
            <a:off x="278801" y="1687116"/>
            <a:ext cx="4183200" cy="2948100"/>
          </a:xfrm>
          <a:prstGeom prst="rect">
            <a:avLst/>
          </a:prstGeom>
          <a:noFill/>
          <a:ln>
            <a:noFill/>
          </a:ln>
        </p:spPr>
        <p:txBody>
          <a:bodyPr spcFirstLastPara="1" wrap="square" lIns="0" tIns="0" rIns="0" bIns="0" anchor="t" anchorCtr="0">
            <a:noAutofit/>
          </a:bodyPr>
          <a:lstStyle>
            <a:lvl1pPr marL="457200" marR="0" lvl="0" indent="-285750" algn="l" rtl="0">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1pPr>
            <a:lvl2pPr marL="914400" marR="0" lvl="1"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2pPr>
            <a:lvl3pPr marL="1371600" marR="0" lvl="2" indent="-273050" algn="l" rtl="0">
              <a:lnSpc>
                <a:spcPct val="100000"/>
              </a:lnSpc>
              <a:spcBef>
                <a:spcPts val="200"/>
              </a:spcBef>
              <a:spcAft>
                <a:spcPts val="0"/>
              </a:spcAft>
              <a:buClr>
                <a:schemeClr val="dk1"/>
              </a:buClr>
              <a:buSzPts val="700"/>
              <a:buFont typeface="Arial"/>
              <a:buChar char="•"/>
              <a:defRPr sz="700" b="0" i="0" u="none" strike="noStrike" cap="none">
                <a:solidFill>
                  <a:schemeClr val="dk1"/>
                </a:solidFill>
                <a:latin typeface="Michroma"/>
                <a:ea typeface="Michroma"/>
                <a:cs typeface="Michroma"/>
                <a:sym typeface="Michroma"/>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
        <p:nvSpPr>
          <p:cNvPr id="142" name="Google Shape;142;p26"/>
          <p:cNvSpPr txBox="1">
            <a:spLocks noGrp="1"/>
          </p:cNvSpPr>
          <p:nvPr>
            <p:ph type="body" idx="4"/>
          </p:nvPr>
        </p:nvSpPr>
        <p:spPr>
          <a:xfrm>
            <a:off x="4695456" y="1221994"/>
            <a:ext cx="4183200" cy="374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1500"/>
              <a:buFont typeface="Arial"/>
              <a:buNone/>
              <a:defRPr sz="15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43" name="Google Shape;143;p26"/>
          <p:cNvSpPr txBox="1">
            <a:spLocks noGrp="1"/>
          </p:cNvSpPr>
          <p:nvPr>
            <p:ph type="body" idx="5"/>
          </p:nvPr>
        </p:nvSpPr>
        <p:spPr>
          <a:xfrm>
            <a:off x="4695456" y="1687116"/>
            <a:ext cx="4183200" cy="2948100"/>
          </a:xfrm>
          <a:prstGeom prst="rect">
            <a:avLst/>
          </a:prstGeom>
          <a:noFill/>
          <a:ln>
            <a:noFill/>
          </a:ln>
        </p:spPr>
        <p:txBody>
          <a:bodyPr spcFirstLastPara="1" wrap="square" lIns="0" tIns="0" rIns="0" bIns="0" anchor="t" anchorCtr="0">
            <a:noAutofit/>
          </a:bodyPr>
          <a:lstStyle>
            <a:lvl1pPr marL="457200" marR="0" lvl="0" indent="-285750" algn="l" rtl="0">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1pPr>
            <a:lvl2pPr marL="914400" marR="0" lvl="1"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2pPr>
            <a:lvl3pPr marL="1371600" marR="0" lvl="2" indent="-273050" algn="l" rtl="0">
              <a:lnSpc>
                <a:spcPct val="100000"/>
              </a:lnSpc>
              <a:spcBef>
                <a:spcPts val="200"/>
              </a:spcBef>
              <a:spcAft>
                <a:spcPts val="0"/>
              </a:spcAft>
              <a:buClr>
                <a:schemeClr val="dk1"/>
              </a:buClr>
              <a:buSzPts val="700"/>
              <a:buFont typeface="Arial"/>
              <a:buChar char="•"/>
              <a:defRPr sz="700" b="0" i="0" u="none" strike="noStrike" cap="none">
                <a:solidFill>
                  <a:schemeClr val="dk1"/>
                </a:solidFill>
                <a:latin typeface="Michroma"/>
                <a:ea typeface="Michroma"/>
                <a:cs typeface="Michroma"/>
                <a:sym typeface="Michroma"/>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0_Just title, Blue border">
  <p:cSld name="10_Just title, Blue border">
    <p:spTree>
      <p:nvGrpSpPr>
        <p:cNvPr id="1" name="Shape 144"/>
        <p:cNvGrpSpPr/>
        <p:nvPr/>
      </p:nvGrpSpPr>
      <p:grpSpPr>
        <a:xfrm>
          <a:off x="0" y="0"/>
          <a:ext cx="0" cy="0"/>
          <a:chOff x="0" y="0"/>
          <a:chExt cx="0" cy="0"/>
        </a:xfrm>
      </p:grpSpPr>
      <p:pic>
        <p:nvPicPr>
          <p:cNvPr id="145" name="Google Shape;145;p27"/>
          <p:cNvPicPr preferRelativeResize="0"/>
          <p:nvPr/>
        </p:nvPicPr>
        <p:blipFill rotWithShape="1">
          <a:blip r:embed="rId2">
            <a:alphaModFix/>
          </a:blip>
          <a:srcRect/>
          <a:stretch/>
        </p:blipFill>
        <p:spPr>
          <a:xfrm rot="10800000" flipH="1">
            <a:off x="335" y="701"/>
            <a:ext cx="9143669" cy="733187"/>
          </a:xfrm>
          <a:prstGeom prst="rect">
            <a:avLst/>
          </a:prstGeom>
          <a:noFill/>
          <a:ln>
            <a:noFill/>
          </a:ln>
        </p:spPr>
      </p:pic>
      <p:pic>
        <p:nvPicPr>
          <p:cNvPr id="146" name="Google Shape;146;p27"/>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147" name="Google Shape;147;p27"/>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8" name="Google Shape;148;p27"/>
          <p:cNvSpPr txBox="1">
            <a:spLocks noGrp="1"/>
          </p:cNvSpPr>
          <p:nvPr>
            <p:ph type="body" idx="2"/>
          </p:nvPr>
        </p:nvSpPr>
        <p:spPr>
          <a:xfrm>
            <a:off x="278801" y="1221994"/>
            <a:ext cx="1970100" cy="3413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49" name="Google Shape;149;p27"/>
          <p:cNvSpPr txBox="1">
            <a:spLocks noGrp="1"/>
          </p:cNvSpPr>
          <p:nvPr>
            <p:ph type="body" idx="3"/>
          </p:nvPr>
        </p:nvSpPr>
        <p:spPr>
          <a:xfrm>
            <a:off x="2488634" y="1221994"/>
            <a:ext cx="1970100" cy="3413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50" name="Google Shape;150;p27"/>
          <p:cNvSpPr txBox="1">
            <a:spLocks noGrp="1"/>
          </p:cNvSpPr>
          <p:nvPr>
            <p:ph type="body" idx="4"/>
          </p:nvPr>
        </p:nvSpPr>
        <p:spPr>
          <a:xfrm>
            <a:off x="4698467" y="1221994"/>
            <a:ext cx="1970100" cy="3413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51" name="Google Shape;151;p27"/>
          <p:cNvSpPr txBox="1">
            <a:spLocks noGrp="1"/>
          </p:cNvSpPr>
          <p:nvPr>
            <p:ph type="body" idx="5"/>
          </p:nvPr>
        </p:nvSpPr>
        <p:spPr>
          <a:xfrm>
            <a:off x="6908300" y="1221994"/>
            <a:ext cx="1970100" cy="3413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2_Just title, Blue border">
  <p:cSld name="12_Just title, Blue border">
    <p:spTree>
      <p:nvGrpSpPr>
        <p:cNvPr id="1" name="Shape 152"/>
        <p:cNvGrpSpPr/>
        <p:nvPr/>
      </p:nvGrpSpPr>
      <p:grpSpPr>
        <a:xfrm>
          <a:off x="0" y="0"/>
          <a:ext cx="0" cy="0"/>
          <a:chOff x="0" y="0"/>
          <a:chExt cx="0" cy="0"/>
        </a:xfrm>
      </p:grpSpPr>
      <p:pic>
        <p:nvPicPr>
          <p:cNvPr id="153" name="Google Shape;153;p28"/>
          <p:cNvPicPr preferRelativeResize="0"/>
          <p:nvPr/>
        </p:nvPicPr>
        <p:blipFill rotWithShape="1">
          <a:blip r:embed="rId2">
            <a:alphaModFix/>
          </a:blip>
          <a:srcRect/>
          <a:stretch/>
        </p:blipFill>
        <p:spPr>
          <a:xfrm>
            <a:off x="0" y="0"/>
            <a:ext cx="9144002" cy="733187"/>
          </a:xfrm>
          <a:prstGeom prst="rect">
            <a:avLst/>
          </a:prstGeom>
          <a:noFill/>
          <a:ln>
            <a:noFill/>
          </a:ln>
        </p:spPr>
      </p:pic>
      <p:pic>
        <p:nvPicPr>
          <p:cNvPr id="154" name="Google Shape;154;p28"/>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155" name="Google Shape;155;p28"/>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56" name="Google Shape;156;p28"/>
          <p:cNvSpPr txBox="1">
            <a:spLocks noGrp="1"/>
          </p:cNvSpPr>
          <p:nvPr>
            <p:ph type="body" idx="2"/>
          </p:nvPr>
        </p:nvSpPr>
        <p:spPr>
          <a:xfrm>
            <a:off x="278801" y="1221994"/>
            <a:ext cx="1970100" cy="1438500"/>
          </a:xfrm>
          <a:prstGeom prst="rect">
            <a:avLst/>
          </a:prstGeom>
          <a:solidFill>
            <a:srgbClr val="03E1E0">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57" name="Google Shape;157;p28"/>
          <p:cNvSpPr txBox="1">
            <a:spLocks noGrp="1"/>
          </p:cNvSpPr>
          <p:nvPr>
            <p:ph type="body" idx="3"/>
          </p:nvPr>
        </p:nvSpPr>
        <p:spPr>
          <a:xfrm>
            <a:off x="2488634" y="1221994"/>
            <a:ext cx="1970100" cy="1438500"/>
          </a:xfrm>
          <a:prstGeom prst="rect">
            <a:avLst/>
          </a:prstGeom>
          <a:solidFill>
            <a:srgbClr val="03E1E0">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58" name="Google Shape;158;p28"/>
          <p:cNvSpPr txBox="1">
            <a:spLocks noGrp="1"/>
          </p:cNvSpPr>
          <p:nvPr>
            <p:ph type="body" idx="4"/>
          </p:nvPr>
        </p:nvSpPr>
        <p:spPr>
          <a:xfrm>
            <a:off x="4698467" y="1221994"/>
            <a:ext cx="1970100" cy="1438500"/>
          </a:xfrm>
          <a:prstGeom prst="rect">
            <a:avLst/>
          </a:prstGeom>
          <a:solidFill>
            <a:srgbClr val="03E1E0">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59" name="Google Shape;159;p28"/>
          <p:cNvSpPr txBox="1">
            <a:spLocks noGrp="1"/>
          </p:cNvSpPr>
          <p:nvPr>
            <p:ph type="body" idx="5"/>
          </p:nvPr>
        </p:nvSpPr>
        <p:spPr>
          <a:xfrm>
            <a:off x="6908300" y="1221994"/>
            <a:ext cx="1970100" cy="1438500"/>
          </a:xfrm>
          <a:prstGeom prst="rect">
            <a:avLst/>
          </a:prstGeom>
          <a:solidFill>
            <a:srgbClr val="03E1E0">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60" name="Google Shape;160;p28"/>
          <p:cNvSpPr txBox="1">
            <a:spLocks noGrp="1"/>
          </p:cNvSpPr>
          <p:nvPr>
            <p:ph type="body" idx="6"/>
          </p:nvPr>
        </p:nvSpPr>
        <p:spPr>
          <a:xfrm>
            <a:off x="278801" y="2946121"/>
            <a:ext cx="1970100" cy="1438500"/>
          </a:xfrm>
          <a:prstGeom prst="rect">
            <a:avLst/>
          </a:prstGeom>
          <a:solidFill>
            <a:srgbClr val="03E1E0">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61" name="Google Shape;161;p28"/>
          <p:cNvSpPr txBox="1">
            <a:spLocks noGrp="1"/>
          </p:cNvSpPr>
          <p:nvPr>
            <p:ph type="body" idx="7"/>
          </p:nvPr>
        </p:nvSpPr>
        <p:spPr>
          <a:xfrm>
            <a:off x="2488634" y="2946121"/>
            <a:ext cx="1970100" cy="1438500"/>
          </a:xfrm>
          <a:prstGeom prst="rect">
            <a:avLst/>
          </a:prstGeom>
          <a:solidFill>
            <a:srgbClr val="03E1E0">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62" name="Google Shape;162;p28"/>
          <p:cNvSpPr txBox="1">
            <a:spLocks noGrp="1"/>
          </p:cNvSpPr>
          <p:nvPr>
            <p:ph type="body" idx="8"/>
          </p:nvPr>
        </p:nvSpPr>
        <p:spPr>
          <a:xfrm>
            <a:off x="4698467" y="2946121"/>
            <a:ext cx="1970100" cy="1438500"/>
          </a:xfrm>
          <a:prstGeom prst="rect">
            <a:avLst/>
          </a:prstGeom>
          <a:solidFill>
            <a:srgbClr val="03E1E0">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63" name="Google Shape;163;p28"/>
          <p:cNvSpPr txBox="1">
            <a:spLocks noGrp="1"/>
          </p:cNvSpPr>
          <p:nvPr>
            <p:ph type="body" idx="9"/>
          </p:nvPr>
        </p:nvSpPr>
        <p:spPr>
          <a:xfrm>
            <a:off x="6908300" y="2946121"/>
            <a:ext cx="1970100" cy="1438500"/>
          </a:xfrm>
          <a:prstGeom prst="rect">
            <a:avLst/>
          </a:prstGeom>
          <a:solidFill>
            <a:srgbClr val="03E1E0">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3_Just title, Blue border">
  <p:cSld name="13_Just title, Blue border">
    <p:spTree>
      <p:nvGrpSpPr>
        <p:cNvPr id="1" name="Shape 164"/>
        <p:cNvGrpSpPr/>
        <p:nvPr/>
      </p:nvGrpSpPr>
      <p:grpSpPr>
        <a:xfrm>
          <a:off x="0" y="0"/>
          <a:ext cx="0" cy="0"/>
          <a:chOff x="0" y="0"/>
          <a:chExt cx="0" cy="0"/>
        </a:xfrm>
      </p:grpSpPr>
      <p:pic>
        <p:nvPicPr>
          <p:cNvPr id="165" name="Google Shape;165;p29"/>
          <p:cNvPicPr preferRelativeResize="0"/>
          <p:nvPr/>
        </p:nvPicPr>
        <p:blipFill rotWithShape="1">
          <a:blip r:embed="rId2">
            <a:alphaModFix/>
          </a:blip>
          <a:srcRect/>
          <a:stretch/>
        </p:blipFill>
        <p:spPr>
          <a:xfrm>
            <a:off x="0" y="0"/>
            <a:ext cx="9144002" cy="733186"/>
          </a:xfrm>
          <a:prstGeom prst="rect">
            <a:avLst/>
          </a:prstGeom>
          <a:noFill/>
          <a:ln>
            <a:noFill/>
          </a:ln>
        </p:spPr>
      </p:pic>
      <p:pic>
        <p:nvPicPr>
          <p:cNvPr id="166" name="Google Shape;166;p29"/>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167" name="Google Shape;167;p29"/>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68" name="Google Shape;168;p29"/>
          <p:cNvSpPr txBox="1">
            <a:spLocks noGrp="1"/>
          </p:cNvSpPr>
          <p:nvPr>
            <p:ph type="body" idx="2"/>
          </p:nvPr>
        </p:nvSpPr>
        <p:spPr>
          <a:xfrm>
            <a:off x="265535" y="1221994"/>
            <a:ext cx="1970100" cy="1438500"/>
          </a:xfrm>
          <a:prstGeom prst="rect">
            <a:avLst/>
          </a:prstGeom>
          <a:solidFill>
            <a:srgbClr val="FF9C37">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69" name="Google Shape;169;p29"/>
          <p:cNvSpPr txBox="1">
            <a:spLocks noGrp="1"/>
          </p:cNvSpPr>
          <p:nvPr>
            <p:ph type="body" idx="3"/>
          </p:nvPr>
        </p:nvSpPr>
        <p:spPr>
          <a:xfrm>
            <a:off x="2475368" y="1221994"/>
            <a:ext cx="1970100" cy="1438500"/>
          </a:xfrm>
          <a:prstGeom prst="rect">
            <a:avLst/>
          </a:prstGeom>
          <a:solidFill>
            <a:srgbClr val="FF9C37">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70" name="Google Shape;170;p29"/>
          <p:cNvSpPr txBox="1">
            <a:spLocks noGrp="1"/>
          </p:cNvSpPr>
          <p:nvPr>
            <p:ph type="body" idx="4"/>
          </p:nvPr>
        </p:nvSpPr>
        <p:spPr>
          <a:xfrm>
            <a:off x="4685201" y="1221994"/>
            <a:ext cx="1970100" cy="1438500"/>
          </a:xfrm>
          <a:prstGeom prst="rect">
            <a:avLst/>
          </a:prstGeom>
          <a:solidFill>
            <a:srgbClr val="FF9C37">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71" name="Google Shape;171;p29"/>
          <p:cNvSpPr txBox="1">
            <a:spLocks noGrp="1"/>
          </p:cNvSpPr>
          <p:nvPr>
            <p:ph type="body" idx="5"/>
          </p:nvPr>
        </p:nvSpPr>
        <p:spPr>
          <a:xfrm>
            <a:off x="6895034" y="1221994"/>
            <a:ext cx="1970100" cy="1438500"/>
          </a:xfrm>
          <a:prstGeom prst="rect">
            <a:avLst/>
          </a:prstGeom>
          <a:solidFill>
            <a:srgbClr val="FF9C37">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72" name="Google Shape;172;p29"/>
          <p:cNvSpPr txBox="1">
            <a:spLocks noGrp="1"/>
          </p:cNvSpPr>
          <p:nvPr>
            <p:ph type="body" idx="6"/>
          </p:nvPr>
        </p:nvSpPr>
        <p:spPr>
          <a:xfrm>
            <a:off x="278801" y="2946121"/>
            <a:ext cx="1970100" cy="1438500"/>
          </a:xfrm>
          <a:prstGeom prst="rect">
            <a:avLst/>
          </a:prstGeom>
          <a:solidFill>
            <a:srgbClr val="FF9C37">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73" name="Google Shape;173;p29"/>
          <p:cNvSpPr txBox="1">
            <a:spLocks noGrp="1"/>
          </p:cNvSpPr>
          <p:nvPr>
            <p:ph type="body" idx="7"/>
          </p:nvPr>
        </p:nvSpPr>
        <p:spPr>
          <a:xfrm>
            <a:off x="2475368" y="2946121"/>
            <a:ext cx="1970100" cy="1438500"/>
          </a:xfrm>
          <a:prstGeom prst="rect">
            <a:avLst/>
          </a:prstGeom>
          <a:solidFill>
            <a:srgbClr val="FF9C37">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74" name="Google Shape;174;p29"/>
          <p:cNvSpPr txBox="1">
            <a:spLocks noGrp="1"/>
          </p:cNvSpPr>
          <p:nvPr>
            <p:ph type="body" idx="8"/>
          </p:nvPr>
        </p:nvSpPr>
        <p:spPr>
          <a:xfrm>
            <a:off x="4685201" y="2946121"/>
            <a:ext cx="1970100" cy="1438500"/>
          </a:xfrm>
          <a:prstGeom prst="rect">
            <a:avLst/>
          </a:prstGeom>
          <a:solidFill>
            <a:srgbClr val="FF9C37">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75" name="Google Shape;175;p29"/>
          <p:cNvSpPr txBox="1">
            <a:spLocks noGrp="1"/>
          </p:cNvSpPr>
          <p:nvPr>
            <p:ph type="body" idx="9"/>
          </p:nvPr>
        </p:nvSpPr>
        <p:spPr>
          <a:xfrm>
            <a:off x="6895034" y="2946121"/>
            <a:ext cx="1970100" cy="1438500"/>
          </a:xfrm>
          <a:prstGeom prst="rect">
            <a:avLst/>
          </a:prstGeom>
          <a:solidFill>
            <a:srgbClr val="FF9C37">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4_Just title, Blue border">
  <p:cSld name="14_Just title, Blue border">
    <p:spTree>
      <p:nvGrpSpPr>
        <p:cNvPr id="1" name="Shape 176"/>
        <p:cNvGrpSpPr/>
        <p:nvPr/>
      </p:nvGrpSpPr>
      <p:grpSpPr>
        <a:xfrm>
          <a:off x="0" y="0"/>
          <a:ext cx="0" cy="0"/>
          <a:chOff x="0" y="0"/>
          <a:chExt cx="0" cy="0"/>
        </a:xfrm>
      </p:grpSpPr>
      <p:pic>
        <p:nvPicPr>
          <p:cNvPr id="177" name="Google Shape;177;p30"/>
          <p:cNvPicPr preferRelativeResize="0"/>
          <p:nvPr/>
        </p:nvPicPr>
        <p:blipFill rotWithShape="1">
          <a:blip r:embed="rId2">
            <a:alphaModFix/>
          </a:blip>
          <a:srcRect/>
          <a:stretch/>
        </p:blipFill>
        <p:spPr>
          <a:xfrm rot="10800000" flipH="1">
            <a:off x="335" y="701"/>
            <a:ext cx="9143669" cy="733187"/>
          </a:xfrm>
          <a:prstGeom prst="rect">
            <a:avLst/>
          </a:prstGeom>
          <a:noFill/>
          <a:ln>
            <a:noFill/>
          </a:ln>
        </p:spPr>
      </p:pic>
      <p:pic>
        <p:nvPicPr>
          <p:cNvPr id="178" name="Google Shape;178;p30"/>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179" name="Google Shape;179;p30"/>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0" name="Google Shape;180;p30"/>
          <p:cNvSpPr txBox="1">
            <a:spLocks noGrp="1"/>
          </p:cNvSpPr>
          <p:nvPr>
            <p:ph type="body" idx="2"/>
          </p:nvPr>
        </p:nvSpPr>
        <p:spPr>
          <a:xfrm>
            <a:off x="278801" y="1221994"/>
            <a:ext cx="1970100" cy="1438500"/>
          </a:xfrm>
          <a:prstGeom prst="rect">
            <a:avLst/>
          </a:prstGeom>
          <a:solidFill>
            <a:srgbClr val="F84E80">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81" name="Google Shape;181;p30"/>
          <p:cNvSpPr txBox="1">
            <a:spLocks noGrp="1"/>
          </p:cNvSpPr>
          <p:nvPr>
            <p:ph type="body" idx="3"/>
          </p:nvPr>
        </p:nvSpPr>
        <p:spPr>
          <a:xfrm>
            <a:off x="2488634" y="1221994"/>
            <a:ext cx="1970100" cy="1438500"/>
          </a:xfrm>
          <a:prstGeom prst="rect">
            <a:avLst/>
          </a:prstGeom>
          <a:solidFill>
            <a:srgbClr val="F84E80">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82" name="Google Shape;182;p30"/>
          <p:cNvSpPr txBox="1">
            <a:spLocks noGrp="1"/>
          </p:cNvSpPr>
          <p:nvPr>
            <p:ph type="body" idx="4"/>
          </p:nvPr>
        </p:nvSpPr>
        <p:spPr>
          <a:xfrm>
            <a:off x="4698467" y="1221994"/>
            <a:ext cx="1970100" cy="1438500"/>
          </a:xfrm>
          <a:prstGeom prst="rect">
            <a:avLst/>
          </a:prstGeom>
          <a:solidFill>
            <a:srgbClr val="F84E80">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83" name="Google Shape;183;p30"/>
          <p:cNvSpPr txBox="1">
            <a:spLocks noGrp="1"/>
          </p:cNvSpPr>
          <p:nvPr>
            <p:ph type="body" idx="5"/>
          </p:nvPr>
        </p:nvSpPr>
        <p:spPr>
          <a:xfrm>
            <a:off x="6908300" y="1221994"/>
            <a:ext cx="1970100" cy="1438500"/>
          </a:xfrm>
          <a:prstGeom prst="rect">
            <a:avLst/>
          </a:prstGeom>
          <a:solidFill>
            <a:srgbClr val="F84E80">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84" name="Google Shape;184;p30"/>
          <p:cNvSpPr txBox="1">
            <a:spLocks noGrp="1"/>
          </p:cNvSpPr>
          <p:nvPr>
            <p:ph type="body" idx="6"/>
          </p:nvPr>
        </p:nvSpPr>
        <p:spPr>
          <a:xfrm>
            <a:off x="278801" y="2946121"/>
            <a:ext cx="1970100" cy="1438500"/>
          </a:xfrm>
          <a:prstGeom prst="rect">
            <a:avLst/>
          </a:prstGeom>
          <a:solidFill>
            <a:srgbClr val="F84E80">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85" name="Google Shape;185;p30"/>
          <p:cNvSpPr txBox="1">
            <a:spLocks noGrp="1"/>
          </p:cNvSpPr>
          <p:nvPr>
            <p:ph type="body" idx="7"/>
          </p:nvPr>
        </p:nvSpPr>
        <p:spPr>
          <a:xfrm>
            <a:off x="2488634" y="2946121"/>
            <a:ext cx="1970100" cy="1438500"/>
          </a:xfrm>
          <a:prstGeom prst="rect">
            <a:avLst/>
          </a:prstGeom>
          <a:solidFill>
            <a:srgbClr val="F84E80">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86" name="Google Shape;186;p30"/>
          <p:cNvSpPr txBox="1">
            <a:spLocks noGrp="1"/>
          </p:cNvSpPr>
          <p:nvPr>
            <p:ph type="body" idx="8"/>
          </p:nvPr>
        </p:nvSpPr>
        <p:spPr>
          <a:xfrm>
            <a:off x="4698467" y="2946121"/>
            <a:ext cx="1970100" cy="1438500"/>
          </a:xfrm>
          <a:prstGeom prst="rect">
            <a:avLst/>
          </a:prstGeom>
          <a:solidFill>
            <a:srgbClr val="F84E80">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87" name="Google Shape;187;p30"/>
          <p:cNvSpPr txBox="1">
            <a:spLocks noGrp="1"/>
          </p:cNvSpPr>
          <p:nvPr>
            <p:ph type="body" idx="9"/>
          </p:nvPr>
        </p:nvSpPr>
        <p:spPr>
          <a:xfrm>
            <a:off x="6908300" y="2946121"/>
            <a:ext cx="1970100" cy="1438500"/>
          </a:xfrm>
          <a:prstGeom prst="rect">
            <a:avLst/>
          </a:prstGeom>
          <a:solidFill>
            <a:srgbClr val="F84E80">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7"/>
        <p:cNvGrpSpPr/>
        <p:nvPr/>
      </p:nvGrpSpPr>
      <p:grpSpPr>
        <a:xfrm>
          <a:off x="0" y="0"/>
          <a:ext cx="0" cy="0"/>
          <a:chOff x="0" y="0"/>
          <a:chExt cx="0" cy="0"/>
        </a:xfrm>
      </p:grpSpPr>
      <p:sp>
        <p:nvSpPr>
          <p:cNvPr id="18" name="Google Shape;18;p56"/>
          <p:cNvSpPr>
            <a:spLocks noGrp="1"/>
          </p:cNvSpPr>
          <p:nvPr>
            <p:ph type="pic" idx="2"/>
          </p:nvPr>
        </p:nvSpPr>
        <p:spPr>
          <a:xfrm>
            <a:off x="0" y="0"/>
            <a:ext cx="9144000" cy="41121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19" name="Google Shape;19;p56"/>
          <p:cNvPicPr preferRelativeResize="0"/>
          <p:nvPr/>
        </p:nvPicPr>
        <p:blipFill rotWithShape="1">
          <a:blip r:embed="rId2">
            <a:alphaModFix/>
          </a:blip>
          <a:srcRect l="178" r="178"/>
          <a:stretch/>
        </p:blipFill>
        <p:spPr>
          <a:xfrm>
            <a:off x="0" y="4111216"/>
            <a:ext cx="9144010" cy="1036456"/>
          </a:xfrm>
          <a:prstGeom prst="rect">
            <a:avLst/>
          </a:prstGeom>
          <a:noFill/>
          <a:ln>
            <a:noFill/>
          </a:ln>
        </p:spPr>
      </p:pic>
      <p:sp>
        <p:nvSpPr>
          <p:cNvPr id="20" name="Google Shape;20;p56"/>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21" name="Google Shape;21;p56"/>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7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5_Just title, Blue border">
  <p:cSld name="15_Just title, Blue border">
    <p:spTree>
      <p:nvGrpSpPr>
        <p:cNvPr id="1" name="Shape 188"/>
        <p:cNvGrpSpPr/>
        <p:nvPr/>
      </p:nvGrpSpPr>
      <p:grpSpPr>
        <a:xfrm>
          <a:off x="0" y="0"/>
          <a:ext cx="0" cy="0"/>
          <a:chOff x="0" y="0"/>
          <a:chExt cx="0" cy="0"/>
        </a:xfrm>
      </p:grpSpPr>
      <p:pic>
        <p:nvPicPr>
          <p:cNvPr id="189" name="Google Shape;189;p31"/>
          <p:cNvPicPr preferRelativeResize="0"/>
          <p:nvPr/>
        </p:nvPicPr>
        <p:blipFill rotWithShape="1">
          <a:blip r:embed="rId2">
            <a:alphaModFix/>
          </a:blip>
          <a:srcRect/>
          <a:stretch/>
        </p:blipFill>
        <p:spPr>
          <a:xfrm>
            <a:off x="0" y="0"/>
            <a:ext cx="9145302" cy="733187"/>
          </a:xfrm>
          <a:prstGeom prst="rect">
            <a:avLst/>
          </a:prstGeom>
          <a:noFill/>
          <a:ln>
            <a:noFill/>
          </a:ln>
        </p:spPr>
      </p:pic>
      <p:pic>
        <p:nvPicPr>
          <p:cNvPr id="190" name="Google Shape;190;p31"/>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191" name="Google Shape;191;p31"/>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92" name="Google Shape;192;p31"/>
          <p:cNvSpPr txBox="1">
            <a:spLocks noGrp="1"/>
          </p:cNvSpPr>
          <p:nvPr>
            <p:ph type="body" idx="2"/>
          </p:nvPr>
        </p:nvSpPr>
        <p:spPr>
          <a:xfrm>
            <a:off x="278801" y="1221994"/>
            <a:ext cx="1970100" cy="1438500"/>
          </a:xfrm>
          <a:prstGeom prst="rect">
            <a:avLst/>
          </a:prstGeom>
          <a:solidFill>
            <a:srgbClr val="18DF91">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93" name="Google Shape;193;p31"/>
          <p:cNvSpPr txBox="1">
            <a:spLocks noGrp="1"/>
          </p:cNvSpPr>
          <p:nvPr>
            <p:ph type="body" idx="3"/>
          </p:nvPr>
        </p:nvSpPr>
        <p:spPr>
          <a:xfrm>
            <a:off x="2488634" y="1221994"/>
            <a:ext cx="1970100" cy="1438500"/>
          </a:xfrm>
          <a:prstGeom prst="rect">
            <a:avLst/>
          </a:prstGeom>
          <a:solidFill>
            <a:srgbClr val="18DF91">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94" name="Google Shape;194;p31"/>
          <p:cNvSpPr txBox="1">
            <a:spLocks noGrp="1"/>
          </p:cNvSpPr>
          <p:nvPr>
            <p:ph type="body" idx="4"/>
          </p:nvPr>
        </p:nvSpPr>
        <p:spPr>
          <a:xfrm>
            <a:off x="4698467" y="1221994"/>
            <a:ext cx="1970100" cy="1438500"/>
          </a:xfrm>
          <a:prstGeom prst="rect">
            <a:avLst/>
          </a:prstGeom>
          <a:solidFill>
            <a:srgbClr val="18DF91">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95" name="Google Shape;195;p31"/>
          <p:cNvSpPr txBox="1">
            <a:spLocks noGrp="1"/>
          </p:cNvSpPr>
          <p:nvPr>
            <p:ph type="body" idx="5"/>
          </p:nvPr>
        </p:nvSpPr>
        <p:spPr>
          <a:xfrm>
            <a:off x="6908300" y="1221994"/>
            <a:ext cx="1970100" cy="1438500"/>
          </a:xfrm>
          <a:prstGeom prst="rect">
            <a:avLst/>
          </a:prstGeom>
          <a:solidFill>
            <a:srgbClr val="18DF91">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96" name="Google Shape;196;p31"/>
          <p:cNvSpPr txBox="1">
            <a:spLocks noGrp="1"/>
          </p:cNvSpPr>
          <p:nvPr>
            <p:ph type="body" idx="6"/>
          </p:nvPr>
        </p:nvSpPr>
        <p:spPr>
          <a:xfrm>
            <a:off x="278801" y="2946121"/>
            <a:ext cx="1970100" cy="1438500"/>
          </a:xfrm>
          <a:prstGeom prst="rect">
            <a:avLst/>
          </a:prstGeom>
          <a:solidFill>
            <a:srgbClr val="18DF91">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97" name="Google Shape;197;p31"/>
          <p:cNvSpPr txBox="1">
            <a:spLocks noGrp="1"/>
          </p:cNvSpPr>
          <p:nvPr>
            <p:ph type="body" idx="7"/>
          </p:nvPr>
        </p:nvSpPr>
        <p:spPr>
          <a:xfrm>
            <a:off x="2488634" y="2946121"/>
            <a:ext cx="1970100" cy="1438500"/>
          </a:xfrm>
          <a:prstGeom prst="rect">
            <a:avLst/>
          </a:prstGeom>
          <a:solidFill>
            <a:srgbClr val="18DF91">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98" name="Google Shape;198;p31"/>
          <p:cNvSpPr txBox="1">
            <a:spLocks noGrp="1"/>
          </p:cNvSpPr>
          <p:nvPr>
            <p:ph type="body" idx="8"/>
          </p:nvPr>
        </p:nvSpPr>
        <p:spPr>
          <a:xfrm>
            <a:off x="4698467" y="2946121"/>
            <a:ext cx="1970100" cy="1438500"/>
          </a:xfrm>
          <a:prstGeom prst="rect">
            <a:avLst/>
          </a:prstGeom>
          <a:solidFill>
            <a:srgbClr val="18DF91">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99" name="Google Shape;199;p31"/>
          <p:cNvSpPr txBox="1">
            <a:spLocks noGrp="1"/>
          </p:cNvSpPr>
          <p:nvPr>
            <p:ph type="body" idx="9"/>
          </p:nvPr>
        </p:nvSpPr>
        <p:spPr>
          <a:xfrm>
            <a:off x="6908300" y="2946121"/>
            <a:ext cx="1970100" cy="1438500"/>
          </a:xfrm>
          <a:prstGeom prst="rect">
            <a:avLst/>
          </a:prstGeom>
          <a:solidFill>
            <a:srgbClr val="18DF91">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200"/>
        <p:cNvGrpSpPr/>
        <p:nvPr/>
      </p:nvGrpSpPr>
      <p:grpSpPr>
        <a:xfrm>
          <a:off x="0" y="0"/>
          <a:ext cx="0" cy="0"/>
          <a:chOff x="0" y="0"/>
          <a:chExt cx="0" cy="0"/>
        </a:xfrm>
      </p:grpSpPr>
      <p:pic>
        <p:nvPicPr>
          <p:cNvPr id="201" name="Google Shape;201;p32"/>
          <p:cNvPicPr preferRelativeResize="0"/>
          <p:nvPr/>
        </p:nvPicPr>
        <p:blipFill rotWithShape="1">
          <a:blip r:embed="rId2">
            <a:alphaModFix/>
          </a:blip>
          <a:srcRect/>
          <a:stretch/>
        </p:blipFill>
        <p:spPr>
          <a:xfrm>
            <a:off x="0" y="0"/>
            <a:ext cx="1880560" cy="5138592"/>
          </a:xfrm>
          <a:prstGeom prst="rect">
            <a:avLst/>
          </a:prstGeom>
          <a:noFill/>
          <a:ln>
            <a:noFill/>
          </a:ln>
        </p:spPr>
      </p:pic>
      <p:pic>
        <p:nvPicPr>
          <p:cNvPr id="202" name="Google Shape;202;p32"/>
          <p:cNvPicPr preferRelativeResize="0"/>
          <p:nvPr/>
        </p:nvPicPr>
        <p:blipFill rotWithShape="1">
          <a:blip r:embed="rId3">
            <a:alphaModFix/>
          </a:blip>
          <a:srcRect/>
          <a:stretch/>
        </p:blipFill>
        <p:spPr>
          <a:xfrm>
            <a:off x="162929" y="3426405"/>
            <a:ext cx="1975372" cy="1561580"/>
          </a:xfrm>
          <a:prstGeom prst="rect">
            <a:avLst/>
          </a:prstGeom>
          <a:noFill/>
          <a:ln>
            <a:noFill/>
          </a:ln>
        </p:spPr>
      </p:pic>
      <p:sp>
        <p:nvSpPr>
          <p:cNvPr id="203" name="Google Shape;203;p32"/>
          <p:cNvSpPr txBox="1">
            <a:spLocks noGrp="1"/>
          </p:cNvSpPr>
          <p:nvPr>
            <p:ph type="body" idx="1"/>
          </p:nvPr>
        </p:nvSpPr>
        <p:spPr>
          <a:xfrm>
            <a:off x="2265194" y="426700"/>
            <a:ext cx="6609000" cy="374700"/>
          </a:xfrm>
          <a:prstGeom prst="rect">
            <a:avLst/>
          </a:prstGeom>
          <a:noFill/>
          <a:ln>
            <a:noFill/>
          </a:ln>
        </p:spPr>
        <p:txBody>
          <a:bodyPr spcFirstLastPara="1" wrap="square" lIns="41550" tIns="20775" rIns="41550" bIns="20775" anchor="b" anchorCtr="0">
            <a:noAutofit/>
          </a:bodyPr>
          <a:lstStyle>
            <a:lvl1pPr marL="457200" marR="0" lvl="0" indent="-228600" algn="l" rtl="0">
              <a:lnSpc>
                <a:spcPct val="100000"/>
              </a:lnSpc>
              <a:spcBef>
                <a:spcPts val="500"/>
              </a:spcBef>
              <a:spcAft>
                <a:spcPts val="0"/>
              </a:spcAft>
              <a:buClr>
                <a:schemeClr val="dk1"/>
              </a:buClr>
              <a:buSzPts val="1500"/>
              <a:buFont typeface="Arial"/>
              <a:buNone/>
              <a:defRPr sz="15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04" name="Google Shape;204;p32"/>
          <p:cNvSpPr txBox="1">
            <a:spLocks noGrp="1"/>
          </p:cNvSpPr>
          <p:nvPr>
            <p:ph type="body" idx="2"/>
          </p:nvPr>
        </p:nvSpPr>
        <p:spPr>
          <a:xfrm>
            <a:off x="2265194" y="891821"/>
            <a:ext cx="6609000" cy="3743400"/>
          </a:xfrm>
          <a:prstGeom prst="rect">
            <a:avLst/>
          </a:prstGeom>
          <a:noFill/>
          <a:ln>
            <a:noFill/>
          </a:ln>
        </p:spPr>
        <p:txBody>
          <a:bodyPr spcFirstLastPara="1" wrap="square" lIns="41550" tIns="20775" rIns="41550" bIns="20775" anchor="t" anchorCtr="0">
            <a:noAutofit/>
          </a:bodyPr>
          <a:lstStyle>
            <a:lvl1pPr marL="457200" marR="0" lvl="0" indent="-311150" algn="l" rtl="0">
              <a:lnSpc>
                <a:spcPct val="100000"/>
              </a:lnSpc>
              <a:spcBef>
                <a:spcPts val="500"/>
              </a:spcBef>
              <a:spcAft>
                <a:spcPts val="0"/>
              </a:spcAft>
              <a:buClr>
                <a:schemeClr val="dk1"/>
              </a:buClr>
              <a:buSzPts val="1300"/>
              <a:buFont typeface="Arial"/>
              <a:buChar char="•"/>
              <a:defRPr sz="1300" b="0" i="0" u="none" strike="noStrike" cap="none">
                <a:solidFill>
                  <a:schemeClr val="dk1"/>
                </a:solidFill>
                <a:latin typeface="Michroma"/>
                <a:ea typeface="Michroma"/>
                <a:cs typeface="Michroma"/>
                <a:sym typeface="Michroma"/>
              </a:defRPr>
            </a:lvl1pPr>
            <a:lvl2pPr marL="914400" marR="0" lvl="1"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Michroma"/>
                <a:ea typeface="Michroma"/>
                <a:cs typeface="Michroma"/>
                <a:sym typeface="Michroma"/>
              </a:defRPr>
            </a:lvl2pPr>
            <a:lvl3pPr marL="1371600" marR="0" lvl="2" indent="-285750" algn="l" rtl="0">
              <a:lnSpc>
                <a:spcPct val="100000"/>
              </a:lnSpc>
              <a:spcBef>
                <a:spcPts val="2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
        <p:nvSpPr>
          <p:cNvPr id="205" name="Google Shape;205;p32"/>
          <p:cNvSpPr txBox="1">
            <a:spLocks noGrp="1"/>
          </p:cNvSpPr>
          <p:nvPr>
            <p:ph type="subTitle" idx="3"/>
          </p:nvPr>
        </p:nvSpPr>
        <p:spPr>
          <a:xfrm>
            <a:off x="269769" y="430309"/>
            <a:ext cx="1419300" cy="29961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206"/>
        <p:cNvGrpSpPr/>
        <p:nvPr/>
      </p:nvGrpSpPr>
      <p:grpSpPr>
        <a:xfrm>
          <a:off x="0" y="0"/>
          <a:ext cx="0" cy="0"/>
          <a:chOff x="0" y="0"/>
          <a:chExt cx="0" cy="0"/>
        </a:xfrm>
      </p:grpSpPr>
      <p:pic>
        <p:nvPicPr>
          <p:cNvPr id="207" name="Google Shape;207;p33"/>
          <p:cNvPicPr preferRelativeResize="0"/>
          <p:nvPr/>
        </p:nvPicPr>
        <p:blipFill rotWithShape="1">
          <a:blip r:embed="rId2">
            <a:alphaModFix/>
          </a:blip>
          <a:srcRect l="9"/>
          <a:stretch/>
        </p:blipFill>
        <p:spPr>
          <a:xfrm>
            <a:off x="-27128" y="1"/>
            <a:ext cx="1907688" cy="5138589"/>
          </a:xfrm>
          <a:prstGeom prst="rect">
            <a:avLst/>
          </a:prstGeom>
          <a:noFill/>
          <a:ln>
            <a:noFill/>
          </a:ln>
        </p:spPr>
      </p:pic>
      <p:pic>
        <p:nvPicPr>
          <p:cNvPr id="208" name="Google Shape;208;p33"/>
          <p:cNvPicPr preferRelativeResize="0"/>
          <p:nvPr/>
        </p:nvPicPr>
        <p:blipFill rotWithShape="1">
          <a:blip r:embed="rId3">
            <a:alphaModFix/>
          </a:blip>
          <a:srcRect/>
          <a:stretch/>
        </p:blipFill>
        <p:spPr>
          <a:xfrm>
            <a:off x="162929" y="3426405"/>
            <a:ext cx="1975372" cy="1561580"/>
          </a:xfrm>
          <a:prstGeom prst="rect">
            <a:avLst/>
          </a:prstGeom>
          <a:noFill/>
          <a:ln>
            <a:noFill/>
          </a:ln>
        </p:spPr>
      </p:pic>
      <p:sp>
        <p:nvSpPr>
          <p:cNvPr id="209" name="Google Shape;209;p33"/>
          <p:cNvSpPr txBox="1">
            <a:spLocks noGrp="1"/>
          </p:cNvSpPr>
          <p:nvPr>
            <p:ph type="body" idx="1"/>
          </p:nvPr>
        </p:nvSpPr>
        <p:spPr>
          <a:xfrm>
            <a:off x="2265194" y="426700"/>
            <a:ext cx="6609000" cy="374700"/>
          </a:xfrm>
          <a:prstGeom prst="rect">
            <a:avLst/>
          </a:prstGeom>
          <a:noFill/>
          <a:ln>
            <a:noFill/>
          </a:ln>
        </p:spPr>
        <p:txBody>
          <a:bodyPr spcFirstLastPara="1" wrap="square" lIns="41550" tIns="20775" rIns="41550" bIns="20775" anchor="b" anchorCtr="0">
            <a:noAutofit/>
          </a:bodyPr>
          <a:lstStyle>
            <a:lvl1pPr marL="457200" marR="0" lvl="0" indent="-228600" algn="l" rtl="0">
              <a:lnSpc>
                <a:spcPct val="100000"/>
              </a:lnSpc>
              <a:spcBef>
                <a:spcPts val="500"/>
              </a:spcBef>
              <a:spcAft>
                <a:spcPts val="0"/>
              </a:spcAft>
              <a:buClr>
                <a:schemeClr val="dk1"/>
              </a:buClr>
              <a:buSzPts val="1500"/>
              <a:buFont typeface="Arial"/>
              <a:buNone/>
              <a:defRPr sz="15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10" name="Google Shape;210;p33"/>
          <p:cNvSpPr txBox="1">
            <a:spLocks noGrp="1"/>
          </p:cNvSpPr>
          <p:nvPr>
            <p:ph type="body" idx="2"/>
          </p:nvPr>
        </p:nvSpPr>
        <p:spPr>
          <a:xfrm>
            <a:off x="2265194" y="891821"/>
            <a:ext cx="6609000" cy="3743400"/>
          </a:xfrm>
          <a:prstGeom prst="rect">
            <a:avLst/>
          </a:prstGeom>
          <a:noFill/>
          <a:ln>
            <a:noFill/>
          </a:ln>
        </p:spPr>
        <p:txBody>
          <a:bodyPr spcFirstLastPara="1" wrap="square" lIns="41550" tIns="20775" rIns="41550" bIns="20775" anchor="t" anchorCtr="0">
            <a:noAutofit/>
          </a:bodyPr>
          <a:lstStyle>
            <a:lvl1pPr marL="457200" marR="0" lvl="0" indent="-311150" algn="l" rtl="0">
              <a:lnSpc>
                <a:spcPct val="100000"/>
              </a:lnSpc>
              <a:spcBef>
                <a:spcPts val="500"/>
              </a:spcBef>
              <a:spcAft>
                <a:spcPts val="0"/>
              </a:spcAft>
              <a:buClr>
                <a:schemeClr val="dk1"/>
              </a:buClr>
              <a:buSzPts val="1300"/>
              <a:buFont typeface="Arial"/>
              <a:buChar char="•"/>
              <a:defRPr sz="1300" b="0" i="0" u="none" strike="noStrike" cap="none">
                <a:solidFill>
                  <a:schemeClr val="dk1"/>
                </a:solidFill>
                <a:latin typeface="Michroma"/>
                <a:ea typeface="Michroma"/>
                <a:cs typeface="Michroma"/>
                <a:sym typeface="Michroma"/>
              </a:defRPr>
            </a:lvl1pPr>
            <a:lvl2pPr marL="914400" marR="0" lvl="1"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Michroma"/>
                <a:ea typeface="Michroma"/>
                <a:cs typeface="Michroma"/>
                <a:sym typeface="Michroma"/>
              </a:defRPr>
            </a:lvl2pPr>
            <a:lvl3pPr marL="1371600" marR="0" lvl="2" indent="-285750" algn="l" rtl="0">
              <a:lnSpc>
                <a:spcPct val="100000"/>
              </a:lnSpc>
              <a:spcBef>
                <a:spcPts val="2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
        <p:nvSpPr>
          <p:cNvPr id="211" name="Google Shape;211;p33"/>
          <p:cNvSpPr txBox="1">
            <a:spLocks noGrp="1"/>
          </p:cNvSpPr>
          <p:nvPr>
            <p:ph type="subTitle" idx="3"/>
          </p:nvPr>
        </p:nvSpPr>
        <p:spPr>
          <a:xfrm>
            <a:off x="269769" y="430309"/>
            <a:ext cx="1419300" cy="29961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212"/>
        <p:cNvGrpSpPr/>
        <p:nvPr/>
      </p:nvGrpSpPr>
      <p:grpSpPr>
        <a:xfrm>
          <a:off x="0" y="0"/>
          <a:ext cx="0" cy="0"/>
          <a:chOff x="0" y="0"/>
          <a:chExt cx="0" cy="0"/>
        </a:xfrm>
      </p:grpSpPr>
      <p:pic>
        <p:nvPicPr>
          <p:cNvPr id="213" name="Google Shape;213;p34"/>
          <p:cNvPicPr preferRelativeResize="0"/>
          <p:nvPr/>
        </p:nvPicPr>
        <p:blipFill rotWithShape="1">
          <a:blip r:embed="rId2">
            <a:alphaModFix/>
          </a:blip>
          <a:srcRect/>
          <a:stretch/>
        </p:blipFill>
        <p:spPr>
          <a:xfrm>
            <a:off x="0" y="0"/>
            <a:ext cx="1880560" cy="5138587"/>
          </a:xfrm>
          <a:prstGeom prst="rect">
            <a:avLst/>
          </a:prstGeom>
          <a:noFill/>
          <a:ln>
            <a:noFill/>
          </a:ln>
        </p:spPr>
      </p:pic>
      <p:pic>
        <p:nvPicPr>
          <p:cNvPr id="214" name="Google Shape;214;p34"/>
          <p:cNvPicPr preferRelativeResize="0"/>
          <p:nvPr/>
        </p:nvPicPr>
        <p:blipFill rotWithShape="1">
          <a:blip r:embed="rId3">
            <a:alphaModFix/>
          </a:blip>
          <a:srcRect/>
          <a:stretch/>
        </p:blipFill>
        <p:spPr>
          <a:xfrm>
            <a:off x="162929" y="3426405"/>
            <a:ext cx="1975372" cy="1561580"/>
          </a:xfrm>
          <a:prstGeom prst="rect">
            <a:avLst/>
          </a:prstGeom>
          <a:noFill/>
          <a:ln>
            <a:noFill/>
          </a:ln>
        </p:spPr>
      </p:pic>
      <p:sp>
        <p:nvSpPr>
          <p:cNvPr id="215" name="Google Shape;215;p34"/>
          <p:cNvSpPr txBox="1">
            <a:spLocks noGrp="1"/>
          </p:cNvSpPr>
          <p:nvPr>
            <p:ph type="body" idx="1"/>
          </p:nvPr>
        </p:nvSpPr>
        <p:spPr>
          <a:xfrm>
            <a:off x="2265194" y="426700"/>
            <a:ext cx="6609000" cy="374700"/>
          </a:xfrm>
          <a:prstGeom prst="rect">
            <a:avLst/>
          </a:prstGeom>
          <a:noFill/>
          <a:ln>
            <a:noFill/>
          </a:ln>
        </p:spPr>
        <p:txBody>
          <a:bodyPr spcFirstLastPara="1" wrap="square" lIns="41550" tIns="20775" rIns="41550" bIns="20775" anchor="b" anchorCtr="0">
            <a:noAutofit/>
          </a:bodyPr>
          <a:lstStyle>
            <a:lvl1pPr marL="457200" marR="0" lvl="0" indent="-228600" algn="l" rtl="0">
              <a:lnSpc>
                <a:spcPct val="100000"/>
              </a:lnSpc>
              <a:spcBef>
                <a:spcPts val="500"/>
              </a:spcBef>
              <a:spcAft>
                <a:spcPts val="0"/>
              </a:spcAft>
              <a:buClr>
                <a:schemeClr val="dk1"/>
              </a:buClr>
              <a:buSzPts val="1500"/>
              <a:buFont typeface="Arial"/>
              <a:buNone/>
              <a:defRPr sz="15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16" name="Google Shape;216;p34"/>
          <p:cNvSpPr txBox="1">
            <a:spLocks noGrp="1"/>
          </p:cNvSpPr>
          <p:nvPr>
            <p:ph type="body" idx="2"/>
          </p:nvPr>
        </p:nvSpPr>
        <p:spPr>
          <a:xfrm>
            <a:off x="2265194" y="891821"/>
            <a:ext cx="6609000" cy="3743400"/>
          </a:xfrm>
          <a:prstGeom prst="rect">
            <a:avLst/>
          </a:prstGeom>
          <a:noFill/>
          <a:ln>
            <a:noFill/>
          </a:ln>
        </p:spPr>
        <p:txBody>
          <a:bodyPr spcFirstLastPara="1" wrap="square" lIns="41550" tIns="20775" rIns="41550" bIns="20775" anchor="t" anchorCtr="0">
            <a:noAutofit/>
          </a:bodyPr>
          <a:lstStyle>
            <a:lvl1pPr marL="457200" marR="0" lvl="0" indent="-311150" algn="l" rtl="0">
              <a:lnSpc>
                <a:spcPct val="100000"/>
              </a:lnSpc>
              <a:spcBef>
                <a:spcPts val="500"/>
              </a:spcBef>
              <a:spcAft>
                <a:spcPts val="0"/>
              </a:spcAft>
              <a:buClr>
                <a:schemeClr val="dk1"/>
              </a:buClr>
              <a:buSzPts val="1300"/>
              <a:buFont typeface="Arial"/>
              <a:buChar char="•"/>
              <a:defRPr sz="1300" b="0" i="0" u="none" strike="noStrike" cap="none">
                <a:solidFill>
                  <a:schemeClr val="dk1"/>
                </a:solidFill>
                <a:latin typeface="Michroma"/>
                <a:ea typeface="Michroma"/>
                <a:cs typeface="Michroma"/>
                <a:sym typeface="Michroma"/>
              </a:defRPr>
            </a:lvl1pPr>
            <a:lvl2pPr marL="914400" marR="0" lvl="1"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Michroma"/>
                <a:ea typeface="Michroma"/>
                <a:cs typeface="Michroma"/>
                <a:sym typeface="Michroma"/>
              </a:defRPr>
            </a:lvl2pPr>
            <a:lvl3pPr marL="1371600" marR="0" lvl="2" indent="-285750" algn="l" rtl="0">
              <a:lnSpc>
                <a:spcPct val="100000"/>
              </a:lnSpc>
              <a:spcBef>
                <a:spcPts val="2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
        <p:nvSpPr>
          <p:cNvPr id="217" name="Google Shape;217;p34"/>
          <p:cNvSpPr txBox="1">
            <a:spLocks noGrp="1"/>
          </p:cNvSpPr>
          <p:nvPr>
            <p:ph type="subTitle" idx="3"/>
          </p:nvPr>
        </p:nvSpPr>
        <p:spPr>
          <a:xfrm>
            <a:off x="269769" y="430309"/>
            <a:ext cx="1419300" cy="29961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chemeClr val="lt1"/>
        </a:solidFill>
        <a:effectLst/>
      </p:bgPr>
    </p:bg>
    <p:spTree>
      <p:nvGrpSpPr>
        <p:cNvPr id="1" name="Shape 218"/>
        <p:cNvGrpSpPr/>
        <p:nvPr/>
      </p:nvGrpSpPr>
      <p:grpSpPr>
        <a:xfrm>
          <a:off x="0" y="0"/>
          <a:ext cx="0" cy="0"/>
          <a:chOff x="0" y="0"/>
          <a:chExt cx="0" cy="0"/>
        </a:xfrm>
      </p:grpSpPr>
      <p:sp>
        <p:nvSpPr>
          <p:cNvPr id="219" name="Google Shape;219;p35"/>
          <p:cNvSpPr txBox="1"/>
          <p:nvPr/>
        </p:nvSpPr>
        <p:spPr>
          <a:xfrm>
            <a:off x="0" y="2290917"/>
            <a:ext cx="9144000" cy="5616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Arial"/>
              <a:buNone/>
            </a:pPr>
            <a:r>
              <a:rPr lang="en-GB" sz="2500" b="0" i="0" u="none" strike="noStrike" cap="none">
                <a:solidFill>
                  <a:schemeClr val="dk1"/>
                </a:solidFill>
                <a:latin typeface="Michroma"/>
                <a:ea typeface="Michroma"/>
                <a:cs typeface="Michroma"/>
                <a:sym typeface="Michroma"/>
              </a:rPr>
              <a:t>Body copy pages</a:t>
            </a:r>
            <a:endParaRPr sz="6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Just title, Blue border">
  <p:cSld name="1_Just title, Blue border">
    <p:spTree>
      <p:nvGrpSpPr>
        <p:cNvPr id="1" name="Shape 220"/>
        <p:cNvGrpSpPr/>
        <p:nvPr/>
      </p:nvGrpSpPr>
      <p:grpSpPr>
        <a:xfrm>
          <a:off x="0" y="0"/>
          <a:ext cx="0" cy="0"/>
          <a:chOff x="0" y="0"/>
          <a:chExt cx="0" cy="0"/>
        </a:xfrm>
      </p:grpSpPr>
      <p:pic>
        <p:nvPicPr>
          <p:cNvPr id="221" name="Google Shape;221;p36"/>
          <p:cNvPicPr preferRelativeResize="0"/>
          <p:nvPr/>
        </p:nvPicPr>
        <p:blipFill rotWithShape="1">
          <a:blip r:embed="rId2">
            <a:alphaModFix/>
          </a:blip>
          <a:srcRect/>
          <a:stretch/>
        </p:blipFill>
        <p:spPr>
          <a:xfrm>
            <a:off x="0" y="0"/>
            <a:ext cx="9144002" cy="733186"/>
          </a:xfrm>
          <a:prstGeom prst="rect">
            <a:avLst/>
          </a:prstGeom>
          <a:noFill/>
          <a:ln>
            <a:noFill/>
          </a:ln>
        </p:spPr>
      </p:pic>
      <p:pic>
        <p:nvPicPr>
          <p:cNvPr id="222" name="Google Shape;222;p36"/>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223" name="Google Shape;223;p36"/>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24" name="Google Shape;224;p36"/>
          <p:cNvSpPr txBox="1">
            <a:spLocks noGrp="1"/>
          </p:cNvSpPr>
          <p:nvPr>
            <p:ph type="body" idx="2"/>
          </p:nvPr>
        </p:nvSpPr>
        <p:spPr>
          <a:xfrm>
            <a:off x="278801" y="1221994"/>
            <a:ext cx="8595300" cy="374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1300"/>
              <a:buFont typeface="Arial"/>
              <a:buNone/>
              <a:defRPr sz="13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25" name="Google Shape;225;p36"/>
          <p:cNvSpPr txBox="1">
            <a:spLocks noGrp="1"/>
          </p:cNvSpPr>
          <p:nvPr>
            <p:ph type="body" idx="3"/>
          </p:nvPr>
        </p:nvSpPr>
        <p:spPr>
          <a:xfrm>
            <a:off x="278801" y="1687116"/>
            <a:ext cx="8595300" cy="2948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800"/>
              <a:buFont typeface="Arial"/>
              <a:buNone/>
              <a:defRPr sz="800" b="0" i="0" u="none" strike="noStrike" cap="none">
                <a:solidFill>
                  <a:schemeClr val="dk1"/>
                </a:solidFill>
                <a:latin typeface="Michroma"/>
                <a:ea typeface="Michroma"/>
                <a:cs typeface="Michroma"/>
                <a:sym typeface="Michroma"/>
              </a:defRPr>
            </a:lvl1pPr>
            <a:lvl2pPr marL="914400" marR="0" lvl="1"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2pPr>
            <a:lvl3pPr marL="1371600" marR="0" lvl="2" indent="-273050" algn="l" rtl="0">
              <a:lnSpc>
                <a:spcPct val="100000"/>
              </a:lnSpc>
              <a:spcBef>
                <a:spcPts val="200"/>
              </a:spcBef>
              <a:spcAft>
                <a:spcPts val="0"/>
              </a:spcAft>
              <a:buClr>
                <a:schemeClr val="dk1"/>
              </a:buClr>
              <a:buSzPts val="700"/>
              <a:buFont typeface="Arial"/>
              <a:buChar char="•"/>
              <a:defRPr sz="700" b="0" i="0" u="none" strike="noStrike" cap="none">
                <a:solidFill>
                  <a:schemeClr val="dk1"/>
                </a:solidFill>
                <a:latin typeface="Montserrat Medium"/>
                <a:ea typeface="Montserrat Medium"/>
                <a:cs typeface="Montserrat Medium"/>
                <a:sym typeface="Montserrat Medium"/>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Just title, Blue border">
  <p:cSld name="2_Just title, Blue border">
    <p:spTree>
      <p:nvGrpSpPr>
        <p:cNvPr id="1" name="Shape 226"/>
        <p:cNvGrpSpPr/>
        <p:nvPr/>
      </p:nvGrpSpPr>
      <p:grpSpPr>
        <a:xfrm>
          <a:off x="0" y="0"/>
          <a:ext cx="0" cy="0"/>
          <a:chOff x="0" y="0"/>
          <a:chExt cx="0" cy="0"/>
        </a:xfrm>
      </p:grpSpPr>
      <p:pic>
        <p:nvPicPr>
          <p:cNvPr id="227" name="Google Shape;227;p37"/>
          <p:cNvPicPr preferRelativeResize="0"/>
          <p:nvPr/>
        </p:nvPicPr>
        <p:blipFill rotWithShape="1">
          <a:blip r:embed="rId2">
            <a:alphaModFix/>
          </a:blip>
          <a:srcRect/>
          <a:stretch/>
        </p:blipFill>
        <p:spPr>
          <a:xfrm rot="10800000" flipH="1">
            <a:off x="335" y="701"/>
            <a:ext cx="9143669" cy="733187"/>
          </a:xfrm>
          <a:prstGeom prst="rect">
            <a:avLst/>
          </a:prstGeom>
          <a:noFill/>
          <a:ln>
            <a:noFill/>
          </a:ln>
        </p:spPr>
      </p:pic>
      <p:pic>
        <p:nvPicPr>
          <p:cNvPr id="228" name="Google Shape;228;p37"/>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229" name="Google Shape;229;p37"/>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30" name="Google Shape;230;p37"/>
          <p:cNvSpPr txBox="1">
            <a:spLocks noGrp="1"/>
          </p:cNvSpPr>
          <p:nvPr>
            <p:ph type="body" idx="2"/>
          </p:nvPr>
        </p:nvSpPr>
        <p:spPr>
          <a:xfrm>
            <a:off x="278801" y="1221994"/>
            <a:ext cx="8595300" cy="374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1300"/>
              <a:buFont typeface="Arial"/>
              <a:buNone/>
              <a:defRPr sz="13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31" name="Google Shape;231;p37"/>
          <p:cNvSpPr txBox="1">
            <a:spLocks noGrp="1"/>
          </p:cNvSpPr>
          <p:nvPr>
            <p:ph type="body" idx="3"/>
          </p:nvPr>
        </p:nvSpPr>
        <p:spPr>
          <a:xfrm>
            <a:off x="278801" y="1687116"/>
            <a:ext cx="8595300" cy="2948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800"/>
              <a:buFont typeface="Arial"/>
              <a:buNone/>
              <a:defRPr sz="800" b="0" i="0" u="none" strike="noStrike" cap="none">
                <a:solidFill>
                  <a:schemeClr val="dk1"/>
                </a:solidFill>
                <a:latin typeface="Michroma"/>
                <a:ea typeface="Michroma"/>
                <a:cs typeface="Michroma"/>
                <a:sym typeface="Michroma"/>
              </a:defRPr>
            </a:lvl1pPr>
            <a:lvl2pPr marL="914400" marR="0" lvl="1"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2pPr>
            <a:lvl3pPr marL="1371600" marR="0" lvl="2" indent="-273050" algn="l" rtl="0">
              <a:lnSpc>
                <a:spcPct val="100000"/>
              </a:lnSpc>
              <a:spcBef>
                <a:spcPts val="200"/>
              </a:spcBef>
              <a:spcAft>
                <a:spcPts val="0"/>
              </a:spcAft>
              <a:buClr>
                <a:schemeClr val="dk1"/>
              </a:buClr>
              <a:buSzPts val="700"/>
              <a:buFont typeface="Arial"/>
              <a:buChar char="•"/>
              <a:defRPr sz="700" b="0" i="0" u="none" strike="noStrike" cap="none">
                <a:solidFill>
                  <a:schemeClr val="dk1"/>
                </a:solidFill>
                <a:latin typeface="Montserrat Medium"/>
                <a:ea typeface="Montserrat Medium"/>
                <a:cs typeface="Montserrat Medium"/>
                <a:sym typeface="Montserrat Medium"/>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Just title, Blue border">
  <p:cSld name="3_Just title, Blue border">
    <p:spTree>
      <p:nvGrpSpPr>
        <p:cNvPr id="1" name="Shape 232"/>
        <p:cNvGrpSpPr/>
        <p:nvPr/>
      </p:nvGrpSpPr>
      <p:grpSpPr>
        <a:xfrm>
          <a:off x="0" y="0"/>
          <a:ext cx="0" cy="0"/>
          <a:chOff x="0" y="0"/>
          <a:chExt cx="0" cy="0"/>
        </a:xfrm>
      </p:grpSpPr>
      <p:pic>
        <p:nvPicPr>
          <p:cNvPr id="233" name="Google Shape;233;p38"/>
          <p:cNvPicPr preferRelativeResize="0"/>
          <p:nvPr/>
        </p:nvPicPr>
        <p:blipFill rotWithShape="1">
          <a:blip r:embed="rId2">
            <a:alphaModFix/>
          </a:blip>
          <a:srcRect/>
          <a:stretch/>
        </p:blipFill>
        <p:spPr>
          <a:xfrm>
            <a:off x="0" y="0"/>
            <a:ext cx="9145302" cy="733187"/>
          </a:xfrm>
          <a:prstGeom prst="rect">
            <a:avLst/>
          </a:prstGeom>
          <a:noFill/>
          <a:ln>
            <a:noFill/>
          </a:ln>
        </p:spPr>
      </p:pic>
      <p:pic>
        <p:nvPicPr>
          <p:cNvPr id="234" name="Google Shape;234;p38"/>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235" name="Google Shape;235;p38"/>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36" name="Google Shape;236;p38"/>
          <p:cNvSpPr txBox="1">
            <a:spLocks noGrp="1"/>
          </p:cNvSpPr>
          <p:nvPr>
            <p:ph type="body" idx="2"/>
          </p:nvPr>
        </p:nvSpPr>
        <p:spPr>
          <a:xfrm>
            <a:off x="278801" y="1221994"/>
            <a:ext cx="8595300" cy="374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1300"/>
              <a:buFont typeface="Arial"/>
              <a:buNone/>
              <a:defRPr sz="13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37" name="Google Shape;237;p38"/>
          <p:cNvSpPr txBox="1">
            <a:spLocks noGrp="1"/>
          </p:cNvSpPr>
          <p:nvPr>
            <p:ph type="body" idx="3"/>
          </p:nvPr>
        </p:nvSpPr>
        <p:spPr>
          <a:xfrm>
            <a:off x="278801" y="1687116"/>
            <a:ext cx="8595300" cy="2948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800"/>
              <a:buFont typeface="Arial"/>
              <a:buNone/>
              <a:defRPr sz="800" b="0" i="0" u="none" strike="noStrike" cap="none">
                <a:solidFill>
                  <a:schemeClr val="dk1"/>
                </a:solidFill>
                <a:latin typeface="Michroma"/>
                <a:ea typeface="Michroma"/>
                <a:cs typeface="Michroma"/>
                <a:sym typeface="Michroma"/>
              </a:defRPr>
            </a:lvl1pPr>
            <a:lvl2pPr marL="914400" marR="0" lvl="1"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2pPr>
            <a:lvl3pPr marL="1371600" marR="0" lvl="2" indent="-273050" algn="l" rtl="0">
              <a:lnSpc>
                <a:spcPct val="100000"/>
              </a:lnSpc>
              <a:spcBef>
                <a:spcPts val="200"/>
              </a:spcBef>
              <a:spcAft>
                <a:spcPts val="0"/>
              </a:spcAft>
              <a:buClr>
                <a:schemeClr val="dk1"/>
              </a:buClr>
              <a:buSzPts val="700"/>
              <a:buFont typeface="Arial"/>
              <a:buChar char="•"/>
              <a:defRPr sz="700" b="0" i="0" u="none" strike="noStrike" cap="none">
                <a:solidFill>
                  <a:schemeClr val="dk1"/>
                </a:solidFill>
                <a:latin typeface="Montserrat Medium"/>
                <a:ea typeface="Montserrat Medium"/>
                <a:cs typeface="Montserrat Medium"/>
                <a:sym typeface="Montserrat Medium"/>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Just title, Blue border">
  <p:cSld name="4_Just title, Blue border">
    <p:spTree>
      <p:nvGrpSpPr>
        <p:cNvPr id="1" name="Shape 238"/>
        <p:cNvGrpSpPr/>
        <p:nvPr/>
      </p:nvGrpSpPr>
      <p:grpSpPr>
        <a:xfrm>
          <a:off x="0" y="0"/>
          <a:ext cx="0" cy="0"/>
          <a:chOff x="0" y="0"/>
          <a:chExt cx="0" cy="0"/>
        </a:xfrm>
      </p:grpSpPr>
      <p:pic>
        <p:nvPicPr>
          <p:cNvPr id="239" name="Google Shape;239;p39"/>
          <p:cNvPicPr preferRelativeResize="0"/>
          <p:nvPr/>
        </p:nvPicPr>
        <p:blipFill rotWithShape="1">
          <a:blip r:embed="rId2">
            <a:alphaModFix/>
          </a:blip>
          <a:srcRect/>
          <a:stretch/>
        </p:blipFill>
        <p:spPr>
          <a:xfrm>
            <a:off x="0" y="0"/>
            <a:ext cx="9144002" cy="733187"/>
          </a:xfrm>
          <a:prstGeom prst="rect">
            <a:avLst/>
          </a:prstGeom>
          <a:noFill/>
          <a:ln>
            <a:noFill/>
          </a:ln>
        </p:spPr>
      </p:pic>
      <p:pic>
        <p:nvPicPr>
          <p:cNvPr id="240" name="Google Shape;240;p39"/>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241" name="Google Shape;241;p39"/>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42" name="Google Shape;242;p39"/>
          <p:cNvSpPr txBox="1">
            <a:spLocks noGrp="1"/>
          </p:cNvSpPr>
          <p:nvPr>
            <p:ph type="body" idx="2"/>
          </p:nvPr>
        </p:nvSpPr>
        <p:spPr>
          <a:xfrm>
            <a:off x="278801" y="1221994"/>
            <a:ext cx="4183200" cy="374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1300"/>
              <a:buFont typeface="Arial"/>
              <a:buNone/>
              <a:defRPr sz="13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43" name="Google Shape;243;p39"/>
          <p:cNvSpPr txBox="1">
            <a:spLocks noGrp="1"/>
          </p:cNvSpPr>
          <p:nvPr>
            <p:ph type="body" idx="3"/>
          </p:nvPr>
        </p:nvSpPr>
        <p:spPr>
          <a:xfrm>
            <a:off x="278801" y="1687116"/>
            <a:ext cx="4183200" cy="2948100"/>
          </a:xfrm>
          <a:prstGeom prst="rect">
            <a:avLst/>
          </a:prstGeom>
          <a:noFill/>
          <a:ln>
            <a:noFill/>
          </a:ln>
        </p:spPr>
        <p:txBody>
          <a:bodyPr spcFirstLastPara="1" wrap="square" lIns="0" tIns="0" rIns="0" bIns="0" anchor="t" anchorCtr="0">
            <a:noAutofit/>
          </a:bodyPr>
          <a:lstStyle>
            <a:lvl1pPr marL="457200" marR="0" lvl="0" indent="-285750" algn="l" rtl="0">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1pPr>
            <a:lvl2pPr marL="914400" marR="0" lvl="1"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2pPr>
            <a:lvl3pPr marL="1371600" marR="0" lvl="2" indent="-273050" algn="l" rtl="0">
              <a:lnSpc>
                <a:spcPct val="100000"/>
              </a:lnSpc>
              <a:spcBef>
                <a:spcPts val="200"/>
              </a:spcBef>
              <a:spcAft>
                <a:spcPts val="0"/>
              </a:spcAft>
              <a:buClr>
                <a:schemeClr val="dk1"/>
              </a:buClr>
              <a:buSzPts val="700"/>
              <a:buFont typeface="Arial"/>
              <a:buChar char="•"/>
              <a:defRPr sz="700" b="0" i="0" u="none" strike="noStrike" cap="none">
                <a:solidFill>
                  <a:schemeClr val="dk1"/>
                </a:solidFill>
                <a:latin typeface="Michroma"/>
                <a:ea typeface="Michroma"/>
                <a:cs typeface="Michroma"/>
                <a:sym typeface="Michroma"/>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
        <p:nvSpPr>
          <p:cNvPr id="244" name="Google Shape;244;p39"/>
          <p:cNvSpPr txBox="1">
            <a:spLocks noGrp="1"/>
          </p:cNvSpPr>
          <p:nvPr>
            <p:ph type="body" idx="4"/>
          </p:nvPr>
        </p:nvSpPr>
        <p:spPr>
          <a:xfrm>
            <a:off x="4695456" y="1221994"/>
            <a:ext cx="4183200" cy="374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1300"/>
              <a:buFont typeface="Arial"/>
              <a:buNone/>
              <a:defRPr sz="13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45" name="Google Shape;245;p39"/>
          <p:cNvSpPr txBox="1">
            <a:spLocks noGrp="1"/>
          </p:cNvSpPr>
          <p:nvPr>
            <p:ph type="body" idx="5"/>
          </p:nvPr>
        </p:nvSpPr>
        <p:spPr>
          <a:xfrm>
            <a:off x="4695456" y="1687116"/>
            <a:ext cx="4183200" cy="2948100"/>
          </a:xfrm>
          <a:prstGeom prst="rect">
            <a:avLst/>
          </a:prstGeom>
          <a:noFill/>
          <a:ln>
            <a:noFill/>
          </a:ln>
        </p:spPr>
        <p:txBody>
          <a:bodyPr spcFirstLastPara="1" wrap="square" lIns="0" tIns="0" rIns="0" bIns="0" anchor="t" anchorCtr="0">
            <a:noAutofit/>
          </a:bodyPr>
          <a:lstStyle>
            <a:lvl1pPr marL="457200" marR="0" lvl="0" indent="-285750" algn="l" rtl="0">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1pPr>
            <a:lvl2pPr marL="914400" marR="0" lvl="1"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2pPr>
            <a:lvl3pPr marL="1371600" marR="0" lvl="2" indent="-273050" algn="l" rtl="0">
              <a:lnSpc>
                <a:spcPct val="100000"/>
              </a:lnSpc>
              <a:spcBef>
                <a:spcPts val="200"/>
              </a:spcBef>
              <a:spcAft>
                <a:spcPts val="0"/>
              </a:spcAft>
              <a:buClr>
                <a:schemeClr val="dk1"/>
              </a:buClr>
              <a:buSzPts val="700"/>
              <a:buFont typeface="Arial"/>
              <a:buChar char="•"/>
              <a:defRPr sz="700" b="0" i="0" u="none" strike="noStrike" cap="none">
                <a:solidFill>
                  <a:schemeClr val="dk1"/>
                </a:solidFill>
                <a:latin typeface="Michroma"/>
                <a:ea typeface="Michroma"/>
                <a:cs typeface="Michroma"/>
                <a:sym typeface="Michroma"/>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Just title, Blue border">
  <p:cSld name="6_Just title, Blue border">
    <p:spTree>
      <p:nvGrpSpPr>
        <p:cNvPr id="1" name="Shape 246"/>
        <p:cNvGrpSpPr/>
        <p:nvPr/>
      </p:nvGrpSpPr>
      <p:grpSpPr>
        <a:xfrm>
          <a:off x="0" y="0"/>
          <a:ext cx="0" cy="0"/>
          <a:chOff x="0" y="0"/>
          <a:chExt cx="0" cy="0"/>
        </a:xfrm>
      </p:grpSpPr>
      <p:pic>
        <p:nvPicPr>
          <p:cNvPr id="247" name="Google Shape;247;p40"/>
          <p:cNvPicPr preferRelativeResize="0"/>
          <p:nvPr/>
        </p:nvPicPr>
        <p:blipFill rotWithShape="1">
          <a:blip r:embed="rId2">
            <a:alphaModFix/>
          </a:blip>
          <a:srcRect/>
          <a:stretch/>
        </p:blipFill>
        <p:spPr>
          <a:xfrm rot="10800000" flipH="1">
            <a:off x="335" y="701"/>
            <a:ext cx="9143669" cy="733187"/>
          </a:xfrm>
          <a:prstGeom prst="rect">
            <a:avLst/>
          </a:prstGeom>
          <a:noFill/>
          <a:ln>
            <a:noFill/>
          </a:ln>
        </p:spPr>
      </p:pic>
      <p:pic>
        <p:nvPicPr>
          <p:cNvPr id="248" name="Google Shape;248;p40"/>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249" name="Google Shape;249;p40"/>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50" name="Google Shape;250;p40"/>
          <p:cNvSpPr txBox="1">
            <a:spLocks noGrp="1"/>
          </p:cNvSpPr>
          <p:nvPr>
            <p:ph type="body" idx="2"/>
          </p:nvPr>
        </p:nvSpPr>
        <p:spPr>
          <a:xfrm>
            <a:off x="278801" y="1221994"/>
            <a:ext cx="4183200" cy="374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1500"/>
              <a:buFont typeface="Arial"/>
              <a:buNone/>
              <a:defRPr sz="15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51" name="Google Shape;251;p40"/>
          <p:cNvSpPr txBox="1">
            <a:spLocks noGrp="1"/>
          </p:cNvSpPr>
          <p:nvPr>
            <p:ph type="body" idx="3"/>
          </p:nvPr>
        </p:nvSpPr>
        <p:spPr>
          <a:xfrm>
            <a:off x="278801" y="1687116"/>
            <a:ext cx="4183200" cy="2948100"/>
          </a:xfrm>
          <a:prstGeom prst="rect">
            <a:avLst/>
          </a:prstGeom>
          <a:noFill/>
          <a:ln>
            <a:noFill/>
          </a:ln>
        </p:spPr>
        <p:txBody>
          <a:bodyPr spcFirstLastPara="1" wrap="square" lIns="0" tIns="0" rIns="0" bIns="0" anchor="t" anchorCtr="0">
            <a:noAutofit/>
          </a:bodyPr>
          <a:lstStyle>
            <a:lvl1pPr marL="457200" marR="0" lvl="0" indent="-285750" algn="l" rtl="0">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1pPr>
            <a:lvl2pPr marL="914400" marR="0" lvl="1"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2pPr>
            <a:lvl3pPr marL="1371600" marR="0" lvl="2" indent="-273050" algn="l" rtl="0">
              <a:lnSpc>
                <a:spcPct val="100000"/>
              </a:lnSpc>
              <a:spcBef>
                <a:spcPts val="200"/>
              </a:spcBef>
              <a:spcAft>
                <a:spcPts val="0"/>
              </a:spcAft>
              <a:buClr>
                <a:schemeClr val="dk1"/>
              </a:buClr>
              <a:buSzPts val="700"/>
              <a:buFont typeface="Arial"/>
              <a:buChar char="•"/>
              <a:defRPr sz="700" b="0" i="0" u="none" strike="noStrike" cap="none">
                <a:solidFill>
                  <a:schemeClr val="dk1"/>
                </a:solidFill>
                <a:latin typeface="Michroma"/>
                <a:ea typeface="Michroma"/>
                <a:cs typeface="Michroma"/>
                <a:sym typeface="Michroma"/>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
        <p:nvSpPr>
          <p:cNvPr id="252" name="Google Shape;252;p40"/>
          <p:cNvSpPr txBox="1">
            <a:spLocks noGrp="1"/>
          </p:cNvSpPr>
          <p:nvPr>
            <p:ph type="body" idx="4"/>
          </p:nvPr>
        </p:nvSpPr>
        <p:spPr>
          <a:xfrm>
            <a:off x="4695456" y="1221994"/>
            <a:ext cx="4183200" cy="374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1500"/>
              <a:buFont typeface="Arial"/>
              <a:buNone/>
              <a:defRPr sz="15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53" name="Google Shape;253;p40"/>
          <p:cNvSpPr txBox="1">
            <a:spLocks noGrp="1"/>
          </p:cNvSpPr>
          <p:nvPr>
            <p:ph type="body" idx="5"/>
          </p:nvPr>
        </p:nvSpPr>
        <p:spPr>
          <a:xfrm>
            <a:off x="4695456" y="1687116"/>
            <a:ext cx="4183200" cy="2948100"/>
          </a:xfrm>
          <a:prstGeom prst="rect">
            <a:avLst/>
          </a:prstGeom>
          <a:noFill/>
          <a:ln>
            <a:noFill/>
          </a:ln>
        </p:spPr>
        <p:txBody>
          <a:bodyPr spcFirstLastPara="1" wrap="square" lIns="0" tIns="0" rIns="0" bIns="0" anchor="t" anchorCtr="0">
            <a:noAutofit/>
          </a:bodyPr>
          <a:lstStyle>
            <a:lvl1pPr marL="457200" marR="0" lvl="0" indent="-285750" algn="l" rtl="0">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1pPr>
            <a:lvl2pPr marL="914400" marR="0" lvl="1"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2pPr>
            <a:lvl3pPr marL="1371600" marR="0" lvl="2" indent="-273050" algn="l" rtl="0">
              <a:lnSpc>
                <a:spcPct val="100000"/>
              </a:lnSpc>
              <a:spcBef>
                <a:spcPts val="200"/>
              </a:spcBef>
              <a:spcAft>
                <a:spcPts val="0"/>
              </a:spcAft>
              <a:buClr>
                <a:schemeClr val="dk1"/>
              </a:buClr>
              <a:buSzPts val="700"/>
              <a:buFont typeface="Arial"/>
              <a:buChar char="•"/>
              <a:defRPr sz="700" b="0" i="0" u="none" strike="noStrike" cap="none">
                <a:solidFill>
                  <a:schemeClr val="dk1"/>
                </a:solidFill>
                <a:latin typeface="Michroma"/>
                <a:ea typeface="Michroma"/>
                <a:cs typeface="Michroma"/>
                <a:sym typeface="Michroma"/>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2"/>
        <p:cNvGrpSpPr/>
        <p:nvPr/>
      </p:nvGrpSpPr>
      <p:grpSpPr>
        <a:xfrm>
          <a:off x="0" y="0"/>
          <a:ext cx="0" cy="0"/>
          <a:chOff x="0" y="0"/>
          <a:chExt cx="0" cy="0"/>
        </a:xfrm>
      </p:grpSpPr>
      <p:pic>
        <p:nvPicPr>
          <p:cNvPr id="23" name="Google Shape;23;p57"/>
          <p:cNvPicPr preferRelativeResize="0"/>
          <p:nvPr/>
        </p:nvPicPr>
        <p:blipFill rotWithShape="1">
          <a:blip r:embed="rId2">
            <a:alphaModFix/>
          </a:blip>
          <a:srcRect/>
          <a:stretch/>
        </p:blipFill>
        <p:spPr>
          <a:xfrm>
            <a:off x="0" y="4112011"/>
            <a:ext cx="9145303" cy="1030503"/>
          </a:xfrm>
          <a:prstGeom prst="rect">
            <a:avLst/>
          </a:prstGeom>
          <a:noFill/>
          <a:ln>
            <a:noFill/>
          </a:ln>
        </p:spPr>
      </p:pic>
      <p:sp>
        <p:nvSpPr>
          <p:cNvPr id="24" name="Google Shape;24;p57"/>
          <p:cNvSpPr>
            <a:spLocks noGrp="1"/>
          </p:cNvSpPr>
          <p:nvPr>
            <p:ph type="pic" idx="2"/>
          </p:nvPr>
        </p:nvSpPr>
        <p:spPr>
          <a:xfrm>
            <a:off x="0" y="0"/>
            <a:ext cx="9144000" cy="41121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25" name="Google Shape;25;p57"/>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26" name="Google Shape;26;p57"/>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7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_Just title, Blue border">
  <p:cSld name="7_Just title, Blue border">
    <p:spTree>
      <p:nvGrpSpPr>
        <p:cNvPr id="1" name="Shape 254"/>
        <p:cNvGrpSpPr/>
        <p:nvPr/>
      </p:nvGrpSpPr>
      <p:grpSpPr>
        <a:xfrm>
          <a:off x="0" y="0"/>
          <a:ext cx="0" cy="0"/>
          <a:chOff x="0" y="0"/>
          <a:chExt cx="0" cy="0"/>
        </a:xfrm>
      </p:grpSpPr>
      <p:pic>
        <p:nvPicPr>
          <p:cNvPr id="255" name="Google Shape;255;p41"/>
          <p:cNvPicPr preferRelativeResize="0"/>
          <p:nvPr/>
        </p:nvPicPr>
        <p:blipFill rotWithShape="1">
          <a:blip r:embed="rId2">
            <a:alphaModFix/>
          </a:blip>
          <a:srcRect/>
          <a:stretch/>
        </p:blipFill>
        <p:spPr>
          <a:xfrm>
            <a:off x="0" y="0"/>
            <a:ext cx="9145302" cy="733187"/>
          </a:xfrm>
          <a:prstGeom prst="rect">
            <a:avLst/>
          </a:prstGeom>
          <a:noFill/>
          <a:ln>
            <a:noFill/>
          </a:ln>
        </p:spPr>
      </p:pic>
      <p:pic>
        <p:nvPicPr>
          <p:cNvPr id="256" name="Google Shape;256;p41"/>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257" name="Google Shape;257;p41"/>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58" name="Google Shape;258;p41"/>
          <p:cNvSpPr txBox="1">
            <a:spLocks noGrp="1"/>
          </p:cNvSpPr>
          <p:nvPr>
            <p:ph type="body" idx="2"/>
          </p:nvPr>
        </p:nvSpPr>
        <p:spPr>
          <a:xfrm>
            <a:off x="278801" y="1221994"/>
            <a:ext cx="4183200" cy="374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1500"/>
              <a:buFont typeface="Arial"/>
              <a:buNone/>
              <a:defRPr sz="15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59" name="Google Shape;259;p41"/>
          <p:cNvSpPr txBox="1">
            <a:spLocks noGrp="1"/>
          </p:cNvSpPr>
          <p:nvPr>
            <p:ph type="body" idx="3"/>
          </p:nvPr>
        </p:nvSpPr>
        <p:spPr>
          <a:xfrm>
            <a:off x="278801" y="1687116"/>
            <a:ext cx="4183200" cy="2948100"/>
          </a:xfrm>
          <a:prstGeom prst="rect">
            <a:avLst/>
          </a:prstGeom>
          <a:noFill/>
          <a:ln>
            <a:noFill/>
          </a:ln>
        </p:spPr>
        <p:txBody>
          <a:bodyPr spcFirstLastPara="1" wrap="square" lIns="0" tIns="0" rIns="0" bIns="0" anchor="t" anchorCtr="0">
            <a:noAutofit/>
          </a:bodyPr>
          <a:lstStyle>
            <a:lvl1pPr marL="457200" marR="0" lvl="0" indent="-285750" algn="l" rtl="0">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1pPr>
            <a:lvl2pPr marL="914400" marR="0" lvl="1"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2pPr>
            <a:lvl3pPr marL="1371600" marR="0" lvl="2" indent="-273050" algn="l" rtl="0">
              <a:lnSpc>
                <a:spcPct val="100000"/>
              </a:lnSpc>
              <a:spcBef>
                <a:spcPts val="200"/>
              </a:spcBef>
              <a:spcAft>
                <a:spcPts val="0"/>
              </a:spcAft>
              <a:buClr>
                <a:schemeClr val="dk1"/>
              </a:buClr>
              <a:buSzPts val="700"/>
              <a:buFont typeface="Arial"/>
              <a:buChar char="•"/>
              <a:defRPr sz="700" b="0" i="0" u="none" strike="noStrike" cap="none">
                <a:solidFill>
                  <a:schemeClr val="dk1"/>
                </a:solidFill>
                <a:latin typeface="Michroma"/>
                <a:ea typeface="Michroma"/>
                <a:cs typeface="Michroma"/>
                <a:sym typeface="Michroma"/>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
        <p:nvSpPr>
          <p:cNvPr id="260" name="Google Shape;260;p41"/>
          <p:cNvSpPr txBox="1">
            <a:spLocks noGrp="1"/>
          </p:cNvSpPr>
          <p:nvPr>
            <p:ph type="body" idx="4"/>
          </p:nvPr>
        </p:nvSpPr>
        <p:spPr>
          <a:xfrm>
            <a:off x="4695456" y="1221994"/>
            <a:ext cx="4183200" cy="374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1500"/>
              <a:buFont typeface="Arial"/>
              <a:buNone/>
              <a:defRPr sz="15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61" name="Google Shape;261;p41"/>
          <p:cNvSpPr txBox="1">
            <a:spLocks noGrp="1"/>
          </p:cNvSpPr>
          <p:nvPr>
            <p:ph type="body" idx="5"/>
          </p:nvPr>
        </p:nvSpPr>
        <p:spPr>
          <a:xfrm>
            <a:off x="4695456" y="1687116"/>
            <a:ext cx="4183200" cy="2948100"/>
          </a:xfrm>
          <a:prstGeom prst="rect">
            <a:avLst/>
          </a:prstGeom>
          <a:noFill/>
          <a:ln>
            <a:noFill/>
          </a:ln>
        </p:spPr>
        <p:txBody>
          <a:bodyPr spcFirstLastPara="1" wrap="square" lIns="0" tIns="0" rIns="0" bIns="0" anchor="t" anchorCtr="0">
            <a:noAutofit/>
          </a:bodyPr>
          <a:lstStyle>
            <a:lvl1pPr marL="457200" marR="0" lvl="0" indent="-285750" algn="l" rtl="0">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1pPr>
            <a:lvl2pPr marL="914400" marR="0" lvl="1"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2pPr>
            <a:lvl3pPr marL="1371600" marR="0" lvl="2" indent="-273050" algn="l" rtl="0">
              <a:lnSpc>
                <a:spcPct val="100000"/>
              </a:lnSpc>
              <a:spcBef>
                <a:spcPts val="200"/>
              </a:spcBef>
              <a:spcAft>
                <a:spcPts val="0"/>
              </a:spcAft>
              <a:buClr>
                <a:schemeClr val="dk1"/>
              </a:buClr>
              <a:buSzPts val="700"/>
              <a:buFont typeface="Arial"/>
              <a:buChar char="•"/>
              <a:defRPr sz="700" b="0" i="0" u="none" strike="noStrike" cap="none">
                <a:solidFill>
                  <a:schemeClr val="dk1"/>
                </a:solidFill>
                <a:latin typeface="Michroma"/>
                <a:ea typeface="Michroma"/>
                <a:cs typeface="Michroma"/>
                <a:sym typeface="Michroma"/>
              </a:defRPr>
            </a:lvl3pPr>
            <a:lvl4pPr marL="1828800" marR="0" lvl="3"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4pPr>
            <a:lvl5pPr marL="2286000" marR="0" lvl="4" indent="-279400" algn="l" rtl="0">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8_Just title, Blue border">
  <p:cSld name="8_Just title, Blue border">
    <p:spTree>
      <p:nvGrpSpPr>
        <p:cNvPr id="1" name="Shape 262"/>
        <p:cNvGrpSpPr/>
        <p:nvPr/>
      </p:nvGrpSpPr>
      <p:grpSpPr>
        <a:xfrm>
          <a:off x="0" y="0"/>
          <a:ext cx="0" cy="0"/>
          <a:chOff x="0" y="0"/>
          <a:chExt cx="0" cy="0"/>
        </a:xfrm>
      </p:grpSpPr>
      <p:pic>
        <p:nvPicPr>
          <p:cNvPr id="263" name="Google Shape;263;p42"/>
          <p:cNvPicPr preferRelativeResize="0"/>
          <p:nvPr/>
        </p:nvPicPr>
        <p:blipFill rotWithShape="1">
          <a:blip r:embed="rId2">
            <a:alphaModFix/>
          </a:blip>
          <a:srcRect/>
          <a:stretch/>
        </p:blipFill>
        <p:spPr>
          <a:xfrm>
            <a:off x="0" y="0"/>
            <a:ext cx="9144002" cy="733187"/>
          </a:xfrm>
          <a:prstGeom prst="rect">
            <a:avLst/>
          </a:prstGeom>
          <a:noFill/>
          <a:ln>
            <a:noFill/>
          </a:ln>
        </p:spPr>
      </p:pic>
      <p:pic>
        <p:nvPicPr>
          <p:cNvPr id="264" name="Google Shape;264;p42"/>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265" name="Google Shape;265;p42"/>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66" name="Google Shape;266;p42"/>
          <p:cNvSpPr txBox="1">
            <a:spLocks noGrp="1"/>
          </p:cNvSpPr>
          <p:nvPr>
            <p:ph type="body" idx="2"/>
          </p:nvPr>
        </p:nvSpPr>
        <p:spPr>
          <a:xfrm>
            <a:off x="278801" y="1221994"/>
            <a:ext cx="1970100" cy="3413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67" name="Google Shape;267;p42"/>
          <p:cNvSpPr txBox="1">
            <a:spLocks noGrp="1"/>
          </p:cNvSpPr>
          <p:nvPr>
            <p:ph type="body" idx="3"/>
          </p:nvPr>
        </p:nvSpPr>
        <p:spPr>
          <a:xfrm>
            <a:off x="2488634" y="1221994"/>
            <a:ext cx="1970100" cy="3413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68" name="Google Shape;268;p42"/>
          <p:cNvSpPr txBox="1">
            <a:spLocks noGrp="1"/>
          </p:cNvSpPr>
          <p:nvPr>
            <p:ph type="body" idx="4"/>
          </p:nvPr>
        </p:nvSpPr>
        <p:spPr>
          <a:xfrm>
            <a:off x="4698467" y="1221994"/>
            <a:ext cx="1970100" cy="3413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69" name="Google Shape;269;p42"/>
          <p:cNvSpPr txBox="1">
            <a:spLocks noGrp="1"/>
          </p:cNvSpPr>
          <p:nvPr>
            <p:ph type="body" idx="5"/>
          </p:nvPr>
        </p:nvSpPr>
        <p:spPr>
          <a:xfrm>
            <a:off x="6908300" y="1221994"/>
            <a:ext cx="1970100" cy="3413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9_Just title, Blue border">
  <p:cSld name="9_Just title, Blue border">
    <p:spTree>
      <p:nvGrpSpPr>
        <p:cNvPr id="1" name="Shape 270"/>
        <p:cNvGrpSpPr/>
        <p:nvPr/>
      </p:nvGrpSpPr>
      <p:grpSpPr>
        <a:xfrm>
          <a:off x="0" y="0"/>
          <a:ext cx="0" cy="0"/>
          <a:chOff x="0" y="0"/>
          <a:chExt cx="0" cy="0"/>
        </a:xfrm>
      </p:grpSpPr>
      <p:pic>
        <p:nvPicPr>
          <p:cNvPr id="271" name="Google Shape;271;p43"/>
          <p:cNvPicPr preferRelativeResize="0"/>
          <p:nvPr/>
        </p:nvPicPr>
        <p:blipFill rotWithShape="1">
          <a:blip r:embed="rId2">
            <a:alphaModFix/>
          </a:blip>
          <a:srcRect/>
          <a:stretch/>
        </p:blipFill>
        <p:spPr>
          <a:xfrm>
            <a:off x="0" y="0"/>
            <a:ext cx="9144002" cy="733186"/>
          </a:xfrm>
          <a:prstGeom prst="rect">
            <a:avLst/>
          </a:prstGeom>
          <a:noFill/>
          <a:ln>
            <a:noFill/>
          </a:ln>
        </p:spPr>
      </p:pic>
      <p:pic>
        <p:nvPicPr>
          <p:cNvPr id="272" name="Google Shape;272;p43"/>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273" name="Google Shape;273;p43"/>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74" name="Google Shape;274;p43"/>
          <p:cNvSpPr txBox="1">
            <a:spLocks noGrp="1"/>
          </p:cNvSpPr>
          <p:nvPr>
            <p:ph type="body" idx="2"/>
          </p:nvPr>
        </p:nvSpPr>
        <p:spPr>
          <a:xfrm>
            <a:off x="278801" y="1221994"/>
            <a:ext cx="1970100" cy="3413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75" name="Google Shape;275;p43"/>
          <p:cNvSpPr txBox="1">
            <a:spLocks noGrp="1"/>
          </p:cNvSpPr>
          <p:nvPr>
            <p:ph type="body" idx="3"/>
          </p:nvPr>
        </p:nvSpPr>
        <p:spPr>
          <a:xfrm>
            <a:off x="2488634" y="1221994"/>
            <a:ext cx="1970100" cy="3413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76" name="Google Shape;276;p43"/>
          <p:cNvSpPr txBox="1">
            <a:spLocks noGrp="1"/>
          </p:cNvSpPr>
          <p:nvPr>
            <p:ph type="body" idx="4"/>
          </p:nvPr>
        </p:nvSpPr>
        <p:spPr>
          <a:xfrm>
            <a:off x="4698467" y="1221994"/>
            <a:ext cx="1970100" cy="3413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77" name="Google Shape;277;p43"/>
          <p:cNvSpPr txBox="1">
            <a:spLocks noGrp="1"/>
          </p:cNvSpPr>
          <p:nvPr>
            <p:ph type="body" idx="5"/>
          </p:nvPr>
        </p:nvSpPr>
        <p:spPr>
          <a:xfrm>
            <a:off x="6908300" y="1221994"/>
            <a:ext cx="1970100" cy="3413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1_Just title, Blue border">
  <p:cSld name="11_Just title, Blue border">
    <p:spTree>
      <p:nvGrpSpPr>
        <p:cNvPr id="1" name="Shape 278"/>
        <p:cNvGrpSpPr/>
        <p:nvPr/>
      </p:nvGrpSpPr>
      <p:grpSpPr>
        <a:xfrm>
          <a:off x="0" y="0"/>
          <a:ext cx="0" cy="0"/>
          <a:chOff x="0" y="0"/>
          <a:chExt cx="0" cy="0"/>
        </a:xfrm>
      </p:grpSpPr>
      <p:pic>
        <p:nvPicPr>
          <p:cNvPr id="279" name="Google Shape;279;p44"/>
          <p:cNvPicPr preferRelativeResize="0"/>
          <p:nvPr/>
        </p:nvPicPr>
        <p:blipFill rotWithShape="1">
          <a:blip r:embed="rId2">
            <a:alphaModFix/>
          </a:blip>
          <a:srcRect/>
          <a:stretch/>
        </p:blipFill>
        <p:spPr>
          <a:xfrm>
            <a:off x="0" y="0"/>
            <a:ext cx="9145302" cy="733187"/>
          </a:xfrm>
          <a:prstGeom prst="rect">
            <a:avLst/>
          </a:prstGeom>
          <a:noFill/>
          <a:ln>
            <a:noFill/>
          </a:ln>
        </p:spPr>
      </p:pic>
      <p:pic>
        <p:nvPicPr>
          <p:cNvPr id="280" name="Google Shape;280;p44"/>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281" name="Google Shape;281;p44"/>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82" name="Google Shape;282;p44"/>
          <p:cNvSpPr txBox="1">
            <a:spLocks noGrp="1"/>
          </p:cNvSpPr>
          <p:nvPr>
            <p:ph type="body" idx="2"/>
          </p:nvPr>
        </p:nvSpPr>
        <p:spPr>
          <a:xfrm>
            <a:off x="278801" y="1221994"/>
            <a:ext cx="1970100" cy="3413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83" name="Google Shape;283;p44"/>
          <p:cNvSpPr txBox="1">
            <a:spLocks noGrp="1"/>
          </p:cNvSpPr>
          <p:nvPr>
            <p:ph type="body" idx="3"/>
          </p:nvPr>
        </p:nvSpPr>
        <p:spPr>
          <a:xfrm>
            <a:off x="2488634" y="1221994"/>
            <a:ext cx="1970100" cy="3413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84" name="Google Shape;284;p44"/>
          <p:cNvSpPr txBox="1">
            <a:spLocks noGrp="1"/>
          </p:cNvSpPr>
          <p:nvPr>
            <p:ph type="body" idx="4"/>
          </p:nvPr>
        </p:nvSpPr>
        <p:spPr>
          <a:xfrm>
            <a:off x="4698467" y="1221994"/>
            <a:ext cx="1970100" cy="3413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285" name="Google Shape;285;p44"/>
          <p:cNvSpPr txBox="1">
            <a:spLocks noGrp="1"/>
          </p:cNvSpPr>
          <p:nvPr>
            <p:ph type="body" idx="5"/>
          </p:nvPr>
        </p:nvSpPr>
        <p:spPr>
          <a:xfrm>
            <a:off x="6908300" y="1221994"/>
            <a:ext cx="1970100" cy="3413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6"/>
        <p:cNvGrpSpPr/>
        <p:nvPr/>
      </p:nvGrpSpPr>
      <p:grpSpPr>
        <a:xfrm>
          <a:off x="0" y="0"/>
          <a:ext cx="0" cy="0"/>
          <a:chOff x="0" y="0"/>
          <a:chExt cx="0" cy="0"/>
        </a:xfrm>
      </p:grpSpPr>
      <p:sp>
        <p:nvSpPr>
          <p:cNvPr id="287" name="Google Shape;287;p4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88" name="Google Shape;288;p4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17500" algn="l" rtl="0">
              <a:lnSpc>
                <a:spcPct val="90000"/>
              </a:lnSpc>
              <a:spcBef>
                <a:spcPts val="8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289" name="Google Shape;289;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90" name="Google Shape;290;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91" name="Google Shape;291;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9_Title Slide">
  <p:cSld name="9_Title Slide">
    <p:bg>
      <p:bgPr>
        <a:solidFill>
          <a:schemeClr val="lt1"/>
        </a:solidFill>
        <a:effectLst/>
      </p:bgPr>
    </p:bg>
    <p:spTree>
      <p:nvGrpSpPr>
        <p:cNvPr id="1" name="Shape 298"/>
        <p:cNvGrpSpPr/>
        <p:nvPr/>
      </p:nvGrpSpPr>
      <p:grpSpPr>
        <a:xfrm>
          <a:off x="0" y="0"/>
          <a:ext cx="0" cy="0"/>
          <a:chOff x="0" y="0"/>
          <a:chExt cx="0" cy="0"/>
        </a:xfrm>
      </p:grpSpPr>
      <p:pic>
        <p:nvPicPr>
          <p:cNvPr id="299" name="Google Shape;299;p24"/>
          <p:cNvPicPr preferRelativeResize="0"/>
          <p:nvPr/>
        </p:nvPicPr>
        <p:blipFill rotWithShape="1">
          <a:blip r:embed="rId2">
            <a:alphaModFix/>
          </a:blip>
          <a:srcRect/>
          <a:stretch/>
        </p:blipFill>
        <p:spPr>
          <a:xfrm rot="10800000" flipH="1">
            <a:off x="335" y="4914"/>
            <a:ext cx="9143672" cy="5141997"/>
          </a:xfrm>
          <a:prstGeom prst="rect">
            <a:avLst/>
          </a:prstGeom>
          <a:noFill/>
          <a:ln>
            <a:noFill/>
          </a:ln>
        </p:spPr>
      </p:pic>
      <p:sp>
        <p:nvSpPr>
          <p:cNvPr id="300" name="Google Shape;300;p24"/>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spTree>
  </p:cSld>
  <p:clrMapOvr>
    <a:masterClrMapping/>
  </p:clrMapOvr>
  <p:extLst>
    <p:ext uri="{DCECCB84-F9BA-43D5-87BE-67443E8EF086}">
      <p15:sldGuideLst xmlns:p15="http://schemas.microsoft.com/office/powerpoint/2012/main">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4_Title Slide">
  <p:cSld name="24_Title Slide">
    <p:bg>
      <p:bgPr>
        <a:solidFill>
          <a:schemeClr val="lt1"/>
        </a:solidFill>
        <a:effectLst/>
      </p:bgPr>
    </p:bg>
    <p:spTree>
      <p:nvGrpSpPr>
        <p:cNvPr id="1" name="Shape 301"/>
        <p:cNvGrpSpPr/>
        <p:nvPr/>
      </p:nvGrpSpPr>
      <p:grpSpPr>
        <a:xfrm>
          <a:off x="0" y="0"/>
          <a:ext cx="0" cy="0"/>
          <a:chOff x="0" y="0"/>
          <a:chExt cx="0" cy="0"/>
        </a:xfrm>
      </p:grpSpPr>
      <p:pic>
        <p:nvPicPr>
          <p:cNvPr id="302" name="Google Shape;302;p46"/>
          <p:cNvPicPr preferRelativeResize="0"/>
          <p:nvPr/>
        </p:nvPicPr>
        <p:blipFill rotWithShape="1">
          <a:blip r:embed="rId2">
            <a:alphaModFix/>
          </a:blip>
          <a:srcRect/>
          <a:stretch/>
        </p:blipFill>
        <p:spPr>
          <a:xfrm>
            <a:off x="0" y="0"/>
            <a:ext cx="9145304" cy="5139507"/>
          </a:xfrm>
          <a:prstGeom prst="rect">
            <a:avLst/>
          </a:prstGeom>
          <a:noFill/>
          <a:ln>
            <a:noFill/>
          </a:ln>
        </p:spPr>
      </p:pic>
      <p:sp>
        <p:nvSpPr>
          <p:cNvPr id="303" name="Google Shape;303;p46"/>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3_Title Slide">
  <p:cSld name="13_Title Slide">
    <p:bg>
      <p:bgPr>
        <a:solidFill>
          <a:schemeClr val="lt1"/>
        </a:solidFill>
        <a:effectLst/>
      </p:bgPr>
    </p:bg>
    <p:spTree>
      <p:nvGrpSpPr>
        <p:cNvPr id="1" name="Shape 304"/>
        <p:cNvGrpSpPr/>
        <p:nvPr/>
      </p:nvGrpSpPr>
      <p:grpSpPr>
        <a:xfrm>
          <a:off x="0" y="0"/>
          <a:ext cx="0" cy="0"/>
          <a:chOff x="0" y="0"/>
          <a:chExt cx="0" cy="0"/>
        </a:xfrm>
      </p:grpSpPr>
      <p:pic>
        <p:nvPicPr>
          <p:cNvPr id="305" name="Google Shape;305;p47"/>
          <p:cNvPicPr preferRelativeResize="0"/>
          <p:nvPr/>
        </p:nvPicPr>
        <p:blipFill rotWithShape="1">
          <a:blip r:embed="rId2">
            <a:alphaModFix/>
          </a:blip>
          <a:srcRect/>
          <a:stretch/>
        </p:blipFill>
        <p:spPr>
          <a:xfrm>
            <a:off x="0" y="0"/>
            <a:ext cx="9144002" cy="5138588"/>
          </a:xfrm>
          <a:prstGeom prst="rect">
            <a:avLst/>
          </a:prstGeom>
          <a:noFill/>
          <a:ln>
            <a:noFill/>
          </a:ln>
        </p:spPr>
      </p:pic>
      <p:sp>
        <p:nvSpPr>
          <p:cNvPr id="306" name="Google Shape;306;p47"/>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spTree>
  </p:cSld>
  <p:clrMapOvr>
    <a:masterClrMapping/>
  </p:clrMapOvr>
  <p:extLst>
    <p:ext uri="{DCECCB84-F9BA-43D5-87BE-67443E8EF086}">
      <p15:sldGuideLst xmlns:p15="http://schemas.microsoft.com/office/powerpoint/2012/main">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_Title Slide">
  <p:cSld name="5_Title Slide">
    <p:bg>
      <p:bgPr>
        <a:solidFill>
          <a:schemeClr val="lt1"/>
        </a:solidFill>
        <a:effectLst/>
      </p:bgPr>
    </p:bg>
    <p:spTree>
      <p:nvGrpSpPr>
        <p:cNvPr id="1" name="Shape 307"/>
        <p:cNvGrpSpPr/>
        <p:nvPr/>
      </p:nvGrpSpPr>
      <p:grpSpPr>
        <a:xfrm>
          <a:off x="0" y="0"/>
          <a:ext cx="0" cy="0"/>
          <a:chOff x="0" y="0"/>
          <a:chExt cx="0" cy="0"/>
        </a:xfrm>
      </p:grpSpPr>
      <p:pic>
        <p:nvPicPr>
          <p:cNvPr id="308" name="Google Shape;308;p48"/>
          <p:cNvPicPr preferRelativeResize="0"/>
          <p:nvPr/>
        </p:nvPicPr>
        <p:blipFill rotWithShape="1">
          <a:blip r:embed="rId2">
            <a:alphaModFix/>
          </a:blip>
          <a:srcRect/>
          <a:stretch/>
        </p:blipFill>
        <p:spPr>
          <a:xfrm>
            <a:off x="0" y="0"/>
            <a:ext cx="9145302" cy="5138590"/>
          </a:xfrm>
          <a:prstGeom prst="rect">
            <a:avLst/>
          </a:prstGeom>
          <a:noFill/>
          <a:ln>
            <a:noFill/>
          </a:ln>
        </p:spPr>
      </p:pic>
      <p:sp>
        <p:nvSpPr>
          <p:cNvPr id="309" name="Google Shape;309;p48"/>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chemeClr val="lt1"/>
        </a:solidFill>
        <a:effectLst/>
      </p:bgPr>
    </p:bg>
    <p:spTree>
      <p:nvGrpSpPr>
        <p:cNvPr id="1" name="Shape 310"/>
        <p:cNvGrpSpPr/>
        <p:nvPr/>
      </p:nvGrpSpPr>
      <p:grpSpPr>
        <a:xfrm>
          <a:off x="0" y="0"/>
          <a:ext cx="0" cy="0"/>
          <a:chOff x="0" y="0"/>
          <a:chExt cx="0" cy="0"/>
        </a:xfrm>
      </p:grpSpPr>
      <p:sp>
        <p:nvSpPr>
          <p:cNvPr id="311" name="Google Shape;311;p49"/>
          <p:cNvSpPr txBox="1"/>
          <p:nvPr/>
        </p:nvSpPr>
        <p:spPr>
          <a:xfrm>
            <a:off x="0" y="2290917"/>
            <a:ext cx="9144000" cy="5616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Arial"/>
              <a:buNone/>
            </a:pPr>
            <a:r>
              <a:rPr lang="en-GB" sz="2500" b="0" i="0" u="none" strike="noStrike" cap="none">
                <a:solidFill>
                  <a:schemeClr val="dk1"/>
                </a:solidFill>
                <a:latin typeface="Michroma"/>
                <a:ea typeface="Michroma"/>
                <a:cs typeface="Michroma"/>
                <a:sym typeface="Michroma"/>
              </a:rPr>
              <a:t>Thanks</a:t>
            </a:r>
            <a:endParaRPr sz="6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4_Title Slide">
  <p:cSld name="24_Title Slide">
    <p:bg>
      <p:bgPr>
        <a:solidFill>
          <a:schemeClr val="lt1"/>
        </a:solidFill>
        <a:effectLst/>
      </p:bgPr>
    </p:bg>
    <p:spTree>
      <p:nvGrpSpPr>
        <p:cNvPr id="1" name="Shape 27"/>
        <p:cNvGrpSpPr/>
        <p:nvPr/>
      </p:nvGrpSpPr>
      <p:grpSpPr>
        <a:xfrm>
          <a:off x="0" y="0"/>
          <a:ext cx="0" cy="0"/>
          <a:chOff x="0" y="0"/>
          <a:chExt cx="0" cy="0"/>
        </a:xfrm>
      </p:grpSpPr>
      <p:pic>
        <p:nvPicPr>
          <p:cNvPr id="28" name="Google Shape;28;p58"/>
          <p:cNvPicPr preferRelativeResize="0"/>
          <p:nvPr/>
        </p:nvPicPr>
        <p:blipFill rotWithShape="1">
          <a:blip r:embed="rId2">
            <a:alphaModFix/>
          </a:blip>
          <a:srcRect/>
          <a:stretch/>
        </p:blipFill>
        <p:spPr>
          <a:xfrm>
            <a:off x="0" y="0"/>
            <a:ext cx="9145304" cy="5139507"/>
          </a:xfrm>
          <a:prstGeom prst="rect">
            <a:avLst/>
          </a:prstGeom>
          <a:noFill/>
          <a:ln>
            <a:noFill/>
          </a:ln>
        </p:spPr>
      </p:pic>
      <p:sp>
        <p:nvSpPr>
          <p:cNvPr id="29" name="Google Shape;29;p58"/>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pic>
        <p:nvPicPr>
          <p:cNvPr id="30" name="Google Shape;30;p58"/>
          <p:cNvPicPr preferRelativeResize="0"/>
          <p:nvPr/>
        </p:nvPicPr>
        <p:blipFill rotWithShape="1">
          <a:blip r:embed="rId3">
            <a:alphaModFix/>
          </a:blip>
          <a:srcRect/>
          <a:stretch/>
        </p:blipFill>
        <p:spPr>
          <a:xfrm>
            <a:off x="1588884" y="-876942"/>
            <a:ext cx="6240889" cy="4933572"/>
          </a:xfrm>
          <a:prstGeom prst="rect">
            <a:avLst/>
          </a:prstGeom>
          <a:noFill/>
          <a:ln>
            <a:noFill/>
          </a:ln>
        </p:spPr>
      </p:pic>
      <p:pic>
        <p:nvPicPr>
          <p:cNvPr id="31" name="Google Shape;31;p58"/>
          <p:cNvPicPr preferRelativeResize="0"/>
          <p:nvPr/>
        </p:nvPicPr>
        <p:blipFill rotWithShape="1">
          <a:blip r:embed="rId3">
            <a:alphaModFix/>
          </a:blip>
          <a:srcRect/>
          <a:stretch/>
        </p:blipFill>
        <p:spPr>
          <a:xfrm>
            <a:off x="5683558" y="77498"/>
            <a:ext cx="6240889" cy="4933572"/>
          </a:xfrm>
          <a:prstGeom prst="rect">
            <a:avLst/>
          </a:prstGeom>
          <a:noFill/>
          <a:ln>
            <a:noFill/>
          </a:ln>
        </p:spPr>
      </p:pic>
      <p:sp>
        <p:nvSpPr>
          <p:cNvPr id="32" name="Google Shape;32;p58"/>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33" name="Google Shape;33;p58"/>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312"/>
        <p:cNvGrpSpPr/>
        <p:nvPr/>
      </p:nvGrpSpPr>
      <p:grpSpPr>
        <a:xfrm>
          <a:off x="0" y="0"/>
          <a:ext cx="0" cy="0"/>
          <a:chOff x="0" y="0"/>
          <a:chExt cx="0" cy="0"/>
        </a:xfrm>
      </p:grpSpPr>
      <p:pic>
        <p:nvPicPr>
          <p:cNvPr id="313" name="Google Shape;313;p50"/>
          <p:cNvPicPr preferRelativeResize="0"/>
          <p:nvPr/>
        </p:nvPicPr>
        <p:blipFill rotWithShape="1">
          <a:blip r:embed="rId2">
            <a:alphaModFix/>
          </a:blip>
          <a:srcRect/>
          <a:stretch/>
        </p:blipFill>
        <p:spPr>
          <a:xfrm>
            <a:off x="0" y="0"/>
            <a:ext cx="1880560" cy="5138592"/>
          </a:xfrm>
          <a:prstGeom prst="rect">
            <a:avLst/>
          </a:prstGeom>
          <a:noFill/>
          <a:ln>
            <a:noFill/>
          </a:ln>
        </p:spPr>
      </p:pic>
      <p:pic>
        <p:nvPicPr>
          <p:cNvPr id="314" name="Google Shape;314;p50"/>
          <p:cNvPicPr preferRelativeResize="0"/>
          <p:nvPr/>
        </p:nvPicPr>
        <p:blipFill rotWithShape="1">
          <a:blip r:embed="rId3">
            <a:alphaModFix/>
          </a:blip>
          <a:srcRect/>
          <a:stretch/>
        </p:blipFill>
        <p:spPr>
          <a:xfrm>
            <a:off x="162929" y="3426405"/>
            <a:ext cx="1975372" cy="1561580"/>
          </a:xfrm>
          <a:prstGeom prst="rect">
            <a:avLst/>
          </a:prstGeom>
          <a:noFill/>
          <a:ln>
            <a:noFill/>
          </a:ln>
        </p:spPr>
      </p:pic>
      <p:sp>
        <p:nvSpPr>
          <p:cNvPr id="315" name="Google Shape;315;p50"/>
          <p:cNvSpPr txBox="1">
            <a:spLocks noGrp="1"/>
          </p:cNvSpPr>
          <p:nvPr>
            <p:ph type="body" idx="1"/>
          </p:nvPr>
        </p:nvSpPr>
        <p:spPr>
          <a:xfrm>
            <a:off x="2265194" y="426700"/>
            <a:ext cx="6609000" cy="374700"/>
          </a:xfrm>
          <a:prstGeom prst="rect">
            <a:avLst/>
          </a:prstGeom>
          <a:noFill/>
          <a:ln>
            <a:noFill/>
          </a:ln>
        </p:spPr>
        <p:txBody>
          <a:bodyPr spcFirstLastPara="1" wrap="square" lIns="41550" tIns="20775" rIns="41550" bIns="20775" anchor="b" anchorCtr="0">
            <a:noAutofit/>
          </a:bodyPr>
          <a:lstStyle>
            <a:lvl1pPr marL="457200" marR="0" lvl="0" indent="-228600" algn="l">
              <a:lnSpc>
                <a:spcPct val="100000"/>
              </a:lnSpc>
              <a:spcBef>
                <a:spcPts val="500"/>
              </a:spcBef>
              <a:spcAft>
                <a:spcPts val="0"/>
              </a:spcAft>
              <a:buClr>
                <a:schemeClr val="dk1"/>
              </a:buClr>
              <a:buSzPts val="1500"/>
              <a:buFont typeface="Arial"/>
              <a:buNone/>
              <a:defRPr sz="1500" b="0" i="0">
                <a:solidFill>
                  <a:schemeClr val="dk1"/>
                </a:solidFill>
                <a:latin typeface="Michroma"/>
                <a:ea typeface="Michroma"/>
                <a:cs typeface="Michroma"/>
                <a:sym typeface="Michroma"/>
              </a:defRPr>
            </a:lvl1pPr>
            <a:lvl2pPr marL="914400" marR="0" lvl="1" indent="-228600" algn="l">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316" name="Google Shape;316;p50"/>
          <p:cNvSpPr txBox="1">
            <a:spLocks noGrp="1"/>
          </p:cNvSpPr>
          <p:nvPr>
            <p:ph type="body" idx="2"/>
          </p:nvPr>
        </p:nvSpPr>
        <p:spPr>
          <a:xfrm>
            <a:off x="2265194" y="891821"/>
            <a:ext cx="6609000" cy="3743400"/>
          </a:xfrm>
          <a:prstGeom prst="rect">
            <a:avLst/>
          </a:prstGeom>
          <a:noFill/>
          <a:ln>
            <a:noFill/>
          </a:ln>
        </p:spPr>
        <p:txBody>
          <a:bodyPr spcFirstLastPara="1" wrap="square" lIns="41550" tIns="20775" rIns="41550" bIns="20775" anchor="t" anchorCtr="0">
            <a:noAutofit/>
          </a:bodyPr>
          <a:lstStyle>
            <a:lvl1pPr marL="457200" marR="0" lvl="0" indent="-311150" algn="l">
              <a:lnSpc>
                <a:spcPct val="100000"/>
              </a:lnSpc>
              <a:spcBef>
                <a:spcPts val="500"/>
              </a:spcBef>
              <a:spcAft>
                <a:spcPts val="0"/>
              </a:spcAft>
              <a:buClr>
                <a:schemeClr val="dk1"/>
              </a:buClr>
              <a:buSzPts val="1300"/>
              <a:buFont typeface="Arial"/>
              <a:buChar char="•"/>
              <a:defRPr sz="1300" b="0" i="0">
                <a:solidFill>
                  <a:schemeClr val="dk1"/>
                </a:solidFill>
                <a:latin typeface="Michroma"/>
                <a:ea typeface="Michroma"/>
                <a:cs typeface="Michroma"/>
                <a:sym typeface="Michroma"/>
              </a:defRPr>
            </a:lvl1pPr>
            <a:lvl2pPr marL="914400" marR="0" lvl="1" indent="-298450" algn="l">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Michroma"/>
                <a:ea typeface="Michroma"/>
                <a:cs typeface="Michroma"/>
                <a:sym typeface="Michroma"/>
              </a:defRPr>
            </a:lvl2pPr>
            <a:lvl3pPr marL="1371600" marR="0" lvl="2" indent="-285750" algn="l">
              <a:lnSpc>
                <a:spcPct val="100000"/>
              </a:lnSpc>
              <a:spcBef>
                <a:spcPts val="2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3pPr>
            <a:lvl4pPr marL="1828800" marR="0" lvl="3" indent="-279400" algn="l">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4pPr>
            <a:lvl5pPr marL="2286000" marR="0" lvl="4" indent="-279400" algn="l">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5pPr>
            <a:lvl6pPr marL="2743200" marR="0" lvl="5" indent="-279400" algn="l">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
        <p:nvSpPr>
          <p:cNvPr id="317" name="Google Shape;317;p50"/>
          <p:cNvSpPr txBox="1">
            <a:spLocks noGrp="1"/>
          </p:cNvSpPr>
          <p:nvPr>
            <p:ph type="subTitle" idx="3"/>
          </p:nvPr>
        </p:nvSpPr>
        <p:spPr>
          <a:xfrm>
            <a:off x="269769" y="430309"/>
            <a:ext cx="1419300" cy="2996100"/>
          </a:xfrm>
          <a:prstGeom prst="rect">
            <a:avLst/>
          </a:prstGeom>
          <a:noFill/>
          <a:ln>
            <a:noFill/>
          </a:ln>
        </p:spPr>
        <p:txBody>
          <a:bodyPr spcFirstLastPara="1" wrap="square" lIns="0" tIns="0" rIns="0" bIns="0" anchor="t" anchorCtr="0">
            <a:noAutofit/>
          </a:bodyPr>
          <a:lstStyle>
            <a:lvl1pPr marR="0" lvl="0" algn="l">
              <a:lnSpc>
                <a:spcPct val="90000"/>
              </a:lnSpc>
              <a:spcBef>
                <a:spcPts val="500"/>
              </a:spcBef>
              <a:spcAft>
                <a:spcPts val="0"/>
              </a:spcAft>
              <a:buClr>
                <a:schemeClr val="lt1"/>
              </a:buClr>
              <a:buSzPts val="2000"/>
              <a:buFont typeface="Arial"/>
              <a:buNone/>
              <a:defRPr sz="2000" b="0" i="0">
                <a:solidFill>
                  <a:schemeClr val="lt1"/>
                </a:solidFill>
                <a:latin typeface="Michroma"/>
                <a:ea typeface="Michroma"/>
                <a:cs typeface="Michroma"/>
                <a:sym typeface="Michroma"/>
              </a:defRPr>
            </a:lvl1pPr>
            <a:lvl2pPr marR="0" lvl="1" algn="ctr">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18"/>
        <p:cNvGrpSpPr/>
        <p:nvPr/>
      </p:nvGrpSpPr>
      <p:grpSpPr>
        <a:xfrm>
          <a:off x="0" y="0"/>
          <a:ext cx="0" cy="0"/>
          <a:chOff x="0" y="0"/>
          <a:chExt cx="0" cy="0"/>
        </a:xfrm>
      </p:grpSpPr>
      <p:pic>
        <p:nvPicPr>
          <p:cNvPr id="319" name="Google Shape;319;p51"/>
          <p:cNvPicPr preferRelativeResize="0"/>
          <p:nvPr/>
        </p:nvPicPr>
        <p:blipFill rotWithShape="1">
          <a:blip r:embed="rId2">
            <a:alphaModFix/>
          </a:blip>
          <a:srcRect/>
          <a:stretch/>
        </p:blipFill>
        <p:spPr>
          <a:xfrm>
            <a:off x="0" y="4112012"/>
            <a:ext cx="9144005" cy="1030503"/>
          </a:xfrm>
          <a:prstGeom prst="rect">
            <a:avLst/>
          </a:prstGeom>
          <a:noFill/>
          <a:ln>
            <a:noFill/>
          </a:ln>
        </p:spPr>
      </p:pic>
      <p:sp>
        <p:nvSpPr>
          <p:cNvPr id="320" name="Google Shape;320;p51"/>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321" name="Google Shape;321;p51"/>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lvl="1" algn="l">
              <a:lnSpc>
                <a:spcPct val="100000"/>
              </a:lnSpc>
              <a:spcBef>
                <a:spcPts val="0"/>
              </a:spcBef>
              <a:spcAft>
                <a:spcPts val="0"/>
              </a:spcAft>
              <a:buSzPts val="600"/>
              <a:buNone/>
              <a:defRPr sz="800"/>
            </a:lvl2pPr>
            <a:lvl3pPr lvl="2" algn="l">
              <a:lnSpc>
                <a:spcPct val="100000"/>
              </a:lnSpc>
              <a:spcBef>
                <a:spcPts val="0"/>
              </a:spcBef>
              <a:spcAft>
                <a:spcPts val="0"/>
              </a:spcAft>
              <a:buSzPts val="600"/>
              <a:buNone/>
              <a:defRPr sz="800"/>
            </a:lvl3pPr>
            <a:lvl4pPr lvl="3" algn="l">
              <a:lnSpc>
                <a:spcPct val="100000"/>
              </a:lnSpc>
              <a:spcBef>
                <a:spcPts val="0"/>
              </a:spcBef>
              <a:spcAft>
                <a:spcPts val="0"/>
              </a:spcAft>
              <a:buSzPts val="600"/>
              <a:buNone/>
              <a:defRPr sz="800"/>
            </a:lvl4pPr>
            <a:lvl5pPr lvl="4" algn="l">
              <a:lnSpc>
                <a:spcPct val="100000"/>
              </a:lnSpc>
              <a:spcBef>
                <a:spcPts val="0"/>
              </a:spcBef>
              <a:spcAft>
                <a:spcPts val="0"/>
              </a:spcAft>
              <a:buSzPts val="600"/>
              <a:buNone/>
              <a:defRPr sz="800"/>
            </a:lvl5pPr>
            <a:lvl6pPr lvl="5" algn="l">
              <a:lnSpc>
                <a:spcPct val="100000"/>
              </a:lnSpc>
              <a:spcBef>
                <a:spcPts val="0"/>
              </a:spcBef>
              <a:spcAft>
                <a:spcPts val="0"/>
              </a:spcAft>
              <a:buSzPts val="600"/>
              <a:buNone/>
              <a:defRPr sz="800"/>
            </a:lvl6pPr>
            <a:lvl7pPr lvl="6" algn="l">
              <a:lnSpc>
                <a:spcPct val="100000"/>
              </a:lnSpc>
              <a:spcBef>
                <a:spcPts val="0"/>
              </a:spcBef>
              <a:spcAft>
                <a:spcPts val="0"/>
              </a:spcAft>
              <a:buSzPts val="600"/>
              <a:buNone/>
              <a:defRPr sz="800"/>
            </a:lvl7pPr>
            <a:lvl8pPr lvl="7" algn="l">
              <a:lnSpc>
                <a:spcPct val="100000"/>
              </a:lnSpc>
              <a:spcBef>
                <a:spcPts val="0"/>
              </a:spcBef>
              <a:spcAft>
                <a:spcPts val="0"/>
              </a:spcAft>
              <a:buSzPts val="600"/>
              <a:buNone/>
              <a:defRPr sz="800"/>
            </a:lvl8pPr>
            <a:lvl9pPr lvl="8" algn="l">
              <a:lnSpc>
                <a:spcPct val="100000"/>
              </a:lnSpc>
              <a:spcBef>
                <a:spcPts val="0"/>
              </a:spcBef>
              <a:spcAft>
                <a:spcPts val="0"/>
              </a:spcAft>
              <a:buSzPts val="600"/>
              <a:buNone/>
              <a:defRPr sz="800"/>
            </a:lvl9pPr>
          </a:lstStyle>
          <a:p>
            <a:endParaRPr/>
          </a:p>
        </p:txBody>
      </p:sp>
      <p:sp>
        <p:nvSpPr>
          <p:cNvPr id="322" name="Google Shape;322;p51"/>
          <p:cNvSpPr>
            <a:spLocks noGrp="1"/>
          </p:cNvSpPr>
          <p:nvPr>
            <p:ph type="pic" idx="2"/>
          </p:nvPr>
        </p:nvSpPr>
        <p:spPr>
          <a:xfrm>
            <a:off x="0" y="0"/>
            <a:ext cx="9144000" cy="41121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7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2_Just title, Blue border">
  <p:cSld name="12_Just title, Blue border">
    <p:spTree>
      <p:nvGrpSpPr>
        <p:cNvPr id="1" name="Shape 323"/>
        <p:cNvGrpSpPr/>
        <p:nvPr/>
      </p:nvGrpSpPr>
      <p:grpSpPr>
        <a:xfrm>
          <a:off x="0" y="0"/>
          <a:ext cx="0" cy="0"/>
          <a:chOff x="0" y="0"/>
          <a:chExt cx="0" cy="0"/>
        </a:xfrm>
      </p:grpSpPr>
      <p:pic>
        <p:nvPicPr>
          <p:cNvPr id="324" name="Google Shape;324;p52"/>
          <p:cNvPicPr preferRelativeResize="0"/>
          <p:nvPr/>
        </p:nvPicPr>
        <p:blipFill rotWithShape="1">
          <a:blip r:embed="rId2">
            <a:alphaModFix/>
          </a:blip>
          <a:srcRect/>
          <a:stretch/>
        </p:blipFill>
        <p:spPr>
          <a:xfrm>
            <a:off x="0" y="0"/>
            <a:ext cx="9144002" cy="733187"/>
          </a:xfrm>
          <a:prstGeom prst="rect">
            <a:avLst/>
          </a:prstGeom>
          <a:noFill/>
          <a:ln>
            <a:noFill/>
          </a:ln>
        </p:spPr>
      </p:pic>
      <p:pic>
        <p:nvPicPr>
          <p:cNvPr id="325" name="Google Shape;325;p52"/>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326" name="Google Shape;326;p52"/>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a:lnSpc>
                <a:spcPct val="90000"/>
              </a:lnSpc>
              <a:spcBef>
                <a:spcPts val="500"/>
              </a:spcBef>
              <a:spcAft>
                <a:spcPts val="0"/>
              </a:spcAft>
              <a:buClr>
                <a:schemeClr val="lt1"/>
              </a:buClr>
              <a:buSzPts val="2000"/>
              <a:buFont typeface="Arial"/>
              <a:buNone/>
              <a:defRPr sz="2000" b="0" i="0">
                <a:solidFill>
                  <a:schemeClr val="lt1"/>
                </a:solidFill>
                <a:latin typeface="Michroma"/>
                <a:ea typeface="Michroma"/>
                <a:cs typeface="Michroma"/>
                <a:sym typeface="Michroma"/>
              </a:defRPr>
            </a:lvl1pPr>
            <a:lvl2pPr marR="0" lvl="1" algn="ctr">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327" name="Google Shape;327;p52"/>
          <p:cNvSpPr txBox="1">
            <a:spLocks noGrp="1"/>
          </p:cNvSpPr>
          <p:nvPr>
            <p:ph type="body" idx="2"/>
          </p:nvPr>
        </p:nvSpPr>
        <p:spPr>
          <a:xfrm>
            <a:off x="278801" y="1221994"/>
            <a:ext cx="1970100" cy="1438500"/>
          </a:xfrm>
          <a:prstGeom prst="rect">
            <a:avLst/>
          </a:prstGeom>
          <a:solidFill>
            <a:srgbClr val="03E1E0">
              <a:alpha val="4705"/>
            </a:srgbClr>
          </a:solidFill>
          <a:ln>
            <a:noFill/>
          </a:ln>
        </p:spPr>
        <p:txBody>
          <a:bodyPr spcFirstLastPara="1" wrap="square" lIns="65450" tIns="65450" rIns="65450" bIns="65450" anchor="t" anchorCtr="0">
            <a:noAutofit/>
          </a:bodyPr>
          <a:lstStyle>
            <a:lvl1pPr marL="457200" marR="0" lvl="0" indent="-228600" algn="l">
              <a:lnSpc>
                <a:spcPct val="100000"/>
              </a:lnSpc>
              <a:spcBef>
                <a:spcPts val="500"/>
              </a:spcBef>
              <a:spcAft>
                <a:spcPts val="0"/>
              </a:spcAft>
              <a:buClr>
                <a:schemeClr val="dk1"/>
              </a:buClr>
              <a:buSzPts val="900"/>
              <a:buFont typeface="Arial"/>
              <a:buNone/>
              <a:defRPr sz="900" b="0" i="0">
                <a:solidFill>
                  <a:schemeClr val="dk1"/>
                </a:solidFill>
                <a:latin typeface="Michroma"/>
                <a:ea typeface="Michroma"/>
                <a:cs typeface="Michroma"/>
                <a:sym typeface="Michroma"/>
              </a:defRPr>
            </a:lvl1pPr>
            <a:lvl2pPr marL="914400" marR="0" lvl="1" indent="-228600" algn="l">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328" name="Google Shape;328;p52"/>
          <p:cNvSpPr txBox="1">
            <a:spLocks noGrp="1"/>
          </p:cNvSpPr>
          <p:nvPr>
            <p:ph type="body" idx="3"/>
          </p:nvPr>
        </p:nvSpPr>
        <p:spPr>
          <a:xfrm>
            <a:off x="2488634" y="1221994"/>
            <a:ext cx="1970100" cy="1438500"/>
          </a:xfrm>
          <a:prstGeom prst="rect">
            <a:avLst/>
          </a:prstGeom>
          <a:solidFill>
            <a:srgbClr val="03E1E0">
              <a:alpha val="4705"/>
            </a:srgbClr>
          </a:solidFill>
          <a:ln>
            <a:noFill/>
          </a:ln>
        </p:spPr>
        <p:txBody>
          <a:bodyPr spcFirstLastPara="1" wrap="square" lIns="65450" tIns="65450" rIns="65450" bIns="65450" anchor="t" anchorCtr="0">
            <a:noAutofit/>
          </a:bodyPr>
          <a:lstStyle>
            <a:lvl1pPr marL="457200" marR="0" lvl="0" indent="-228600" algn="l">
              <a:lnSpc>
                <a:spcPct val="100000"/>
              </a:lnSpc>
              <a:spcBef>
                <a:spcPts val="500"/>
              </a:spcBef>
              <a:spcAft>
                <a:spcPts val="0"/>
              </a:spcAft>
              <a:buClr>
                <a:schemeClr val="dk1"/>
              </a:buClr>
              <a:buSzPts val="900"/>
              <a:buFont typeface="Arial"/>
              <a:buNone/>
              <a:defRPr sz="900" b="0" i="0">
                <a:solidFill>
                  <a:schemeClr val="dk1"/>
                </a:solidFill>
                <a:latin typeface="Michroma"/>
                <a:ea typeface="Michroma"/>
                <a:cs typeface="Michroma"/>
                <a:sym typeface="Michroma"/>
              </a:defRPr>
            </a:lvl1pPr>
            <a:lvl2pPr marL="914400" marR="0" lvl="1" indent="-228600" algn="l">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329" name="Google Shape;329;p52"/>
          <p:cNvSpPr txBox="1">
            <a:spLocks noGrp="1"/>
          </p:cNvSpPr>
          <p:nvPr>
            <p:ph type="body" idx="4"/>
          </p:nvPr>
        </p:nvSpPr>
        <p:spPr>
          <a:xfrm>
            <a:off x="4698467" y="1221994"/>
            <a:ext cx="1970100" cy="1438500"/>
          </a:xfrm>
          <a:prstGeom prst="rect">
            <a:avLst/>
          </a:prstGeom>
          <a:solidFill>
            <a:srgbClr val="03E1E0">
              <a:alpha val="4705"/>
            </a:srgbClr>
          </a:solidFill>
          <a:ln>
            <a:noFill/>
          </a:ln>
        </p:spPr>
        <p:txBody>
          <a:bodyPr spcFirstLastPara="1" wrap="square" lIns="65450" tIns="65450" rIns="65450" bIns="65450" anchor="t" anchorCtr="0">
            <a:noAutofit/>
          </a:bodyPr>
          <a:lstStyle>
            <a:lvl1pPr marL="457200" marR="0" lvl="0" indent="-228600" algn="l">
              <a:lnSpc>
                <a:spcPct val="100000"/>
              </a:lnSpc>
              <a:spcBef>
                <a:spcPts val="500"/>
              </a:spcBef>
              <a:spcAft>
                <a:spcPts val="0"/>
              </a:spcAft>
              <a:buClr>
                <a:schemeClr val="dk1"/>
              </a:buClr>
              <a:buSzPts val="900"/>
              <a:buFont typeface="Arial"/>
              <a:buNone/>
              <a:defRPr sz="900" b="0" i="0">
                <a:solidFill>
                  <a:schemeClr val="dk1"/>
                </a:solidFill>
                <a:latin typeface="Michroma"/>
                <a:ea typeface="Michroma"/>
                <a:cs typeface="Michroma"/>
                <a:sym typeface="Michroma"/>
              </a:defRPr>
            </a:lvl1pPr>
            <a:lvl2pPr marL="914400" marR="0" lvl="1" indent="-228600" algn="l">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330" name="Google Shape;330;p52"/>
          <p:cNvSpPr txBox="1">
            <a:spLocks noGrp="1"/>
          </p:cNvSpPr>
          <p:nvPr>
            <p:ph type="body" idx="5"/>
          </p:nvPr>
        </p:nvSpPr>
        <p:spPr>
          <a:xfrm>
            <a:off x="6908300" y="1221994"/>
            <a:ext cx="1970100" cy="1438500"/>
          </a:xfrm>
          <a:prstGeom prst="rect">
            <a:avLst/>
          </a:prstGeom>
          <a:solidFill>
            <a:srgbClr val="03E1E0">
              <a:alpha val="4705"/>
            </a:srgbClr>
          </a:solidFill>
          <a:ln>
            <a:noFill/>
          </a:ln>
        </p:spPr>
        <p:txBody>
          <a:bodyPr spcFirstLastPara="1" wrap="square" lIns="65450" tIns="65450" rIns="65450" bIns="65450" anchor="t" anchorCtr="0">
            <a:noAutofit/>
          </a:bodyPr>
          <a:lstStyle>
            <a:lvl1pPr marL="457200" marR="0" lvl="0" indent="-228600" algn="l">
              <a:lnSpc>
                <a:spcPct val="100000"/>
              </a:lnSpc>
              <a:spcBef>
                <a:spcPts val="500"/>
              </a:spcBef>
              <a:spcAft>
                <a:spcPts val="0"/>
              </a:spcAft>
              <a:buClr>
                <a:schemeClr val="dk1"/>
              </a:buClr>
              <a:buSzPts val="900"/>
              <a:buFont typeface="Arial"/>
              <a:buNone/>
              <a:defRPr sz="900" b="0" i="0">
                <a:solidFill>
                  <a:schemeClr val="dk1"/>
                </a:solidFill>
                <a:latin typeface="Michroma"/>
                <a:ea typeface="Michroma"/>
                <a:cs typeface="Michroma"/>
                <a:sym typeface="Michroma"/>
              </a:defRPr>
            </a:lvl1pPr>
            <a:lvl2pPr marL="914400" marR="0" lvl="1" indent="-228600" algn="l">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331" name="Google Shape;331;p52"/>
          <p:cNvSpPr txBox="1">
            <a:spLocks noGrp="1"/>
          </p:cNvSpPr>
          <p:nvPr>
            <p:ph type="body" idx="6"/>
          </p:nvPr>
        </p:nvSpPr>
        <p:spPr>
          <a:xfrm>
            <a:off x="278801" y="2946121"/>
            <a:ext cx="1970100" cy="1438500"/>
          </a:xfrm>
          <a:prstGeom prst="rect">
            <a:avLst/>
          </a:prstGeom>
          <a:solidFill>
            <a:srgbClr val="03E1E0">
              <a:alpha val="4705"/>
            </a:srgbClr>
          </a:solidFill>
          <a:ln>
            <a:noFill/>
          </a:ln>
        </p:spPr>
        <p:txBody>
          <a:bodyPr spcFirstLastPara="1" wrap="square" lIns="65450" tIns="65450" rIns="65450" bIns="65450" anchor="t" anchorCtr="0">
            <a:noAutofit/>
          </a:bodyPr>
          <a:lstStyle>
            <a:lvl1pPr marL="457200" marR="0" lvl="0" indent="-228600" algn="l">
              <a:lnSpc>
                <a:spcPct val="100000"/>
              </a:lnSpc>
              <a:spcBef>
                <a:spcPts val="500"/>
              </a:spcBef>
              <a:spcAft>
                <a:spcPts val="0"/>
              </a:spcAft>
              <a:buClr>
                <a:schemeClr val="dk1"/>
              </a:buClr>
              <a:buSzPts val="900"/>
              <a:buFont typeface="Arial"/>
              <a:buNone/>
              <a:defRPr sz="900" b="0" i="0">
                <a:solidFill>
                  <a:schemeClr val="dk1"/>
                </a:solidFill>
                <a:latin typeface="Michroma"/>
                <a:ea typeface="Michroma"/>
                <a:cs typeface="Michroma"/>
                <a:sym typeface="Michroma"/>
              </a:defRPr>
            </a:lvl1pPr>
            <a:lvl2pPr marL="914400" marR="0" lvl="1" indent="-228600" algn="l">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332" name="Google Shape;332;p52"/>
          <p:cNvSpPr txBox="1">
            <a:spLocks noGrp="1"/>
          </p:cNvSpPr>
          <p:nvPr>
            <p:ph type="body" idx="7"/>
          </p:nvPr>
        </p:nvSpPr>
        <p:spPr>
          <a:xfrm>
            <a:off x="2488634" y="2946121"/>
            <a:ext cx="1970100" cy="1438500"/>
          </a:xfrm>
          <a:prstGeom prst="rect">
            <a:avLst/>
          </a:prstGeom>
          <a:solidFill>
            <a:srgbClr val="03E1E0">
              <a:alpha val="4705"/>
            </a:srgbClr>
          </a:solidFill>
          <a:ln>
            <a:noFill/>
          </a:ln>
        </p:spPr>
        <p:txBody>
          <a:bodyPr spcFirstLastPara="1" wrap="square" lIns="65450" tIns="65450" rIns="65450" bIns="65450" anchor="t" anchorCtr="0">
            <a:noAutofit/>
          </a:bodyPr>
          <a:lstStyle>
            <a:lvl1pPr marL="457200" marR="0" lvl="0" indent="-228600" algn="l">
              <a:lnSpc>
                <a:spcPct val="100000"/>
              </a:lnSpc>
              <a:spcBef>
                <a:spcPts val="500"/>
              </a:spcBef>
              <a:spcAft>
                <a:spcPts val="0"/>
              </a:spcAft>
              <a:buClr>
                <a:schemeClr val="dk1"/>
              </a:buClr>
              <a:buSzPts val="900"/>
              <a:buFont typeface="Arial"/>
              <a:buNone/>
              <a:defRPr sz="900" b="0" i="0">
                <a:solidFill>
                  <a:schemeClr val="dk1"/>
                </a:solidFill>
                <a:latin typeface="Michroma"/>
                <a:ea typeface="Michroma"/>
                <a:cs typeface="Michroma"/>
                <a:sym typeface="Michroma"/>
              </a:defRPr>
            </a:lvl1pPr>
            <a:lvl2pPr marL="914400" marR="0" lvl="1" indent="-228600" algn="l">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333" name="Google Shape;333;p52"/>
          <p:cNvSpPr txBox="1">
            <a:spLocks noGrp="1"/>
          </p:cNvSpPr>
          <p:nvPr>
            <p:ph type="body" idx="8"/>
          </p:nvPr>
        </p:nvSpPr>
        <p:spPr>
          <a:xfrm>
            <a:off x="4698467" y="2946121"/>
            <a:ext cx="1970100" cy="1438500"/>
          </a:xfrm>
          <a:prstGeom prst="rect">
            <a:avLst/>
          </a:prstGeom>
          <a:solidFill>
            <a:srgbClr val="03E1E0">
              <a:alpha val="4705"/>
            </a:srgbClr>
          </a:solidFill>
          <a:ln>
            <a:noFill/>
          </a:ln>
        </p:spPr>
        <p:txBody>
          <a:bodyPr spcFirstLastPara="1" wrap="square" lIns="65450" tIns="65450" rIns="65450" bIns="65450" anchor="t" anchorCtr="0">
            <a:noAutofit/>
          </a:bodyPr>
          <a:lstStyle>
            <a:lvl1pPr marL="457200" marR="0" lvl="0" indent="-228600" algn="l">
              <a:lnSpc>
                <a:spcPct val="100000"/>
              </a:lnSpc>
              <a:spcBef>
                <a:spcPts val="500"/>
              </a:spcBef>
              <a:spcAft>
                <a:spcPts val="0"/>
              </a:spcAft>
              <a:buClr>
                <a:schemeClr val="dk1"/>
              </a:buClr>
              <a:buSzPts val="900"/>
              <a:buFont typeface="Arial"/>
              <a:buNone/>
              <a:defRPr sz="900" b="0" i="0">
                <a:solidFill>
                  <a:schemeClr val="dk1"/>
                </a:solidFill>
                <a:latin typeface="Michroma"/>
                <a:ea typeface="Michroma"/>
                <a:cs typeface="Michroma"/>
                <a:sym typeface="Michroma"/>
              </a:defRPr>
            </a:lvl1pPr>
            <a:lvl2pPr marL="914400" marR="0" lvl="1" indent="-228600" algn="l">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334" name="Google Shape;334;p52"/>
          <p:cNvSpPr txBox="1">
            <a:spLocks noGrp="1"/>
          </p:cNvSpPr>
          <p:nvPr>
            <p:ph type="body" idx="9"/>
          </p:nvPr>
        </p:nvSpPr>
        <p:spPr>
          <a:xfrm>
            <a:off x="6908300" y="2946121"/>
            <a:ext cx="1970100" cy="1438500"/>
          </a:xfrm>
          <a:prstGeom prst="rect">
            <a:avLst/>
          </a:prstGeom>
          <a:solidFill>
            <a:srgbClr val="03E1E0">
              <a:alpha val="4705"/>
            </a:srgbClr>
          </a:solidFill>
          <a:ln>
            <a:noFill/>
          </a:ln>
        </p:spPr>
        <p:txBody>
          <a:bodyPr spcFirstLastPara="1" wrap="square" lIns="65450" tIns="65450" rIns="65450" bIns="65450" anchor="t" anchorCtr="0">
            <a:noAutofit/>
          </a:bodyPr>
          <a:lstStyle>
            <a:lvl1pPr marL="457200" marR="0" lvl="0" indent="-228600" algn="l">
              <a:lnSpc>
                <a:spcPct val="100000"/>
              </a:lnSpc>
              <a:spcBef>
                <a:spcPts val="500"/>
              </a:spcBef>
              <a:spcAft>
                <a:spcPts val="0"/>
              </a:spcAft>
              <a:buClr>
                <a:schemeClr val="dk1"/>
              </a:buClr>
              <a:buSzPts val="900"/>
              <a:buFont typeface="Arial"/>
              <a:buNone/>
              <a:defRPr sz="900" b="0" i="0">
                <a:solidFill>
                  <a:schemeClr val="dk1"/>
                </a:solidFill>
                <a:latin typeface="Michroma"/>
                <a:ea typeface="Michroma"/>
                <a:cs typeface="Michroma"/>
                <a:sym typeface="Michroma"/>
              </a:defRPr>
            </a:lvl1pPr>
            <a:lvl2pPr marL="914400" marR="0" lvl="1" indent="-228600" algn="l">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Just title, Blue border">
  <p:cSld name="Just title, Blue border">
    <p:spTree>
      <p:nvGrpSpPr>
        <p:cNvPr id="1" name="Shape 335"/>
        <p:cNvGrpSpPr/>
        <p:nvPr/>
      </p:nvGrpSpPr>
      <p:grpSpPr>
        <a:xfrm>
          <a:off x="0" y="0"/>
          <a:ext cx="0" cy="0"/>
          <a:chOff x="0" y="0"/>
          <a:chExt cx="0" cy="0"/>
        </a:xfrm>
      </p:grpSpPr>
      <p:pic>
        <p:nvPicPr>
          <p:cNvPr id="336" name="Google Shape;336;p53"/>
          <p:cNvPicPr preferRelativeResize="0"/>
          <p:nvPr/>
        </p:nvPicPr>
        <p:blipFill rotWithShape="1">
          <a:blip r:embed="rId2">
            <a:alphaModFix/>
          </a:blip>
          <a:srcRect/>
          <a:stretch/>
        </p:blipFill>
        <p:spPr>
          <a:xfrm>
            <a:off x="0" y="0"/>
            <a:ext cx="9144002" cy="733187"/>
          </a:xfrm>
          <a:prstGeom prst="rect">
            <a:avLst/>
          </a:prstGeom>
          <a:noFill/>
          <a:ln>
            <a:noFill/>
          </a:ln>
        </p:spPr>
      </p:pic>
      <p:pic>
        <p:nvPicPr>
          <p:cNvPr id="337" name="Google Shape;337;p53"/>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338" name="Google Shape;338;p53"/>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339" name="Google Shape;339;p53"/>
          <p:cNvSpPr txBox="1">
            <a:spLocks noGrp="1"/>
          </p:cNvSpPr>
          <p:nvPr>
            <p:ph type="body" idx="2"/>
          </p:nvPr>
        </p:nvSpPr>
        <p:spPr>
          <a:xfrm>
            <a:off x="278801" y="1221994"/>
            <a:ext cx="8595300" cy="374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00"/>
              </a:spcBef>
              <a:spcAft>
                <a:spcPts val="0"/>
              </a:spcAft>
              <a:buClr>
                <a:schemeClr val="dk1"/>
              </a:buClr>
              <a:buSzPts val="1300"/>
              <a:buFont typeface="Arial"/>
              <a:buNone/>
              <a:defRPr sz="1300" b="0" i="0" u="none" strike="noStrike" cap="none">
                <a:solidFill>
                  <a:schemeClr val="dk1"/>
                </a:solidFill>
                <a:latin typeface="Michroma"/>
                <a:ea typeface="Michroma"/>
                <a:cs typeface="Michroma"/>
                <a:sym typeface="Michroma"/>
              </a:defRPr>
            </a:lvl1pPr>
            <a:lvl2pPr marL="914400" marR="0" lvl="1" indent="-228600" algn="l">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340" name="Google Shape;340;p53"/>
          <p:cNvSpPr txBox="1">
            <a:spLocks noGrp="1"/>
          </p:cNvSpPr>
          <p:nvPr>
            <p:ph type="body" idx="3"/>
          </p:nvPr>
        </p:nvSpPr>
        <p:spPr>
          <a:xfrm>
            <a:off x="278801" y="1687116"/>
            <a:ext cx="8595300" cy="29481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00"/>
              </a:spcBef>
              <a:spcAft>
                <a:spcPts val="0"/>
              </a:spcAft>
              <a:buClr>
                <a:schemeClr val="dk1"/>
              </a:buClr>
              <a:buSzPts val="800"/>
              <a:buFont typeface="Arial"/>
              <a:buNone/>
              <a:defRPr sz="800" b="0" i="0" u="none" strike="noStrike" cap="none">
                <a:solidFill>
                  <a:schemeClr val="dk1"/>
                </a:solidFill>
                <a:latin typeface="Michroma"/>
                <a:ea typeface="Michroma"/>
                <a:cs typeface="Michroma"/>
                <a:sym typeface="Michroma"/>
              </a:defRPr>
            </a:lvl1pPr>
            <a:lvl2pPr marL="914400" marR="0" lvl="1" indent="-279400" algn="l">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2pPr>
            <a:lvl3pPr marL="1371600" marR="0" lvl="2" indent="-273050" algn="l">
              <a:lnSpc>
                <a:spcPct val="100000"/>
              </a:lnSpc>
              <a:spcBef>
                <a:spcPts val="200"/>
              </a:spcBef>
              <a:spcAft>
                <a:spcPts val="0"/>
              </a:spcAft>
              <a:buClr>
                <a:schemeClr val="dk1"/>
              </a:buClr>
              <a:buSzPts val="700"/>
              <a:buFont typeface="Arial"/>
              <a:buChar char="•"/>
              <a:defRPr sz="700" b="0" i="0" u="none" strike="noStrike" cap="none">
                <a:solidFill>
                  <a:schemeClr val="dk1"/>
                </a:solidFill>
                <a:latin typeface="Montserrat Medium"/>
                <a:ea typeface="Montserrat Medium"/>
                <a:cs typeface="Montserrat Medium"/>
                <a:sym typeface="Montserrat Medium"/>
              </a:defRPr>
            </a:lvl3pPr>
            <a:lvl4pPr marL="1828800" marR="0" lvl="3" indent="-279400" algn="l">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4pPr>
            <a:lvl5pPr marL="2286000" marR="0" lvl="4" indent="-279400" algn="l">
              <a:lnSpc>
                <a:spcPct val="100000"/>
              </a:lnSpc>
              <a:spcBef>
                <a:spcPts val="200"/>
              </a:spcBef>
              <a:spcAft>
                <a:spcPts val="0"/>
              </a:spcAft>
              <a:buClr>
                <a:schemeClr val="dk1"/>
              </a:buClr>
              <a:buSzPts val="800"/>
              <a:buFont typeface="Arial"/>
              <a:buChar char="•"/>
              <a:defRPr sz="800" b="0" i="0" u="none" strike="noStrike" cap="none">
                <a:solidFill>
                  <a:schemeClr val="dk1"/>
                </a:solidFill>
                <a:latin typeface="Montserrat Medium"/>
                <a:ea typeface="Montserrat Medium"/>
                <a:cs typeface="Montserrat Medium"/>
                <a:sym typeface="Montserrat Medium"/>
              </a:defRPr>
            </a:lvl5pPr>
            <a:lvl6pPr marL="2743200" marR="0" lvl="5" indent="-279400" algn="l">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1"/>
        <p:cNvGrpSpPr/>
        <p:nvPr/>
      </p:nvGrpSpPr>
      <p:grpSpPr>
        <a:xfrm>
          <a:off x="0" y="0"/>
          <a:ext cx="0" cy="0"/>
          <a:chOff x="0" y="0"/>
          <a:chExt cx="0" cy="0"/>
        </a:xfrm>
      </p:grpSpPr>
      <p:sp>
        <p:nvSpPr>
          <p:cNvPr id="342" name="Google Shape;342;p5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343" name="Google Shape;343;p5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4" name="Google Shape;344;p5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600"/>
              <a:buNone/>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345" name="Google Shape;345;p5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600"/>
              <a:buNone/>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346" name="Google Shape;346;p5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1pPr>
            <a:lvl2pPr marL="0" marR="0" lvl="1" indent="0" algn="r">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2pPr>
            <a:lvl3pPr marL="0" marR="0" lvl="2" indent="0" algn="r">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3pPr>
            <a:lvl4pPr marL="0" marR="0" lvl="3" indent="0" algn="r">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4pPr>
            <a:lvl5pPr marL="0" marR="0" lvl="4" indent="0" algn="r">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5pPr>
            <a:lvl6pPr marL="0" marR="0" lvl="5" indent="0" algn="r">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6pPr>
            <a:lvl7pPr marL="0" marR="0" lvl="6" indent="0" algn="r">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7pPr>
            <a:lvl8pPr marL="0" marR="0" lvl="7" indent="0" algn="r">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8pPr>
            <a:lvl9pPr marL="0" marR="0" lvl="8" indent="0" algn="r">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5_Title Slide">
  <p:cSld name="25_Title Slide">
    <p:bg>
      <p:bgPr>
        <a:solidFill>
          <a:schemeClr val="lt1"/>
        </a:solidFill>
        <a:effectLst/>
      </p:bgPr>
    </p:bg>
    <p:spTree>
      <p:nvGrpSpPr>
        <p:cNvPr id="1" name="Shape 34"/>
        <p:cNvGrpSpPr/>
        <p:nvPr/>
      </p:nvGrpSpPr>
      <p:grpSpPr>
        <a:xfrm>
          <a:off x="0" y="0"/>
          <a:ext cx="0" cy="0"/>
          <a:chOff x="0" y="0"/>
          <a:chExt cx="0" cy="0"/>
        </a:xfrm>
      </p:grpSpPr>
      <p:pic>
        <p:nvPicPr>
          <p:cNvPr id="35" name="Google Shape;35;p59"/>
          <p:cNvPicPr preferRelativeResize="0"/>
          <p:nvPr/>
        </p:nvPicPr>
        <p:blipFill rotWithShape="1">
          <a:blip r:embed="rId2">
            <a:alphaModFix/>
          </a:blip>
          <a:srcRect/>
          <a:stretch/>
        </p:blipFill>
        <p:spPr>
          <a:xfrm>
            <a:off x="0" y="0"/>
            <a:ext cx="9144005" cy="5138590"/>
          </a:xfrm>
          <a:prstGeom prst="rect">
            <a:avLst/>
          </a:prstGeom>
          <a:noFill/>
          <a:ln>
            <a:noFill/>
          </a:ln>
        </p:spPr>
      </p:pic>
      <p:sp>
        <p:nvSpPr>
          <p:cNvPr id="36" name="Google Shape;36;p59"/>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pic>
        <p:nvPicPr>
          <p:cNvPr id="37" name="Google Shape;37;p59"/>
          <p:cNvPicPr preferRelativeResize="0"/>
          <p:nvPr/>
        </p:nvPicPr>
        <p:blipFill rotWithShape="1">
          <a:blip r:embed="rId3">
            <a:alphaModFix/>
          </a:blip>
          <a:srcRect/>
          <a:stretch/>
        </p:blipFill>
        <p:spPr>
          <a:xfrm>
            <a:off x="3499675" y="-2195267"/>
            <a:ext cx="6240889" cy="4933572"/>
          </a:xfrm>
          <a:prstGeom prst="rect">
            <a:avLst/>
          </a:prstGeom>
          <a:noFill/>
          <a:ln>
            <a:noFill/>
          </a:ln>
        </p:spPr>
      </p:pic>
      <p:pic>
        <p:nvPicPr>
          <p:cNvPr id="38" name="Google Shape;38;p59"/>
          <p:cNvPicPr preferRelativeResize="0"/>
          <p:nvPr/>
        </p:nvPicPr>
        <p:blipFill rotWithShape="1">
          <a:blip r:embed="rId3">
            <a:alphaModFix/>
          </a:blip>
          <a:srcRect/>
          <a:stretch/>
        </p:blipFill>
        <p:spPr>
          <a:xfrm>
            <a:off x="2486225" y="1778860"/>
            <a:ext cx="6240889" cy="4933572"/>
          </a:xfrm>
          <a:prstGeom prst="rect">
            <a:avLst/>
          </a:prstGeom>
          <a:noFill/>
          <a:ln>
            <a:noFill/>
          </a:ln>
        </p:spPr>
      </p:pic>
      <p:sp>
        <p:nvSpPr>
          <p:cNvPr id="39" name="Google Shape;39;p59"/>
          <p:cNvSpPr txBox="1">
            <a:spLocks noGrp="1"/>
          </p:cNvSpPr>
          <p:nvPr>
            <p:ph type="subTitle" idx="1"/>
          </p:nvPr>
        </p:nvSpPr>
        <p:spPr>
          <a:xfrm>
            <a:off x="276391" y="2263477"/>
            <a:ext cx="2998500" cy="1974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40" name="Google Shape;40;p59"/>
          <p:cNvSpPr txBox="1">
            <a:spLocks noGrp="1"/>
          </p:cNvSpPr>
          <p:nvPr>
            <p:ph type="ctrTitle"/>
          </p:nvPr>
        </p:nvSpPr>
        <p:spPr>
          <a:xfrm>
            <a:off x="276391" y="443059"/>
            <a:ext cx="3273300" cy="12315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4900"/>
              <a:buFont typeface="Michroma"/>
              <a:buNone/>
              <a:defRPr sz="49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1"/>
        <p:cNvGrpSpPr/>
        <p:nvPr/>
      </p:nvGrpSpPr>
      <p:grpSpPr>
        <a:xfrm>
          <a:off x="0" y="0"/>
          <a:ext cx="0" cy="0"/>
          <a:chOff x="0" y="0"/>
          <a:chExt cx="0" cy="0"/>
        </a:xfrm>
      </p:grpSpPr>
      <p:sp>
        <p:nvSpPr>
          <p:cNvPr id="42" name="Google Shape;42;p60"/>
          <p:cNvSpPr>
            <a:spLocks noGrp="1"/>
          </p:cNvSpPr>
          <p:nvPr>
            <p:ph type="pic" idx="2"/>
          </p:nvPr>
        </p:nvSpPr>
        <p:spPr>
          <a:xfrm>
            <a:off x="0" y="0"/>
            <a:ext cx="9144000" cy="51402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43" name="Google Shape;43;p60"/>
          <p:cNvPicPr preferRelativeResize="0"/>
          <p:nvPr/>
        </p:nvPicPr>
        <p:blipFill rotWithShape="1">
          <a:blip r:embed="rId2">
            <a:alphaModFix/>
          </a:blip>
          <a:srcRect/>
          <a:stretch/>
        </p:blipFill>
        <p:spPr>
          <a:xfrm>
            <a:off x="-11654" y="-6413"/>
            <a:ext cx="9167310" cy="5158527"/>
          </a:xfrm>
          <a:prstGeom prst="rect">
            <a:avLst/>
          </a:prstGeom>
          <a:noFill/>
          <a:ln>
            <a:noFill/>
          </a:ln>
        </p:spPr>
      </p:pic>
      <p:sp>
        <p:nvSpPr>
          <p:cNvPr id="44" name="Google Shape;44;p60"/>
          <p:cNvSpPr/>
          <p:nvPr/>
        </p:nvSpPr>
        <p:spPr>
          <a:xfrm>
            <a:off x="-5777" y="3127729"/>
            <a:ext cx="6142535" cy="2020426"/>
          </a:xfrm>
          <a:custGeom>
            <a:avLst/>
            <a:gdLst/>
            <a:ahLst/>
            <a:cxnLst/>
            <a:rect l="l" t="t" r="r" b="b"/>
            <a:pathLst>
              <a:path w="16714381" h="6679093" extrusionOk="0">
                <a:moveTo>
                  <a:pt x="0" y="6679093"/>
                </a:moveTo>
                <a:cubicBezTo>
                  <a:pt x="7089" y="4452729"/>
                  <a:pt x="14177" y="2226364"/>
                  <a:pt x="21266" y="0"/>
                </a:cubicBezTo>
                <a:lnTo>
                  <a:pt x="16714381" y="6679093"/>
                </a:lnTo>
                <a:lnTo>
                  <a:pt x="0" y="6679093"/>
                </a:lnTo>
                <a:close/>
              </a:path>
            </a:pathLst>
          </a:custGeom>
          <a:blipFill rotWithShape="1">
            <a:blip r:embed="rId3">
              <a:alphaModFix/>
            </a:blip>
            <a:stretch>
              <a:fillRect/>
            </a:stretch>
          </a:blipFill>
          <a:ln>
            <a:noFill/>
          </a:ln>
        </p:spPr>
        <p:txBody>
          <a:bodyPr spcFirstLastPara="1" wrap="square" lIns="41550" tIns="20775" rIns="41550" bIns="207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Michroma"/>
              <a:ea typeface="Michroma"/>
              <a:cs typeface="Michroma"/>
              <a:sym typeface="Michroma"/>
            </a:endParaRPr>
          </a:p>
        </p:txBody>
      </p:sp>
      <p:sp>
        <p:nvSpPr>
          <p:cNvPr id="45" name="Google Shape;45;p60"/>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46" name="Google Shape;46;p60"/>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47" name="Google Shape;47;p60"/>
          <p:cNvPicPr preferRelativeResize="0"/>
          <p:nvPr/>
        </p:nvPicPr>
        <p:blipFill rotWithShape="1">
          <a:blip r:embed="rId4">
            <a:alphaModFix/>
          </a:blip>
          <a:srcRect/>
          <a:stretch/>
        </p:blipFill>
        <p:spPr>
          <a:xfrm>
            <a:off x="6883888" y="3354788"/>
            <a:ext cx="2277649" cy="180053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48"/>
        <p:cNvGrpSpPr/>
        <p:nvPr/>
      </p:nvGrpSpPr>
      <p:grpSpPr>
        <a:xfrm>
          <a:off x="0" y="0"/>
          <a:ext cx="0" cy="0"/>
          <a:chOff x="0" y="0"/>
          <a:chExt cx="0" cy="0"/>
        </a:xfrm>
      </p:grpSpPr>
      <p:sp>
        <p:nvSpPr>
          <p:cNvPr id="49" name="Google Shape;49;p61"/>
          <p:cNvSpPr>
            <a:spLocks noGrp="1"/>
          </p:cNvSpPr>
          <p:nvPr>
            <p:ph type="pic" idx="2"/>
          </p:nvPr>
        </p:nvSpPr>
        <p:spPr>
          <a:xfrm>
            <a:off x="0" y="0"/>
            <a:ext cx="9144000" cy="51402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50" name="Google Shape;50;p61"/>
          <p:cNvPicPr preferRelativeResize="0"/>
          <p:nvPr/>
        </p:nvPicPr>
        <p:blipFill rotWithShape="1">
          <a:blip r:embed="rId2">
            <a:alphaModFix/>
          </a:blip>
          <a:srcRect/>
          <a:stretch/>
        </p:blipFill>
        <p:spPr>
          <a:xfrm>
            <a:off x="-6811" y="3430"/>
            <a:ext cx="9170007" cy="5148784"/>
          </a:xfrm>
          <a:prstGeom prst="rect">
            <a:avLst/>
          </a:prstGeom>
          <a:noFill/>
          <a:ln>
            <a:noFill/>
          </a:ln>
        </p:spPr>
      </p:pic>
      <p:pic>
        <p:nvPicPr>
          <p:cNvPr id="51" name="Google Shape;51;p61"/>
          <p:cNvPicPr preferRelativeResize="0"/>
          <p:nvPr/>
        </p:nvPicPr>
        <p:blipFill rotWithShape="1">
          <a:blip r:embed="rId3">
            <a:alphaModFix/>
          </a:blip>
          <a:srcRect t="209" b="199"/>
          <a:stretch/>
        </p:blipFill>
        <p:spPr>
          <a:xfrm>
            <a:off x="-6811" y="3129770"/>
            <a:ext cx="6139762" cy="2025429"/>
          </a:xfrm>
          <a:prstGeom prst="rect">
            <a:avLst/>
          </a:prstGeom>
          <a:noFill/>
          <a:ln>
            <a:noFill/>
          </a:ln>
        </p:spPr>
      </p:pic>
      <p:sp>
        <p:nvSpPr>
          <p:cNvPr id="52" name="Google Shape;52;p61"/>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53" name="Google Shape;53;p61"/>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54" name="Google Shape;54;p61"/>
          <p:cNvPicPr preferRelativeResize="0"/>
          <p:nvPr/>
        </p:nvPicPr>
        <p:blipFill rotWithShape="1">
          <a:blip r:embed="rId4">
            <a:alphaModFix/>
          </a:blip>
          <a:srcRect/>
          <a:stretch/>
        </p:blipFill>
        <p:spPr>
          <a:xfrm>
            <a:off x="6883888" y="3354788"/>
            <a:ext cx="2277649" cy="180053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55"/>
        <p:cNvGrpSpPr/>
        <p:nvPr/>
      </p:nvGrpSpPr>
      <p:grpSpPr>
        <a:xfrm>
          <a:off x="0" y="0"/>
          <a:ext cx="0" cy="0"/>
          <a:chOff x="0" y="0"/>
          <a:chExt cx="0" cy="0"/>
        </a:xfrm>
      </p:grpSpPr>
      <p:sp>
        <p:nvSpPr>
          <p:cNvPr id="56" name="Google Shape;56;p62"/>
          <p:cNvSpPr>
            <a:spLocks noGrp="1"/>
          </p:cNvSpPr>
          <p:nvPr>
            <p:ph type="pic" idx="2"/>
          </p:nvPr>
        </p:nvSpPr>
        <p:spPr>
          <a:xfrm>
            <a:off x="0" y="0"/>
            <a:ext cx="9144000" cy="51402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57" name="Google Shape;57;p62"/>
          <p:cNvPicPr preferRelativeResize="0"/>
          <p:nvPr/>
        </p:nvPicPr>
        <p:blipFill rotWithShape="1">
          <a:blip r:embed="rId2">
            <a:alphaModFix/>
          </a:blip>
          <a:srcRect/>
          <a:stretch/>
        </p:blipFill>
        <p:spPr>
          <a:xfrm>
            <a:off x="-2703" y="0"/>
            <a:ext cx="9146718" cy="5152119"/>
          </a:xfrm>
          <a:prstGeom prst="rect">
            <a:avLst/>
          </a:prstGeom>
          <a:noFill/>
          <a:ln>
            <a:noFill/>
          </a:ln>
        </p:spPr>
      </p:pic>
      <p:sp>
        <p:nvSpPr>
          <p:cNvPr id="58" name="Google Shape;58;p62"/>
          <p:cNvSpPr/>
          <p:nvPr/>
        </p:nvSpPr>
        <p:spPr>
          <a:xfrm>
            <a:off x="-5777" y="3127729"/>
            <a:ext cx="6142535" cy="2020426"/>
          </a:xfrm>
          <a:custGeom>
            <a:avLst/>
            <a:gdLst/>
            <a:ahLst/>
            <a:cxnLst/>
            <a:rect l="l" t="t" r="r" b="b"/>
            <a:pathLst>
              <a:path w="16714381" h="6679093" extrusionOk="0">
                <a:moveTo>
                  <a:pt x="0" y="6679093"/>
                </a:moveTo>
                <a:cubicBezTo>
                  <a:pt x="7089" y="4452729"/>
                  <a:pt x="14177" y="2226364"/>
                  <a:pt x="21266" y="0"/>
                </a:cubicBezTo>
                <a:lnTo>
                  <a:pt x="16714381" y="6679093"/>
                </a:lnTo>
                <a:lnTo>
                  <a:pt x="0" y="6679093"/>
                </a:lnTo>
                <a:close/>
              </a:path>
            </a:pathLst>
          </a:custGeom>
          <a:blipFill rotWithShape="1">
            <a:blip r:embed="rId3">
              <a:alphaModFix/>
            </a:blip>
            <a:stretch>
              <a:fillRect/>
            </a:stretch>
          </a:blipFill>
          <a:ln>
            <a:noFill/>
          </a:ln>
        </p:spPr>
        <p:txBody>
          <a:bodyPr spcFirstLastPara="1" wrap="square" lIns="41550" tIns="20775" rIns="41550" bIns="207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Michroma"/>
              <a:ea typeface="Michroma"/>
              <a:cs typeface="Michroma"/>
              <a:sym typeface="Michroma"/>
            </a:endParaRPr>
          </a:p>
        </p:txBody>
      </p:sp>
      <p:sp>
        <p:nvSpPr>
          <p:cNvPr id="59" name="Google Shape;59;p62"/>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60" name="Google Shape;60;p62"/>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61" name="Google Shape;61;p62"/>
          <p:cNvPicPr preferRelativeResize="0"/>
          <p:nvPr/>
        </p:nvPicPr>
        <p:blipFill rotWithShape="1">
          <a:blip r:embed="rId4">
            <a:alphaModFix/>
          </a:blip>
          <a:srcRect/>
          <a:stretch/>
        </p:blipFill>
        <p:spPr>
          <a:xfrm>
            <a:off x="6883888" y="3354788"/>
            <a:ext cx="2277649" cy="180053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4.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p:nvPr/>
        </p:nvSpPr>
        <p:spPr>
          <a:xfrm>
            <a:off x="0" y="2290917"/>
            <a:ext cx="9144000" cy="561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Arial"/>
              <a:buNone/>
            </a:pPr>
            <a:r>
              <a:rPr lang="en-GB" sz="2500" b="0" i="0" u="none" strike="noStrike" cap="none">
                <a:solidFill>
                  <a:schemeClr val="dk1"/>
                </a:solidFill>
                <a:latin typeface="Michroma"/>
                <a:ea typeface="Michroma"/>
                <a:cs typeface="Michroma"/>
                <a:sym typeface="Michroma"/>
              </a:rPr>
              <a:t>Title pages</a:t>
            </a:r>
            <a:endParaRPr sz="6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170">
          <p15:clr>
            <a:srgbClr val="F26B43"/>
          </p15:clr>
        </p15:guide>
        <p15:guide id="3" pos="5590">
          <p15:clr>
            <a:srgbClr val="F26B43"/>
          </p15:clr>
        </p15:guide>
        <p15:guide id="4" orient="horz" pos="1620">
          <p15:clr>
            <a:srgbClr val="F26B43"/>
          </p15:clr>
        </p15:guide>
        <p15:guide id="5" orient="horz" pos="3109">
          <p15:clr>
            <a:srgbClr val="F26B43"/>
          </p15:clr>
        </p15:guide>
        <p15:guide id="6" orient="horz" pos="29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19"/>
          <p:cNvSpPr txBox="1"/>
          <p:nvPr/>
        </p:nvSpPr>
        <p:spPr>
          <a:xfrm>
            <a:off x="0" y="2290917"/>
            <a:ext cx="9144000" cy="5616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Arial"/>
              <a:buNone/>
            </a:pPr>
            <a:r>
              <a:rPr lang="en-GB" sz="2500" b="0" i="0" u="none" strike="noStrike" cap="none">
                <a:solidFill>
                  <a:schemeClr val="dk1"/>
                </a:solidFill>
                <a:latin typeface="Michroma"/>
                <a:ea typeface="Michroma"/>
                <a:cs typeface="Michroma"/>
                <a:sym typeface="Michroma"/>
              </a:rPr>
              <a:t>Agenda pages</a:t>
            </a:r>
            <a:endParaRPr sz="6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170">
          <p15:clr>
            <a:srgbClr val="F26B43"/>
          </p15:clr>
        </p15:guide>
        <p15:guide id="3" pos="5590">
          <p15:clr>
            <a:srgbClr val="F26B43"/>
          </p15:clr>
        </p15:guide>
        <p15:guide id="4" orient="horz" pos="1620">
          <p15:clr>
            <a:srgbClr val="F26B43"/>
          </p15:clr>
        </p15:guide>
        <p15:guide id="5" orient="horz" pos="2920">
          <p15:clr>
            <a:srgbClr val="F26B43"/>
          </p15:clr>
        </p15:guide>
        <p15:guide id="6" orient="horz" pos="754">
          <p15:clr>
            <a:srgbClr val="F26B43"/>
          </p15:clr>
        </p15:guide>
        <p15:guide id="7" orient="horz" pos="269">
          <p15:clr>
            <a:srgbClr val="F26B43"/>
          </p15:clr>
        </p15:guide>
        <p15:guide id="8" pos="14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23"/>
          <p:cNvSpPr txBox="1">
            <a:spLocks noGrp="1"/>
          </p:cNvSpPr>
          <p:nvPr>
            <p:ph type="title"/>
          </p:nvPr>
        </p:nvSpPr>
        <p:spPr>
          <a:xfrm>
            <a:off x="628979" y="273637"/>
            <a:ext cx="7886100" cy="994200"/>
          </a:xfrm>
          <a:prstGeom prst="rect">
            <a:avLst/>
          </a:prstGeom>
          <a:noFill/>
          <a:ln>
            <a:noFill/>
          </a:ln>
        </p:spPr>
        <p:txBody>
          <a:bodyPr spcFirstLastPara="1" wrap="square" lIns="41550" tIns="20775" rIns="41550" bIns="20775" anchor="ctr" anchorCtr="0">
            <a:noAutofit/>
          </a:bodyPr>
          <a:lstStyle>
            <a:lvl1pPr marR="0" lvl="0" algn="l" rtl="0">
              <a:lnSpc>
                <a:spcPct val="9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294" name="Google Shape;294;p23"/>
          <p:cNvSpPr txBox="1">
            <a:spLocks noGrp="1"/>
          </p:cNvSpPr>
          <p:nvPr>
            <p:ph type="body" idx="1"/>
          </p:nvPr>
        </p:nvSpPr>
        <p:spPr>
          <a:xfrm>
            <a:off x="628979" y="1368905"/>
            <a:ext cx="7886100" cy="3264300"/>
          </a:xfrm>
          <a:prstGeom prst="rect">
            <a:avLst/>
          </a:prstGeom>
          <a:noFill/>
          <a:ln>
            <a:noFill/>
          </a:ln>
        </p:spPr>
        <p:txBody>
          <a:bodyPr spcFirstLastPara="1" wrap="square" lIns="41550" tIns="20775" rIns="41550" bIns="20775" anchor="t" anchorCtr="0">
            <a:noAutofit/>
          </a:bodyPr>
          <a:lstStyle>
            <a:lvl1pPr marL="457200" marR="0" lvl="0" indent="-311150" algn="l" rtl="0">
              <a:lnSpc>
                <a:spcPct val="90000"/>
              </a:lnSpc>
              <a:spcBef>
                <a:spcPts val="500"/>
              </a:spcBef>
              <a:spcAft>
                <a:spcPts val="0"/>
              </a:spcAft>
              <a:buClr>
                <a:schemeClr val="dk1"/>
              </a:buClr>
              <a:buSzPts val="1300"/>
              <a:buFont typeface="Arial"/>
              <a:buChar char="•"/>
              <a:defRPr sz="1300" b="0" i="0" u="none" strike="noStrike" cap="none">
                <a:solidFill>
                  <a:schemeClr val="dk1"/>
                </a:solidFill>
                <a:latin typeface="Michroma"/>
                <a:ea typeface="Michroma"/>
                <a:cs typeface="Michroma"/>
                <a:sym typeface="Michroma"/>
              </a:defRPr>
            </a:lvl1pPr>
            <a:lvl2pPr marL="914400" marR="0" lvl="1" indent="-298450" algn="l" rtl="0">
              <a:lnSpc>
                <a:spcPct val="90000"/>
              </a:lnSpc>
              <a:spcBef>
                <a:spcPts val="200"/>
              </a:spcBef>
              <a:spcAft>
                <a:spcPts val="0"/>
              </a:spcAft>
              <a:buClr>
                <a:schemeClr val="dk1"/>
              </a:buClr>
              <a:buSzPts val="1100"/>
              <a:buFont typeface="Arial"/>
              <a:buChar char="•"/>
              <a:defRPr sz="1100" b="0" i="0" u="none" strike="noStrike" cap="none">
                <a:solidFill>
                  <a:schemeClr val="dk1"/>
                </a:solidFill>
                <a:latin typeface="Michroma"/>
                <a:ea typeface="Michroma"/>
                <a:cs typeface="Michroma"/>
                <a:sym typeface="Michroma"/>
              </a:defRPr>
            </a:lvl2pPr>
            <a:lvl3pPr marL="1371600" marR="0" lvl="2" indent="-285750" algn="l" rtl="0">
              <a:lnSpc>
                <a:spcPct val="90000"/>
              </a:lnSpc>
              <a:spcBef>
                <a:spcPts val="2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3pPr>
            <a:lvl4pPr marL="1828800" marR="0" lvl="3"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4pPr>
            <a:lvl5pPr marL="2286000" marR="0" lvl="4"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
        <p:nvSpPr>
          <p:cNvPr id="295" name="Google Shape;295;p23"/>
          <p:cNvSpPr txBox="1">
            <a:spLocks noGrp="1"/>
          </p:cNvSpPr>
          <p:nvPr>
            <p:ph type="dt" idx="10"/>
          </p:nvPr>
        </p:nvSpPr>
        <p:spPr>
          <a:xfrm>
            <a:off x="628979" y="4767340"/>
            <a:ext cx="2057100" cy="273600"/>
          </a:xfrm>
          <a:prstGeom prst="rect">
            <a:avLst/>
          </a:prstGeom>
          <a:noFill/>
          <a:ln>
            <a:noFill/>
          </a:ln>
        </p:spPr>
        <p:txBody>
          <a:bodyPr spcFirstLastPara="1" wrap="square" lIns="41550" tIns="20775" rIns="41550" bIns="20775" anchor="ctr" anchorCtr="0">
            <a:noAutofit/>
          </a:bodyPr>
          <a:lstStyle>
            <a:lvl1pPr marR="0" lvl="0" algn="l" rtl="0">
              <a:lnSpc>
                <a:spcPct val="100000"/>
              </a:lnSpc>
              <a:spcBef>
                <a:spcPts val="0"/>
              </a:spcBef>
              <a:spcAft>
                <a:spcPts val="0"/>
              </a:spcAft>
              <a:buClr>
                <a:srgbClr val="000000"/>
              </a:buClr>
              <a:buSzPts val="600"/>
              <a:buFont typeface="Arial"/>
              <a:buNone/>
              <a:defRPr sz="500" b="0" i="0" u="none" strike="noStrike" cap="none">
                <a:solidFill>
                  <a:srgbClr val="888888"/>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9pPr>
          </a:lstStyle>
          <a:p>
            <a:endParaRPr/>
          </a:p>
        </p:txBody>
      </p:sp>
      <p:sp>
        <p:nvSpPr>
          <p:cNvPr id="296" name="Google Shape;296;p23"/>
          <p:cNvSpPr txBox="1">
            <a:spLocks noGrp="1"/>
          </p:cNvSpPr>
          <p:nvPr>
            <p:ph type="ftr" idx="11"/>
          </p:nvPr>
        </p:nvSpPr>
        <p:spPr>
          <a:xfrm>
            <a:off x="3028767" y="4767340"/>
            <a:ext cx="3086400" cy="273600"/>
          </a:xfrm>
          <a:prstGeom prst="rect">
            <a:avLst/>
          </a:prstGeom>
          <a:noFill/>
          <a:ln>
            <a:noFill/>
          </a:ln>
        </p:spPr>
        <p:txBody>
          <a:bodyPr spcFirstLastPara="1" wrap="square" lIns="41550" tIns="20775" rIns="41550" bIns="20775" anchor="ctr" anchorCtr="0">
            <a:noAutofit/>
          </a:bodyPr>
          <a:lstStyle>
            <a:lvl1pPr marR="0" lvl="0" algn="ctr" rtl="0">
              <a:lnSpc>
                <a:spcPct val="100000"/>
              </a:lnSpc>
              <a:spcBef>
                <a:spcPts val="0"/>
              </a:spcBef>
              <a:spcAft>
                <a:spcPts val="0"/>
              </a:spcAft>
              <a:buClr>
                <a:srgbClr val="000000"/>
              </a:buClr>
              <a:buSzPts val="600"/>
              <a:buFont typeface="Arial"/>
              <a:buNone/>
              <a:defRPr sz="500" b="0" i="0" u="none" strike="noStrike" cap="none">
                <a:solidFill>
                  <a:srgbClr val="888888"/>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9pPr>
          </a:lstStyle>
          <a:p>
            <a:endParaRPr/>
          </a:p>
        </p:txBody>
      </p:sp>
      <p:sp>
        <p:nvSpPr>
          <p:cNvPr id="297" name="Google Shape;297;p23"/>
          <p:cNvSpPr txBox="1">
            <a:spLocks noGrp="1"/>
          </p:cNvSpPr>
          <p:nvPr>
            <p:ph type="sldNum" idx="12"/>
          </p:nvPr>
        </p:nvSpPr>
        <p:spPr>
          <a:xfrm>
            <a:off x="6457859" y="4767340"/>
            <a:ext cx="2057100" cy="273600"/>
          </a:xfrm>
          <a:prstGeom prst="rect">
            <a:avLst/>
          </a:prstGeom>
          <a:noFill/>
          <a:ln>
            <a:noFill/>
          </a:ln>
        </p:spPr>
        <p:txBody>
          <a:bodyPr spcFirstLastPara="1" wrap="square" lIns="41550" tIns="20775" rIns="41550" bIns="20775" anchor="ctr" anchorCtr="0">
            <a:noAutofit/>
          </a:bodyPr>
          <a:lstStyle>
            <a:lvl1pPr marL="0" marR="0" lvl="0"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1pPr>
            <a:lvl2pPr marL="0" marR="0" lvl="1"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2pPr>
            <a:lvl3pPr marL="0" marR="0" lvl="2"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3pPr>
            <a:lvl4pPr marL="0" marR="0" lvl="3"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4pPr>
            <a:lvl5pPr marL="0" marR="0" lvl="4"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5pPr>
            <a:lvl6pPr marL="0" marR="0" lvl="5"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6pPr>
            <a:lvl7pPr marL="0" marR="0" lvl="6"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7pPr>
            <a:lvl8pPr marL="0" marR="0" lvl="7"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8pPr>
            <a:lvl9pPr marL="0" marR="0" lvl="8"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hyperlink" Target="http://www.youtube.com/watch?v=RAMbIz3Y2JA" TargetMode="External"/><Relationship Id="rId7" Type="http://schemas.openxmlformats.org/officeDocument/2006/relationships/hyperlink" Target="http://www.youtube.com/watch?v=sS03_sqvjOs"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33.jpg"/><Relationship Id="rId5" Type="http://schemas.openxmlformats.org/officeDocument/2006/relationships/hyperlink" Target="http://www.youtube.com/watch?v=dS_SLF92e5A" TargetMode="External"/><Relationship Id="rId4" Type="http://schemas.openxmlformats.org/officeDocument/2006/relationships/image" Target="../media/image32.jpg"/></Relationships>
</file>

<file path=ppt/slides/_rels/slide5.xml.rels><?xml version="1.0" encoding="UTF-8" standalone="yes"?>
<Relationships xmlns="http://schemas.openxmlformats.org/package/2006/relationships"><Relationship Id="rId3" Type="http://schemas.openxmlformats.org/officeDocument/2006/relationships/hyperlink" Target="https://learning.parliament.uk/resources/"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hyperlink" Target="https://www.youtube.com/c/ukparliame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https://members.parliament.uk/FindYourMP"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1"/>
          <p:cNvPicPr preferRelativeResize="0"/>
          <p:nvPr/>
        </p:nvPicPr>
        <p:blipFill rotWithShape="1">
          <a:blip r:embed="rId3">
            <a:alphaModFix/>
          </a:blip>
          <a:srcRect l="1845" t="4297" b="29490"/>
          <a:stretch/>
        </p:blipFill>
        <p:spPr>
          <a:xfrm>
            <a:off x="0" y="0"/>
            <a:ext cx="9144003" cy="4111076"/>
          </a:xfrm>
          <a:prstGeom prst="rect">
            <a:avLst/>
          </a:prstGeom>
          <a:noFill/>
          <a:ln>
            <a:noFill/>
          </a:ln>
        </p:spPr>
      </p:pic>
      <p:sp>
        <p:nvSpPr>
          <p:cNvPr id="353" name="Google Shape;353;p1"/>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p>
            <a:pPr marL="0" lvl="0" indent="0" algn="l" rtl="0">
              <a:lnSpc>
                <a:spcPct val="77000"/>
              </a:lnSpc>
              <a:spcBef>
                <a:spcPts val="0"/>
              </a:spcBef>
              <a:spcAft>
                <a:spcPts val="0"/>
              </a:spcAft>
              <a:buClr>
                <a:schemeClr val="lt1"/>
              </a:buClr>
              <a:buSzPts val="2600"/>
              <a:buFont typeface="Michroma"/>
              <a:buNone/>
            </a:pPr>
            <a:r>
              <a:rPr lang="en-GB" sz="2400">
                <a:solidFill>
                  <a:srgbClr val="FFFFFF"/>
                </a:solidFill>
              </a:rPr>
              <a:t>Democratic Engagement</a:t>
            </a:r>
            <a:endParaRPr sz="2400">
              <a:solidFill>
                <a:srgbClr val="FFFFFF"/>
              </a:solidFill>
            </a:endParaRPr>
          </a:p>
        </p:txBody>
      </p:sp>
      <p:pic>
        <p:nvPicPr>
          <p:cNvPr id="354" name="Google Shape;354;p1"/>
          <p:cNvPicPr preferRelativeResize="0"/>
          <p:nvPr/>
        </p:nvPicPr>
        <p:blipFill rotWithShape="1">
          <a:blip r:embed="rId4">
            <a:alphaModFix/>
          </a:blip>
          <a:srcRect/>
          <a:stretch/>
        </p:blipFill>
        <p:spPr>
          <a:xfrm>
            <a:off x="6994925" y="3433286"/>
            <a:ext cx="2161328" cy="17085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4"/>
          <p:cNvSpPr txBox="1">
            <a:spLocks noGrp="1"/>
          </p:cNvSpPr>
          <p:nvPr>
            <p:ph type="body" idx="1"/>
          </p:nvPr>
        </p:nvSpPr>
        <p:spPr>
          <a:xfrm>
            <a:off x="2265200" y="426701"/>
            <a:ext cx="6609000" cy="4437300"/>
          </a:xfrm>
          <a:prstGeom prst="rect">
            <a:avLst/>
          </a:prstGeom>
          <a:noFill/>
          <a:ln>
            <a:noFill/>
          </a:ln>
        </p:spPr>
        <p:txBody>
          <a:bodyPr spcFirstLastPara="1" wrap="square" lIns="41550" tIns="20775" rIns="41550" bIns="20775" anchor="t" anchorCtr="0">
            <a:noAutofit/>
          </a:bodyPr>
          <a:lstStyle/>
          <a:p>
            <a:pPr marL="0" lvl="0" indent="0" algn="l" rtl="0">
              <a:lnSpc>
                <a:spcPct val="100000"/>
              </a:lnSpc>
              <a:spcBef>
                <a:spcPts val="500"/>
              </a:spcBef>
              <a:spcAft>
                <a:spcPts val="0"/>
              </a:spcAft>
              <a:buSzPts val="1500"/>
              <a:buNone/>
            </a:pPr>
            <a:r>
              <a:rPr lang="en-GB" b="1" dirty="0">
                <a:latin typeface="Arial Black" panose="020B0A04020102020204" pitchFamily="34" charset="0"/>
              </a:rPr>
              <a:t>Writing a letter to your MP</a:t>
            </a:r>
            <a:endParaRPr dirty="0">
              <a:latin typeface="Arial Black" panose="020B0A04020102020204" pitchFamily="34" charset="0"/>
            </a:endParaRPr>
          </a:p>
          <a:p>
            <a:pPr marL="0" lvl="0" indent="0" algn="l" rtl="0">
              <a:lnSpc>
                <a:spcPct val="100000"/>
              </a:lnSpc>
              <a:spcBef>
                <a:spcPts val="0"/>
              </a:spcBef>
              <a:spcAft>
                <a:spcPts val="0"/>
              </a:spcAft>
              <a:buSzPts val="1500"/>
              <a:buNone/>
            </a:pPr>
            <a:endParaRPr dirty="0"/>
          </a:p>
          <a:p>
            <a:pPr marL="457200" lvl="0" indent="-311150" algn="l" rtl="0">
              <a:lnSpc>
                <a:spcPct val="100000"/>
              </a:lnSpc>
              <a:spcBef>
                <a:spcPts val="500"/>
              </a:spcBef>
              <a:spcAft>
                <a:spcPts val="0"/>
              </a:spcAft>
              <a:buSzPts val="1300"/>
              <a:buChar char="●"/>
            </a:pPr>
            <a:r>
              <a:rPr lang="en-GB" sz="1600" dirty="0">
                <a:latin typeface="Arial" panose="020B0604020202020204" pitchFamily="34" charset="0"/>
                <a:cs typeface="Arial" panose="020B0604020202020204" pitchFamily="34" charset="0"/>
              </a:rPr>
              <a:t>Be succinct – do not be longer than one side of A4</a:t>
            </a:r>
            <a:endParaRPr sz="1600" dirty="0">
              <a:latin typeface="Arial" panose="020B0604020202020204" pitchFamily="34" charset="0"/>
              <a:cs typeface="Arial" panose="020B0604020202020204" pitchFamily="34" charset="0"/>
            </a:endParaRPr>
          </a:p>
          <a:p>
            <a:pPr marL="457200" lvl="0" indent="-311150" algn="l" rtl="0">
              <a:lnSpc>
                <a:spcPct val="100000"/>
              </a:lnSpc>
              <a:spcBef>
                <a:spcPts val="0"/>
              </a:spcBef>
              <a:spcAft>
                <a:spcPts val="0"/>
              </a:spcAft>
              <a:buSzPts val="1300"/>
              <a:buChar char="●"/>
            </a:pPr>
            <a:r>
              <a:rPr lang="en-GB" sz="1600" dirty="0">
                <a:latin typeface="Arial" panose="020B0604020202020204" pitchFamily="34" charset="0"/>
                <a:cs typeface="Arial" panose="020B0604020202020204" pitchFamily="34" charset="0"/>
              </a:rPr>
              <a:t>Keep to the point – focus on one issue</a:t>
            </a:r>
            <a:endParaRPr sz="1600" dirty="0">
              <a:latin typeface="Arial" panose="020B0604020202020204" pitchFamily="34" charset="0"/>
              <a:cs typeface="Arial" panose="020B0604020202020204" pitchFamily="34" charset="0"/>
            </a:endParaRPr>
          </a:p>
          <a:p>
            <a:pPr marL="457200" lvl="0" indent="-311150" algn="l" rtl="0">
              <a:lnSpc>
                <a:spcPct val="100000"/>
              </a:lnSpc>
              <a:spcBef>
                <a:spcPts val="0"/>
              </a:spcBef>
              <a:spcAft>
                <a:spcPts val="0"/>
              </a:spcAft>
              <a:buSzPts val="1300"/>
              <a:buChar char="●"/>
            </a:pPr>
            <a:r>
              <a:rPr lang="en-GB" sz="1600" dirty="0">
                <a:latin typeface="Arial" panose="020B0604020202020204" pitchFamily="34" charset="0"/>
                <a:cs typeface="Arial" panose="020B0604020202020204" pitchFamily="34" charset="0"/>
              </a:rPr>
              <a:t>Include your address- let your MP know where to send the response</a:t>
            </a:r>
            <a:endParaRPr sz="1600" dirty="0">
              <a:latin typeface="Arial" panose="020B0604020202020204" pitchFamily="34" charset="0"/>
              <a:cs typeface="Arial" panose="020B0604020202020204" pitchFamily="34" charset="0"/>
            </a:endParaRPr>
          </a:p>
          <a:p>
            <a:pPr marL="457200" lvl="0" indent="-311150" algn="l" rtl="0">
              <a:lnSpc>
                <a:spcPct val="100000"/>
              </a:lnSpc>
              <a:spcBef>
                <a:spcPts val="0"/>
              </a:spcBef>
              <a:spcAft>
                <a:spcPts val="0"/>
              </a:spcAft>
              <a:buSzPts val="1300"/>
              <a:buChar char="●"/>
            </a:pPr>
            <a:r>
              <a:rPr lang="en-GB" sz="1600" dirty="0">
                <a:latin typeface="Arial" panose="020B0604020202020204" pitchFamily="34" charset="0"/>
                <a:cs typeface="Arial" panose="020B0604020202020204" pitchFamily="34" charset="0"/>
              </a:rPr>
              <a:t>Check your MP’s correct title (e.g. Mr, Mrs, Dr, Sir, Rt. Hon)</a:t>
            </a:r>
            <a:endParaRPr sz="1600" dirty="0">
              <a:latin typeface="Arial" panose="020B0604020202020204" pitchFamily="34" charset="0"/>
              <a:cs typeface="Arial" panose="020B0604020202020204" pitchFamily="34" charset="0"/>
            </a:endParaRPr>
          </a:p>
          <a:p>
            <a:pPr marL="457200" lvl="0" indent="-311150" algn="l" rtl="0">
              <a:lnSpc>
                <a:spcPct val="100000"/>
              </a:lnSpc>
              <a:spcBef>
                <a:spcPts val="0"/>
              </a:spcBef>
              <a:spcAft>
                <a:spcPts val="0"/>
              </a:spcAft>
              <a:buSzPts val="1300"/>
              <a:buChar char="●"/>
            </a:pPr>
            <a:r>
              <a:rPr lang="en-GB" sz="1600" dirty="0">
                <a:latin typeface="Arial" panose="020B0604020202020204" pitchFamily="34" charset="0"/>
                <a:cs typeface="Arial" panose="020B0604020202020204" pitchFamily="34" charset="0"/>
              </a:rPr>
              <a:t>Introduce yourself and share why you care about the issue, e.g. you have a personal connection </a:t>
            </a:r>
            <a:endParaRPr sz="1600" dirty="0">
              <a:latin typeface="Arial" panose="020B0604020202020204" pitchFamily="34" charset="0"/>
              <a:cs typeface="Arial" panose="020B0604020202020204" pitchFamily="34" charset="0"/>
            </a:endParaRPr>
          </a:p>
          <a:p>
            <a:pPr marL="457200" lvl="0" indent="-311150" algn="l" rtl="0">
              <a:lnSpc>
                <a:spcPct val="100000"/>
              </a:lnSpc>
              <a:spcBef>
                <a:spcPts val="0"/>
              </a:spcBef>
              <a:spcAft>
                <a:spcPts val="0"/>
              </a:spcAft>
              <a:buSzPts val="1300"/>
              <a:buChar char="●"/>
            </a:pPr>
            <a:r>
              <a:rPr lang="en-GB" sz="1600" b="1" dirty="0">
                <a:latin typeface="Arial" panose="020B0604020202020204" pitchFamily="34" charset="0"/>
                <a:cs typeface="Arial" panose="020B0604020202020204" pitchFamily="34" charset="0"/>
              </a:rPr>
              <a:t>Be EPIC:</a:t>
            </a:r>
            <a:endParaRPr sz="1600" b="1" dirty="0">
              <a:latin typeface="Arial" panose="020B0604020202020204" pitchFamily="34" charset="0"/>
              <a:cs typeface="Arial" panose="020B0604020202020204" pitchFamily="34" charset="0"/>
            </a:endParaRPr>
          </a:p>
          <a:p>
            <a:pPr marL="914400" lvl="1" indent="-311150" algn="l" rtl="0">
              <a:lnSpc>
                <a:spcPct val="90000"/>
              </a:lnSpc>
              <a:spcBef>
                <a:spcPts val="0"/>
              </a:spcBef>
              <a:spcAft>
                <a:spcPts val="0"/>
              </a:spcAft>
              <a:buSzPts val="1300"/>
              <a:buFont typeface="Arial" panose="020B0604020202020204" pitchFamily="34" charset="0"/>
              <a:buChar char="•"/>
            </a:pPr>
            <a:r>
              <a:rPr lang="en-GB" sz="1600" dirty="0">
                <a:latin typeface="Arial" panose="020B0604020202020204" pitchFamily="34" charset="0"/>
                <a:ea typeface="Michroma"/>
                <a:cs typeface="Arial" panose="020B0604020202020204" pitchFamily="34" charset="0"/>
                <a:sym typeface="Michroma"/>
              </a:rPr>
              <a:t>E</a:t>
            </a:r>
            <a:r>
              <a:rPr lang="en-GB" sz="1600" b="0" dirty="0">
                <a:latin typeface="Arial" panose="020B0604020202020204" pitchFamily="34" charset="0"/>
                <a:ea typeface="Michroma"/>
                <a:cs typeface="Arial" panose="020B0604020202020204" pitchFamily="34" charset="0"/>
                <a:sym typeface="Michroma"/>
              </a:rPr>
              <a:t> = </a:t>
            </a:r>
            <a:r>
              <a:rPr lang="en-GB" sz="1600" dirty="0">
                <a:latin typeface="Arial" panose="020B0604020202020204" pitchFamily="34" charset="0"/>
                <a:ea typeface="Michroma"/>
                <a:cs typeface="Arial" panose="020B0604020202020204" pitchFamily="34" charset="0"/>
                <a:sym typeface="Michroma"/>
              </a:rPr>
              <a:t>ENGAGE</a:t>
            </a:r>
            <a:r>
              <a:rPr lang="en-GB" sz="1600" b="0" dirty="0">
                <a:latin typeface="Arial" panose="020B0604020202020204" pitchFamily="34" charset="0"/>
                <a:ea typeface="Michroma"/>
                <a:cs typeface="Arial" panose="020B0604020202020204" pitchFamily="34" charset="0"/>
                <a:sym typeface="Michroma"/>
              </a:rPr>
              <a:t> your MP. Get your MP’s attention with a                         </a:t>
            </a:r>
          </a:p>
          <a:p>
            <a:pPr marL="603250" lvl="1" indent="0" algn="l" rtl="0">
              <a:lnSpc>
                <a:spcPct val="90000"/>
              </a:lnSpc>
              <a:spcBef>
                <a:spcPts val="0"/>
              </a:spcBef>
              <a:spcAft>
                <a:spcPts val="0"/>
              </a:spcAft>
              <a:buSzPts val="1300"/>
            </a:pPr>
            <a:r>
              <a:rPr lang="en-GB" sz="1600" b="0" dirty="0">
                <a:latin typeface="Arial" panose="020B0604020202020204" pitchFamily="34" charset="0"/>
                <a:ea typeface="Michroma"/>
                <a:cs typeface="Arial" panose="020B0604020202020204" pitchFamily="34" charset="0"/>
                <a:sym typeface="Michroma"/>
              </a:rPr>
              <a:t>            dramatic fact or short statement</a:t>
            </a:r>
            <a:endParaRPr sz="1600" b="0" dirty="0">
              <a:latin typeface="Arial" panose="020B0604020202020204" pitchFamily="34" charset="0"/>
              <a:ea typeface="Michroma"/>
              <a:cs typeface="Arial" panose="020B0604020202020204" pitchFamily="34" charset="0"/>
              <a:sym typeface="Michroma"/>
            </a:endParaRPr>
          </a:p>
          <a:p>
            <a:pPr marL="914400" lvl="1" indent="-311150" algn="l" rtl="0">
              <a:lnSpc>
                <a:spcPct val="90000"/>
              </a:lnSpc>
              <a:spcBef>
                <a:spcPts val="0"/>
              </a:spcBef>
              <a:spcAft>
                <a:spcPts val="0"/>
              </a:spcAft>
              <a:buSzPts val="1300"/>
              <a:buFont typeface="Arial" panose="020B0604020202020204" pitchFamily="34" charset="0"/>
              <a:buChar char="•"/>
            </a:pPr>
            <a:r>
              <a:rPr lang="en-GB" sz="1600" dirty="0">
                <a:latin typeface="Arial" panose="020B0604020202020204" pitchFamily="34" charset="0"/>
                <a:ea typeface="Michroma"/>
                <a:cs typeface="Arial" panose="020B0604020202020204" pitchFamily="34" charset="0"/>
                <a:sym typeface="Michroma"/>
              </a:rPr>
              <a:t>P</a:t>
            </a:r>
            <a:r>
              <a:rPr lang="en-GB" sz="1600" b="0" dirty="0">
                <a:latin typeface="Arial" panose="020B0604020202020204" pitchFamily="34" charset="0"/>
                <a:ea typeface="Michroma"/>
                <a:cs typeface="Arial" panose="020B0604020202020204" pitchFamily="34" charset="0"/>
                <a:sym typeface="Michroma"/>
              </a:rPr>
              <a:t> = State the </a:t>
            </a:r>
            <a:r>
              <a:rPr lang="en-GB" sz="1600" dirty="0">
                <a:latin typeface="Arial" panose="020B0604020202020204" pitchFamily="34" charset="0"/>
                <a:ea typeface="Michroma"/>
                <a:cs typeface="Arial" panose="020B0604020202020204" pitchFamily="34" charset="0"/>
                <a:sym typeface="Michroma"/>
              </a:rPr>
              <a:t>PROBLEM</a:t>
            </a:r>
            <a:r>
              <a:rPr lang="en-GB" sz="1600" b="0" dirty="0">
                <a:latin typeface="Arial" panose="020B0604020202020204" pitchFamily="34" charset="0"/>
                <a:ea typeface="Michroma"/>
                <a:cs typeface="Arial" panose="020B0604020202020204" pitchFamily="34" charset="0"/>
                <a:sym typeface="Michroma"/>
              </a:rPr>
              <a:t>. How widespread or serious is the </a:t>
            </a:r>
          </a:p>
          <a:p>
            <a:pPr marL="603250" lvl="1" indent="0" algn="l" rtl="0">
              <a:lnSpc>
                <a:spcPct val="90000"/>
              </a:lnSpc>
              <a:spcBef>
                <a:spcPts val="0"/>
              </a:spcBef>
              <a:spcAft>
                <a:spcPts val="0"/>
              </a:spcAft>
              <a:buSzPts val="1300"/>
            </a:pPr>
            <a:r>
              <a:rPr lang="en-GB" sz="1600" b="0" dirty="0">
                <a:latin typeface="Arial" panose="020B0604020202020204" pitchFamily="34" charset="0"/>
                <a:ea typeface="Michroma"/>
                <a:cs typeface="Arial" panose="020B0604020202020204" pitchFamily="34" charset="0"/>
                <a:sym typeface="Michroma"/>
              </a:rPr>
              <a:t>            problem?</a:t>
            </a:r>
            <a:endParaRPr sz="1600" b="0" dirty="0">
              <a:latin typeface="Arial" panose="020B0604020202020204" pitchFamily="34" charset="0"/>
              <a:ea typeface="Michroma"/>
              <a:cs typeface="Arial" panose="020B0604020202020204" pitchFamily="34" charset="0"/>
              <a:sym typeface="Michroma"/>
            </a:endParaRPr>
          </a:p>
          <a:p>
            <a:pPr marL="914400" lvl="1" indent="-311150" algn="l" rtl="0">
              <a:lnSpc>
                <a:spcPct val="90000"/>
              </a:lnSpc>
              <a:spcBef>
                <a:spcPts val="0"/>
              </a:spcBef>
              <a:spcAft>
                <a:spcPts val="0"/>
              </a:spcAft>
              <a:buSzPts val="1300"/>
              <a:buFont typeface="Arial" panose="020B0604020202020204" pitchFamily="34" charset="0"/>
              <a:buChar char="•"/>
            </a:pPr>
            <a:r>
              <a:rPr lang="en-GB" sz="1600" dirty="0">
                <a:latin typeface="Arial" panose="020B0604020202020204" pitchFamily="34" charset="0"/>
                <a:ea typeface="Michroma"/>
                <a:cs typeface="Arial" panose="020B0604020202020204" pitchFamily="34" charset="0"/>
                <a:sym typeface="Michroma"/>
              </a:rPr>
              <a:t>I </a:t>
            </a:r>
            <a:r>
              <a:rPr lang="en-GB" sz="1600" b="0" dirty="0">
                <a:latin typeface="Arial" panose="020B0604020202020204" pitchFamily="34" charset="0"/>
                <a:ea typeface="Michroma"/>
                <a:cs typeface="Arial" panose="020B0604020202020204" pitchFamily="34" charset="0"/>
                <a:sym typeface="Michroma"/>
              </a:rPr>
              <a:t>= </a:t>
            </a:r>
            <a:r>
              <a:rPr lang="en-GB" sz="1600" dirty="0">
                <a:latin typeface="Arial" panose="020B0604020202020204" pitchFamily="34" charset="0"/>
                <a:ea typeface="Michroma"/>
                <a:cs typeface="Arial" panose="020B0604020202020204" pitchFamily="34" charset="0"/>
                <a:sym typeface="Michroma"/>
              </a:rPr>
              <a:t>INFORM</a:t>
            </a:r>
            <a:r>
              <a:rPr lang="en-GB" sz="1600" b="0" dirty="0">
                <a:latin typeface="Arial" panose="020B0604020202020204" pitchFamily="34" charset="0"/>
                <a:ea typeface="Michroma"/>
                <a:cs typeface="Arial" panose="020B0604020202020204" pitchFamily="34" charset="0"/>
                <a:sym typeface="Michroma"/>
              </a:rPr>
              <a:t> the MP about the solutions. Give examples of </a:t>
            </a:r>
          </a:p>
          <a:p>
            <a:pPr marL="603250" lvl="1" indent="0" algn="l" rtl="0">
              <a:lnSpc>
                <a:spcPct val="90000"/>
              </a:lnSpc>
              <a:spcBef>
                <a:spcPts val="0"/>
              </a:spcBef>
              <a:spcAft>
                <a:spcPts val="0"/>
              </a:spcAft>
              <a:buSzPts val="1300"/>
            </a:pPr>
            <a:r>
              <a:rPr lang="en-GB" sz="1600" b="0" dirty="0">
                <a:latin typeface="Arial" panose="020B0604020202020204" pitchFamily="34" charset="0"/>
                <a:ea typeface="Michroma"/>
                <a:cs typeface="Arial" panose="020B0604020202020204" pitchFamily="34" charset="0"/>
                <a:sym typeface="Michroma"/>
              </a:rPr>
              <a:t>            how the problem could be addressed</a:t>
            </a:r>
            <a:endParaRPr sz="1600" b="0" dirty="0">
              <a:latin typeface="Arial" panose="020B0604020202020204" pitchFamily="34" charset="0"/>
              <a:ea typeface="Michroma"/>
              <a:cs typeface="Arial" panose="020B0604020202020204" pitchFamily="34" charset="0"/>
              <a:sym typeface="Michroma"/>
            </a:endParaRPr>
          </a:p>
          <a:p>
            <a:pPr marL="914400" lvl="1" indent="-311150" algn="l" rtl="0">
              <a:lnSpc>
                <a:spcPct val="90000"/>
              </a:lnSpc>
              <a:spcBef>
                <a:spcPts val="0"/>
              </a:spcBef>
              <a:spcAft>
                <a:spcPts val="0"/>
              </a:spcAft>
              <a:buSzPts val="1300"/>
              <a:buFont typeface="Arial" panose="020B0604020202020204" pitchFamily="34" charset="0"/>
              <a:buChar char="•"/>
            </a:pPr>
            <a:r>
              <a:rPr lang="en-GB" sz="1600" dirty="0">
                <a:latin typeface="Arial" panose="020B0604020202020204" pitchFamily="34" charset="0"/>
                <a:ea typeface="Michroma"/>
                <a:cs typeface="Arial" panose="020B0604020202020204" pitchFamily="34" charset="0"/>
                <a:sym typeface="Michroma"/>
              </a:rPr>
              <a:t>C</a:t>
            </a:r>
            <a:r>
              <a:rPr lang="en-GB" sz="1600" b="0" dirty="0">
                <a:latin typeface="Arial" panose="020B0604020202020204" pitchFamily="34" charset="0"/>
                <a:ea typeface="Michroma"/>
                <a:cs typeface="Arial" panose="020B0604020202020204" pitchFamily="34" charset="0"/>
                <a:sym typeface="Michroma"/>
              </a:rPr>
              <a:t> = </a:t>
            </a:r>
            <a:r>
              <a:rPr lang="en-GB" sz="1600" dirty="0">
                <a:latin typeface="Arial" panose="020B0604020202020204" pitchFamily="34" charset="0"/>
                <a:ea typeface="Michroma"/>
                <a:cs typeface="Arial" panose="020B0604020202020204" pitchFamily="34" charset="0"/>
                <a:sym typeface="Michroma"/>
              </a:rPr>
              <a:t>CALL TO ACTION</a:t>
            </a:r>
            <a:r>
              <a:rPr lang="en-GB" sz="1600" b="0" dirty="0">
                <a:latin typeface="Arial" panose="020B0604020202020204" pitchFamily="34" charset="0"/>
                <a:ea typeface="Michroma"/>
                <a:cs typeface="Arial" panose="020B0604020202020204" pitchFamily="34" charset="0"/>
                <a:sym typeface="Michroma"/>
              </a:rPr>
              <a:t>. Let your MP know what you want </a:t>
            </a:r>
          </a:p>
          <a:p>
            <a:pPr marL="603250" lvl="1" indent="0" algn="l" rtl="0">
              <a:lnSpc>
                <a:spcPct val="90000"/>
              </a:lnSpc>
              <a:spcBef>
                <a:spcPts val="0"/>
              </a:spcBef>
              <a:spcAft>
                <a:spcPts val="0"/>
              </a:spcAft>
              <a:buSzPts val="1300"/>
            </a:pPr>
            <a:r>
              <a:rPr lang="en-GB" sz="1600" b="0" dirty="0">
                <a:latin typeface="Arial" panose="020B0604020202020204" pitchFamily="34" charset="0"/>
                <a:ea typeface="Michroma"/>
                <a:cs typeface="Arial" panose="020B0604020202020204" pitchFamily="34" charset="0"/>
                <a:sym typeface="Michroma"/>
              </a:rPr>
              <a:t>            them to do about it</a:t>
            </a:r>
            <a:endParaRPr sz="1600" b="0" dirty="0">
              <a:latin typeface="Arial" panose="020B0604020202020204" pitchFamily="34" charset="0"/>
              <a:ea typeface="Michroma"/>
              <a:cs typeface="Arial" panose="020B0604020202020204" pitchFamily="34" charset="0"/>
              <a:sym typeface="Michroma"/>
            </a:endParaRPr>
          </a:p>
          <a:p>
            <a:pPr marL="0" lvl="0" indent="0" algn="l" rtl="0">
              <a:lnSpc>
                <a:spcPct val="100000"/>
              </a:lnSpc>
              <a:spcBef>
                <a:spcPts val="500"/>
              </a:spcBef>
              <a:spcAft>
                <a:spcPts val="0"/>
              </a:spcAft>
              <a:buSzPts val="1500"/>
              <a:buNone/>
            </a:pPr>
            <a:endParaRPr dirty="0"/>
          </a:p>
        </p:txBody>
      </p:sp>
      <p:sp>
        <p:nvSpPr>
          <p:cNvPr id="447" name="Google Shape;447;p14"/>
          <p:cNvSpPr txBox="1">
            <a:spLocks noGrp="1"/>
          </p:cNvSpPr>
          <p:nvPr>
            <p:ph type="subTitle" idx="3"/>
          </p:nvPr>
        </p:nvSpPr>
        <p:spPr>
          <a:xfrm>
            <a:off x="269769" y="430309"/>
            <a:ext cx="1419300" cy="2996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Making your voice heard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5"/>
          <p:cNvSpPr txBox="1">
            <a:spLocks noGrp="1"/>
          </p:cNvSpPr>
          <p:nvPr>
            <p:ph type="body" idx="1"/>
          </p:nvPr>
        </p:nvSpPr>
        <p:spPr>
          <a:xfrm>
            <a:off x="2265200" y="426701"/>
            <a:ext cx="6609000" cy="1138800"/>
          </a:xfrm>
          <a:prstGeom prst="rect">
            <a:avLst/>
          </a:prstGeom>
          <a:noFill/>
          <a:ln>
            <a:noFill/>
          </a:ln>
        </p:spPr>
        <p:txBody>
          <a:bodyPr spcFirstLastPara="1" wrap="square" lIns="41550" tIns="20775" rIns="41550" bIns="20775" anchor="t" anchorCtr="0">
            <a:noAutofit/>
          </a:bodyPr>
          <a:lstStyle/>
          <a:p>
            <a:pPr marL="0" lvl="0" indent="0" algn="l" rtl="0">
              <a:lnSpc>
                <a:spcPct val="100000"/>
              </a:lnSpc>
              <a:spcBef>
                <a:spcPts val="500"/>
              </a:spcBef>
              <a:spcAft>
                <a:spcPts val="0"/>
              </a:spcAft>
              <a:buSzPts val="1500"/>
              <a:buNone/>
            </a:pPr>
            <a:r>
              <a:rPr lang="en-GB" dirty="0">
                <a:latin typeface="Arial Black" panose="020B0A04020102020204" pitchFamily="34" charset="0"/>
              </a:rPr>
              <a:t>Writing a letter to your MP</a:t>
            </a:r>
            <a:endParaRPr dirty="0">
              <a:latin typeface="Arial Black" panose="020B0A04020102020204" pitchFamily="34" charset="0"/>
            </a:endParaRPr>
          </a:p>
          <a:p>
            <a:pPr marL="0" lvl="0" indent="0" algn="l" rtl="0">
              <a:lnSpc>
                <a:spcPct val="100000"/>
              </a:lnSpc>
              <a:spcBef>
                <a:spcPts val="0"/>
              </a:spcBef>
              <a:spcAft>
                <a:spcPts val="0"/>
              </a:spcAft>
              <a:buSzPts val="1500"/>
              <a:buNone/>
            </a:pPr>
            <a:endParaRPr dirty="0"/>
          </a:p>
          <a:p>
            <a:pPr marL="0" lvl="0" indent="0" algn="l" rtl="0">
              <a:lnSpc>
                <a:spcPct val="100000"/>
              </a:lnSpc>
              <a:spcBef>
                <a:spcPts val="500"/>
              </a:spcBef>
              <a:spcAft>
                <a:spcPts val="0"/>
              </a:spcAft>
              <a:buSzPts val="1500"/>
              <a:buNone/>
            </a:pPr>
            <a:r>
              <a:rPr lang="en-GB" sz="1800" dirty="0">
                <a:latin typeface="Arial" panose="020B0604020202020204" pitchFamily="34" charset="0"/>
                <a:cs typeface="Arial" panose="020B0604020202020204" pitchFamily="34" charset="0"/>
              </a:rPr>
              <a:t>Your turn!</a:t>
            </a:r>
            <a:endParaRPr sz="18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SzPts val="1500"/>
              <a:buNone/>
            </a:pPr>
            <a:endParaRPr dirty="0"/>
          </a:p>
          <a:p>
            <a:pPr marL="0" lvl="0" indent="0" algn="l" rtl="0">
              <a:lnSpc>
                <a:spcPct val="100000"/>
              </a:lnSpc>
              <a:spcBef>
                <a:spcPts val="500"/>
              </a:spcBef>
              <a:spcAft>
                <a:spcPts val="0"/>
              </a:spcAft>
              <a:buSzPts val="1500"/>
              <a:buNone/>
            </a:pPr>
            <a:endParaRPr dirty="0"/>
          </a:p>
        </p:txBody>
      </p:sp>
      <p:sp>
        <p:nvSpPr>
          <p:cNvPr id="453" name="Google Shape;453;p15"/>
          <p:cNvSpPr txBox="1">
            <a:spLocks noGrp="1"/>
          </p:cNvSpPr>
          <p:nvPr>
            <p:ph type="subTitle" idx="3"/>
          </p:nvPr>
        </p:nvSpPr>
        <p:spPr>
          <a:xfrm>
            <a:off x="269769" y="430309"/>
            <a:ext cx="1419300" cy="2996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latin typeface="Arial Black" panose="020B0A04020102020204" pitchFamily="34" charset="0"/>
              </a:rPr>
              <a:t>Making your voice heard</a:t>
            </a:r>
            <a:endParaRPr dirty="0">
              <a:latin typeface="Arial Black" panose="020B0A04020102020204" pitchFamily="34" charset="0"/>
            </a:endParaRPr>
          </a:p>
        </p:txBody>
      </p:sp>
      <p:sp>
        <p:nvSpPr>
          <p:cNvPr id="454" name="Google Shape;454;p15"/>
          <p:cNvSpPr txBox="1">
            <a:spLocks noGrp="1"/>
          </p:cNvSpPr>
          <p:nvPr>
            <p:ph type="body" idx="1"/>
          </p:nvPr>
        </p:nvSpPr>
        <p:spPr>
          <a:xfrm>
            <a:off x="2265200" y="2069976"/>
            <a:ext cx="6609000" cy="1138800"/>
          </a:xfrm>
          <a:prstGeom prst="rect">
            <a:avLst/>
          </a:prstGeom>
          <a:solidFill>
            <a:srgbClr val="FCE5CD"/>
          </a:solidFill>
          <a:ln>
            <a:noFill/>
          </a:ln>
        </p:spPr>
        <p:txBody>
          <a:bodyPr spcFirstLastPara="1" wrap="square" lIns="41550" tIns="20775" rIns="41550" bIns="20775" anchor="t" anchorCtr="0">
            <a:noAutofit/>
          </a:bodyPr>
          <a:lstStyle/>
          <a:p>
            <a:pPr marL="0" lvl="0" indent="0" algn="l" rtl="0">
              <a:lnSpc>
                <a:spcPct val="100000"/>
              </a:lnSpc>
              <a:spcBef>
                <a:spcPts val="500"/>
              </a:spcBef>
              <a:spcAft>
                <a:spcPts val="0"/>
              </a:spcAft>
              <a:buSzPts val="1500"/>
              <a:buNone/>
            </a:pPr>
            <a:r>
              <a:rPr lang="en-GB" sz="1800" dirty="0">
                <a:latin typeface="+mn-lt"/>
              </a:rPr>
              <a:t>Task: Using the guidance on the previous page, write a letter to your MP about the cause you are passionate about.</a:t>
            </a:r>
            <a:endParaRPr sz="1800" dirty="0">
              <a:latin typeface="+mn-lt"/>
            </a:endParaRPr>
          </a:p>
          <a:p>
            <a:pPr marL="0" lvl="0" indent="0" algn="l" rtl="0">
              <a:lnSpc>
                <a:spcPct val="100000"/>
              </a:lnSpc>
              <a:spcBef>
                <a:spcPts val="500"/>
              </a:spcBef>
              <a:spcAft>
                <a:spcPts val="0"/>
              </a:spcAft>
              <a:buSzPts val="1500"/>
              <a:buNone/>
            </a:pPr>
            <a:endParaRPr b="1" dirty="0"/>
          </a:p>
          <a:p>
            <a:pPr marL="0" lvl="0" indent="0" algn="l" rtl="0">
              <a:lnSpc>
                <a:spcPct val="100000"/>
              </a:lnSpc>
              <a:spcBef>
                <a:spcPts val="500"/>
              </a:spcBef>
              <a:spcAft>
                <a:spcPts val="0"/>
              </a:spcAft>
              <a:buSzPts val="1500"/>
              <a:buNone/>
            </a:pPr>
            <a:endParaRPr b="1" dirty="0"/>
          </a:p>
          <a:p>
            <a:pPr marL="0" lvl="0" indent="0" algn="l" rtl="0">
              <a:lnSpc>
                <a:spcPct val="100000"/>
              </a:lnSpc>
              <a:spcBef>
                <a:spcPts val="500"/>
              </a:spcBef>
              <a:spcAft>
                <a:spcPts val="0"/>
              </a:spcAft>
              <a:buSzPts val="1500"/>
              <a:buNone/>
            </a:pPr>
            <a:endParaRP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8"/>
        <p:cNvGrpSpPr/>
        <p:nvPr/>
      </p:nvGrpSpPr>
      <p:grpSpPr>
        <a:xfrm>
          <a:off x="0" y="0"/>
          <a:ext cx="0" cy="0"/>
          <a:chOff x="0" y="0"/>
          <a:chExt cx="0" cy="0"/>
        </a:xfrm>
      </p:grpSpPr>
      <p:graphicFrame>
        <p:nvGraphicFramePr>
          <p:cNvPr id="359" name="Google Shape;359;p2"/>
          <p:cNvGraphicFramePr/>
          <p:nvPr>
            <p:extLst>
              <p:ext uri="{D42A27DB-BD31-4B8C-83A1-F6EECF244321}">
                <p14:modId xmlns:p14="http://schemas.microsoft.com/office/powerpoint/2010/main" val="2021112157"/>
              </p:ext>
            </p:extLst>
          </p:nvPr>
        </p:nvGraphicFramePr>
        <p:xfrm>
          <a:off x="642741" y="545494"/>
          <a:ext cx="8433350" cy="4199595"/>
        </p:xfrm>
        <a:graphic>
          <a:graphicData uri="http://schemas.openxmlformats.org/drawingml/2006/table">
            <a:tbl>
              <a:tblPr>
                <a:noFill/>
                <a:tableStyleId>{5D0932E7-BB80-4270-BF6F-879C3C55C03A}</a:tableStyleId>
              </a:tblPr>
              <a:tblGrid>
                <a:gridCol w="1059600">
                  <a:extLst>
                    <a:ext uri="{9D8B030D-6E8A-4147-A177-3AD203B41FA5}">
                      <a16:colId xmlns:a16="http://schemas.microsoft.com/office/drawing/2014/main" val="20000"/>
                    </a:ext>
                  </a:extLst>
                </a:gridCol>
                <a:gridCol w="7373750">
                  <a:extLst>
                    <a:ext uri="{9D8B030D-6E8A-4147-A177-3AD203B41FA5}">
                      <a16:colId xmlns:a16="http://schemas.microsoft.com/office/drawing/2014/main" val="20001"/>
                    </a:ext>
                  </a:extLst>
                </a:gridCol>
              </a:tblGrid>
              <a:tr h="636150">
                <a:tc>
                  <a:txBody>
                    <a:bodyPr/>
                    <a:lstStyle/>
                    <a:p>
                      <a:pPr marL="0" marR="0" lvl="0" indent="0" algn="l" rtl="0">
                        <a:lnSpc>
                          <a:spcPct val="115000"/>
                        </a:lnSpc>
                        <a:spcBef>
                          <a:spcPts val="0"/>
                        </a:spcBef>
                        <a:spcAft>
                          <a:spcPts val="0"/>
                        </a:spcAft>
                        <a:buClr>
                          <a:srgbClr val="000000"/>
                        </a:buClr>
                        <a:buSzPts val="2000"/>
                        <a:buFont typeface="Arial"/>
                        <a:buNone/>
                      </a:pPr>
                      <a:r>
                        <a:rPr lang="en-GB" sz="2000" u="none" strike="noStrike" cap="none">
                          <a:solidFill>
                            <a:srgbClr val="FFFFFF"/>
                          </a:solidFill>
                          <a:latin typeface="Michroma"/>
                          <a:ea typeface="Michroma"/>
                          <a:cs typeface="Michroma"/>
                          <a:sym typeface="Michroma"/>
                        </a:rPr>
                        <a:t>01</a:t>
                      </a:r>
                      <a:endParaRPr sz="2000" u="none" strike="noStrike" cap="none">
                        <a:solidFill>
                          <a:srgbClr val="FFFFFF"/>
                        </a:solidFill>
                        <a:latin typeface="Michroma"/>
                        <a:ea typeface="Michroma"/>
                        <a:cs typeface="Michroma"/>
                        <a:sym typeface="Michroma"/>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000"/>
                        <a:buFont typeface="Arial"/>
                        <a:buNone/>
                      </a:pPr>
                      <a:r>
                        <a:rPr lang="en-GB" sz="2000" u="none" strike="noStrike" cap="none">
                          <a:solidFill>
                            <a:srgbClr val="FFFFFF"/>
                          </a:solidFill>
                          <a:latin typeface="Michroma"/>
                          <a:ea typeface="Michroma"/>
                          <a:cs typeface="Michroma"/>
                          <a:sym typeface="Michroma"/>
                        </a:rPr>
                        <a:t>What is Parliament?</a:t>
                      </a:r>
                      <a:endParaRPr sz="2000" u="none" strike="noStrike" cap="none">
                        <a:solidFill>
                          <a:srgbClr val="FFFFFF"/>
                        </a:solidFill>
                        <a:latin typeface="Michroma"/>
                        <a:ea typeface="Michroma"/>
                        <a:cs typeface="Michroma"/>
                        <a:sym typeface="Michroma"/>
                      </a:endParaRPr>
                    </a:p>
                    <a:p>
                      <a:pPr marL="0" marR="0" lvl="0" indent="0" algn="l" rtl="0">
                        <a:lnSpc>
                          <a:spcPct val="115000"/>
                        </a:lnSpc>
                        <a:spcBef>
                          <a:spcPts val="0"/>
                        </a:spcBef>
                        <a:spcAft>
                          <a:spcPts val="0"/>
                        </a:spcAft>
                        <a:buClr>
                          <a:srgbClr val="000000"/>
                        </a:buClr>
                        <a:buSzPts val="2000"/>
                        <a:buFont typeface="Arial"/>
                        <a:buNone/>
                      </a:pPr>
                      <a:endParaRPr sz="2000" u="none" strike="noStrike" cap="none">
                        <a:solidFill>
                          <a:srgbClr val="FFFFFF"/>
                        </a:solidFill>
                        <a:latin typeface="Michroma"/>
                        <a:ea typeface="Michroma"/>
                        <a:cs typeface="Michroma"/>
                        <a:sym typeface="Michroma"/>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689550">
                <a:tc>
                  <a:txBody>
                    <a:bodyPr/>
                    <a:lstStyle/>
                    <a:p>
                      <a:pPr marL="0" marR="0" lvl="0" indent="0" algn="l" rtl="0">
                        <a:lnSpc>
                          <a:spcPct val="115000"/>
                        </a:lnSpc>
                        <a:spcBef>
                          <a:spcPts val="0"/>
                        </a:spcBef>
                        <a:spcAft>
                          <a:spcPts val="0"/>
                        </a:spcAft>
                        <a:buClr>
                          <a:srgbClr val="000000"/>
                        </a:buClr>
                        <a:buSzPts val="2000"/>
                        <a:buFont typeface="Arial"/>
                        <a:buNone/>
                      </a:pPr>
                      <a:r>
                        <a:rPr lang="en-GB" sz="2000" u="none" strike="noStrike" cap="none">
                          <a:solidFill>
                            <a:srgbClr val="FFFFFF"/>
                          </a:solidFill>
                          <a:latin typeface="Michroma"/>
                          <a:ea typeface="Michroma"/>
                          <a:cs typeface="Michroma"/>
                          <a:sym typeface="Michroma"/>
                        </a:rPr>
                        <a:t>02</a:t>
                      </a:r>
                      <a:endParaRPr sz="2000" u="none" strike="noStrike" cap="none">
                        <a:solidFill>
                          <a:srgbClr val="FFFFFF"/>
                        </a:solidFill>
                        <a:latin typeface="Michroma"/>
                        <a:ea typeface="Michroma"/>
                        <a:cs typeface="Michroma"/>
                        <a:sym typeface="Michroma"/>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000"/>
                        <a:buFont typeface="Arial"/>
                        <a:buNone/>
                      </a:pPr>
                      <a:r>
                        <a:rPr lang="en-GB" sz="2000" u="none" strike="noStrike" cap="none">
                          <a:solidFill>
                            <a:srgbClr val="FFFFFF"/>
                          </a:solidFill>
                          <a:latin typeface="Michroma"/>
                          <a:ea typeface="Michroma"/>
                          <a:cs typeface="Michroma"/>
                          <a:sym typeface="Michroma"/>
                        </a:rPr>
                        <a:t>What are the issues?</a:t>
                      </a:r>
                      <a:endParaRPr sz="2000" u="none" strike="noStrike" cap="none">
                        <a:solidFill>
                          <a:srgbClr val="FFFFFF"/>
                        </a:solidFill>
                        <a:latin typeface="Michroma"/>
                        <a:ea typeface="Michroma"/>
                        <a:cs typeface="Michroma"/>
                        <a:sym typeface="Michroma"/>
                      </a:endParaRPr>
                    </a:p>
                    <a:p>
                      <a:pPr marL="0" marR="0" lvl="0" indent="0" algn="l" rtl="0">
                        <a:lnSpc>
                          <a:spcPct val="115000"/>
                        </a:lnSpc>
                        <a:spcBef>
                          <a:spcPts val="0"/>
                        </a:spcBef>
                        <a:spcAft>
                          <a:spcPts val="0"/>
                        </a:spcAft>
                        <a:buClr>
                          <a:srgbClr val="000000"/>
                        </a:buClr>
                        <a:buSzPts val="2000"/>
                        <a:buFont typeface="Arial"/>
                        <a:buNone/>
                      </a:pPr>
                      <a:endParaRPr sz="2000" u="none" strike="noStrike" cap="none">
                        <a:solidFill>
                          <a:srgbClr val="FFFFFF"/>
                        </a:solidFill>
                        <a:latin typeface="Michroma"/>
                        <a:ea typeface="Michroma"/>
                        <a:cs typeface="Michroma"/>
                        <a:sym typeface="Michroma"/>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689550">
                <a:tc>
                  <a:txBody>
                    <a:bodyPr/>
                    <a:lstStyle/>
                    <a:p>
                      <a:pPr marL="0" marR="0" lvl="0" indent="0" algn="l" rtl="0">
                        <a:lnSpc>
                          <a:spcPct val="115000"/>
                        </a:lnSpc>
                        <a:spcBef>
                          <a:spcPts val="0"/>
                        </a:spcBef>
                        <a:spcAft>
                          <a:spcPts val="0"/>
                        </a:spcAft>
                        <a:buClr>
                          <a:srgbClr val="000000"/>
                        </a:buClr>
                        <a:buSzPts val="2000"/>
                        <a:buFont typeface="Arial"/>
                        <a:buNone/>
                      </a:pPr>
                      <a:r>
                        <a:rPr lang="en-GB" sz="2000" u="none" strike="noStrike" cap="none">
                          <a:solidFill>
                            <a:srgbClr val="FFFFFF"/>
                          </a:solidFill>
                          <a:latin typeface="Michroma"/>
                          <a:ea typeface="Michroma"/>
                          <a:cs typeface="Michroma"/>
                          <a:sym typeface="Michroma"/>
                        </a:rPr>
                        <a:t>03</a:t>
                      </a:r>
                      <a:endParaRPr sz="2000" u="none" strike="noStrike" cap="none">
                        <a:solidFill>
                          <a:srgbClr val="FFFFFF"/>
                        </a:solidFill>
                        <a:latin typeface="Michroma"/>
                        <a:ea typeface="Michroma"/>
                        <a:cs typeface="Michroma"/>
                        <a:sym typeface="Michroma"/>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000"/>
                        <a:buFont typeface="Arial"/>
                        <a:buNone/>
                      </a:pPr>
                      <a:r>
                        <a:rPr lang="en-GB" sz="2000" u="none" strike="noStrike" cap="none">
                          <a:solidFill>
                            <a:srgbClr val="FFFFFF"/>
                          </a:solidFill>
                          <a:latin typeface="Michroma"/>
                          <a:ea typeface="Michroma"/>
                          <a:cs typeface="Michroma"/>
                          <a:sym typeface="Michroma"/>
                        </a:rPr>
                        <a:t>What would you change?</a:t>
                      </a:r>
                      <a:endParaRPr sz="2000" u="none" strike="noStrike" cap="none">
                        <a:solidFill>
                          <a:srgbClr val="FFFFFF"/>
                        </a:solidFill>
                        <a:latin typeface="Michroma"/>
                        <a:ea typeface="Michroma"/>
                        <a:cs typeface="Michroma"/>
                        <a:sym typeface="Michroma"/>
                      </a:endParaRPr>
                    </a:p>
                    <a:p>
                      <a:pPr marL="0" marR="0" lvl="0" indent="0" algn="l" rtl="0">
                        <a:lnSpc>
                          <a:spcPct val="115000"/>
                        </a:lnSpc>
                        <a:spcBef>
                          <a:spcPts val="0"/>
                        </a:spcBef>
                        <a:spcAft>
                          <a:spcPts val="0"/>
                        </a:spcAft>
                        <a:buClr>
                          <a:srgbClr val="000000"/>
                        </a:buClr>
                        <a:buSzPts val="2000"/>
                        <a:buFont typeface="Arial"/>
                        <a:buNone/>
                      </a:pPr>
                      <a:endParaRPr sz="2000" u="none" strike="noStrike" cap="none">
                        <a:solidFill>
                          <a:srgbClr val="FFFFFF"/>
                        </a:solidFill>
                        <a:latin typeface="Michroma"/>
                        <a:ea typeface="Michroma"/>
                        <a:cs typeface="Michroma"/>
                        <a:sym typeface="Michroma"/>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1460575">
                <a:tc>
                  <a:txBody>
                    <a:bodyPr/>
                    <a:lstStyle/>
                    <a:p>
                      <a:pPr marL="0" marR="0" lvl="0" indent="0" algn="l" rtl="0">
                        <a:lnSpc>
                          <a:spcPct val="115000"/>
                        </a:lnSpc>
                        <a:spcBef>
                          <a:spcPts val="0"/>
                        </a:spcBef>
                        <a:spcAft>
                          <a:spcPts val="0"/>
                        </a:spcAft>
                        <a:buClr>
                          <a:srgbClr val="000000"/>
                        </a:buClr>
                        <a:buSzPts val="2000"/>
                        <a:buFont typeface="Arial"/>
                        <a:buNone/>
                      </a:pPr>
                      <a:r>
                        <a:rPr lang="en-GB" sz="2000" u="none" strike="noStrike" cap="none">
                          <a:solidFill>
                            <a:srgbClr val="FFFFFF"/>
                          </a:solidFill>
                          <a:latin typeface="Michroma"/>
                          <a:ea typeface="Michroma"/>
                          <a:cs typeface="Michroma"/>
                          <a:sym typeface="Michroma"/>
                        </a:rPr>
                        <a:t>04</a:t>
                      </a:r>
                      <a:endParaRPr sz="2000" u="none" strike="noStrike" cap="none">
                        <a:solidFill>
                          <a:srgbClr val="FFFFFF"/>
                        </a:solidFill>
                        <a:latin typeface="Michroma"/>
                        <a:ea typeface="Michroma"/>
                        <a:cs typeface="Michroma"/>
                        <a:sym typeface="Michroma"/>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000"/>
                        <a:buFont typeface="Arial"/>
                        <a:buNone/>
                      </a:pPr>
                      <a:r>
                        <a:rPr lang="en-GB" sz="2000" u="none" strike="noStrike" cap="none" dirty="0">
                          <a:solidFill>
                            <a:srgbClr val="FFFFFF"/>
                          </a:solidFill>
                          <a:latin typeface="Michroma"/>
                          <a:ea typeface="Michroma"/>
                          <a:cs typeface="Michroma"/>
                          <a:sym typeface="Michroma"/>
                        </a:rPr>
                        <a:t>Making your voice heard</a:t>
                      </a:r>
                      <a:endParaRPr sz="2000" u="none" strike="noStrike" cap="none" dirty="0">
                        <a:solidFill>
                          <a:srgbClr val="FFFFFF"/>
                        </a:solidFill>
                        <a:latin typeface="Michroma"/>
                        <a:ea typeface="Michroma"/>
                        <a:cs typeface="Michroma"/>
                        <a:sym typeface="Michroma"/>
                      </a:endParaRPr>
                    </a:p>
                    <a:p>
                      <a:pPr marL="0" marR="0" lvl="0" indent="0" algn="l" rtl="0">
                        <a:lnSpc>
                          <a:spcPct val="115000"/>
                        </a:lnSpc>
                        <a:spcBef>
                          <a:spcPts val="0"/>
                        </a:spcBef>
                        <a:spcAft>
                          <a:spcPts val="0"/>
                        </a:spcAft>
                        <a:buClr>
                          <a:srgbClr val="000000"/>
                        </a:buClr>
                        <a:buSzPts val="2000"/>
                        <a:buFont typeface="Arial"/>
                        <a:buNone/>
                      </a:pPr>
                      <a:endParaRPr sz="2000" u="none" strike="noStrike" cap="none" dirty="0">
                        <a:solidFill>
                          <a:srgbClr val="FFFFFF"/>
                        </a:solidFill>
                        <a:latin typeface="Michroma"/>
                        <a:ea typeface="Michroma"/>
                        <a:cs typeface="Michroma"/>
                        <a:sym typeface="Michroma"/>
                      </a:endParaRPr>
                    </a:p>
                    <a:p>
                      <a:pPr marL="0" marR="0" lvl="0" indent="0" algn="l" rtl="0">
                        <a:lnSpc>
                          <a:spcPct val="115000"/>
                        </a:lnSpc>
                        <a:spcBef>
                          <a:spcPts val="0"/>
                        </a:spcBef>
                        <a:spcAft>
                          <a:spcPts val="0"/>
                        </a:spcAft>
                        <a:buClr>
                          <a:srgbClr val="000000"/>
                        </a:buClr>
                        <a:buSzPts val="2000"/>
                        <a:buFont typeface="Arial"/>
                        <a:buNone/>
                      </a:pPr>
                      <a:endParaRPr sz="2000" u="none" strike="noStrike" cap="none" dirty="0">
                        <a:solidFill>
                          <a:srgbClr val="FFFFFF"/>
                        </a:solidFill>
                        <a:latin typeface="Michroma"/>
                        <a:ea typeface="Michroma"/>
                        <a:cs typeface="Michroma"/>
                        <a:sym typeface="Michroma"/>
                      </a:endParaRPr>
                    </a:p>
                    <a:p>
                      <a:pPr marL="0" marR="0" lvl="0" indent="0" algn="l" rtl="0">
                        <a:lnSpc>
                          <a:spcPct val="115000"/>
                        </a:lnSpc>
                        <a:spcBef>
                          <a:spcPts val="0"/>
                        </a:spcBef>
                        <a:spcAft>
                          <a:spcPts val="0"/>
                        </a:spcAft>
                        <a:buClr>
                          <a:srgbClr val="000000"/>
                        </a:buClr>
                        <a:buSzPts val="2000"/>
                        <a:buFont typeface="Arial"/>
                        <a:buNone/>
                      </a:pPr>
                      <a:r>
                        <a:rPr lang="en-GB" sz="2000" u="none" strike="noStrike" cap="none" dirty="0">
                          <a:solidFill>
                            <a:srgbClr val="FFFFFF"/>
                          </a:solidFill>
                          <a:latin typeface="Michroma"/>
                          <a:ea typeface="Michroma"/>
                          <a:cs typeface="Michroma"/>
                          <a:sym typeface="Michroma"/>
                        </a:rPr>
                        <a:t>You will need: Paper, Pen</a:t>
                      </a:r>
                      <a:r>
                        <a:rPr lang="en-GB" sz="2000" u="none" strike="noStrike" cap="none" baseline="0" dirty="0">
                          <a:solidFill>
                            <a:srgbClr val="FFFFFF"/>
                          </a:solidFill>
                          <a:latin typeface="Michroma"/>
                          <a:ea typeface="Michroma"/>
                          <a:cs typeface="Michroma"/>
                          <a:sym typeface="Michroma"/>
                        </a:rPr>
                        <a:t> and the </a:t>
                      </a:r>
                      <a:r>
                        <a:rPr lang="en-GB" sz="2000" u="none" strike="noStrike" cap="none" dirty="0">
                          <a:solidFill>
                            <a:srgbClr val="FFFFFF"/>
                          </a:solidFill>
                          <a:latin typeface="Michroma"/>
                          <a:ea typeface="Michroma"/>
                          <a:cs typeface="Michroma"/>
                          <a:sym typeface="Michroma"/>
                        </a:rPr>
                        <a:t>Internet</a:t>
                      </a:r>
                      <a:endParaRPr sz="2000" u="none" strike="noStrike" cap="none" dirty="0">
                        <a:solidFill>
                          <a:srgbClr val="FFFFFF"/>
                        </a:solidFill>
                        <a:latin typeface="Michroma"/>
                        <a:ea typeface="Michroma"/>
                        <a:cs typeface="Michroma"/>
                        <a:sym typeface="Michroma"/>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689550">
                <a:tc>
                  <a:txBody>
                    <a:bodyPr/>
                    <a:lstStyle/>
                    <a:p>
                      <a:pPr marL="0" marR="0" lvl="0" indent="0" algn="l" rtl="0">
                        <a:lnSpc>
                          <a:spcPct val="120000"/>
                        </a:lnSpc>
                        <a:spcBef>
                          <a:spcPts val="0"/>
                        </a:spcBef>
                        <a:spcAft>
                          <a:spcPts val="0"/>
                        </a:spcAft>
                        <a:buClr>
                          <a:srgbClr val="000000"/>
                        </a:buClr>
                        <a:buSzPts val="2000"/>
                        <a:buFont typeface="Arial"/>
                        <a:buNone/>
                      </a:pPr>
                      <a:endParaRPr sz="2000" u="none" strike="noStrike" cap="none">
                        <a:latin typeface="Michroma"/>
                        <a:ea typeface="Michroma"/>
                        <a:cs typeface="Michroma"/>
                        <a:sym typeface="Michroma"/>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latin typeface="Michroma"/>
                        <a:ea typeface="Michroma"/>
                        <a:cs typeface="Michroma"/>
                        <a:sym typeface="Michroma"/>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364"/>
        <p:cNvGrpSpPr/>
        <p:nvPr/>
      </p:nvGrpSpPr>
      <p:grpSpPr>
        <a:xfrm>
          <a:off x="0" y="0"/>
          <a:ext cx="0" cy="0"/>
          <a:chOff x="0" y="0"/>
          <a:chExt cx="0" cy="0"/>
        </a:xfrm>
      </p:grpSpPr>
      <p:pic>
        <p:nvPicPr>
          <p:cNvPr id="365" name="Google Shape;365;p3"/>
          <p:cNvPicPr preferRelativeResize="0"/>
          <p:nvPr/>
        </p:nvPicPr>
        <p:blipFill rotWithShape="1">
          <a:blip r:embed="rId3">
            <a:alphaModFix/>
          </a:blip>
          <a:srcRect t="15035" b="17236"/>
          <a:stretch/>
        </p:blipFill>
        <p:spPr>
          <a:xfrm>
            <a:off x="7307767" y="115228"/>
            <a:ext cx="1694984" cy="1107687"/>
          </a:xfrm>
          <a:prstGeom prst="rect">
            <a:avLst/>
          </a:prstGeom>
          <a:noFill/>
          <a:ln>
            <a:noFill/>
          </a:ln>
        </p:spPr>
      </p:pic>
      <p:sp>
        <p:nvSpPr>
          <p:cNvPr id="366" name="Google Shape;366;p3"/>
          <p:cNvSpPr txBox="1">
            <a:spLocks noGrp="1"/>
          </p:cNvSpPr>
          <p:nvPr>
            <p:ph type="ctrTitle"/>
          </p:nvPr>
        </p:nvSpPr>
        <p:spPr>
          <a:xfrm>
            <a:off x="233714" y="349369"/>
            <a:ext cx="6672000" cy="454733"/>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000" b="1" dirty="0">
                <a:solidFill>
                  <a:schemeClr val="tx1"/>
                </a:solidFill>
                <a:latin typeface="Arial Black" panose="020B0A04020102020204" pitchFamily="34" charset="0"/>
              </a:rPr>
              <a:t>What is Parliament</a:t>
            </a:r>
            <a:r>
              <a:rPr lang="en-GB" sz="2000" dirty="0"/>
              <a:t>?</a:t>
            </a:r>
            <a:endParaRPr sz="2000" dirty="0">
              <a:solidFill>
                <a:srgbClr val="FFFFFF"/>
              </a:solidFill>
            </a:endParaRPr>
          </a:p>
        </p:txBody>
      </p:sp>
      <p:pic>
        <p:nvPicPr>
          <p:cNvPr id="367" name="Google Shape;367;p3"/>
          <p:cNvPicPr preferRelativeResize="0"/>
          <p:nvPr/>
        </p:nvPicPr>
        <p:blipFill rotWithShape="1">
          <a:blip r:embed="rId4">
            <a:alphaModFix/>
          </a:blip>
          <a:srcRect/>
          <a:stretch/>
        </p:blipFill>
        <p:spPr>
          <a:xfrm>
            <a:off x="6994925" y="3433286"/>
            <a:ext cx="2161328" cy="1708582"/>
          </a:xfrm>
          <a:prstGeom prst="rect">
            <a:avLst/>
          </a:prstGeom>
          <a:noFill/>
          <a:ln>
            <a:noFill/>
          </a:ln>
        </p:spPr>
      </p:pic>
      <p:sp>
        <p:nvSpPr>
          <p:cNvPr id="2" name="Rectangle 1"/>
          <p:cNvSpPr/>
          <p:nvPr/>
        </p:nvSpPr>
        <p:spPr>
          <a:xfrm>
            <a:off x="146595" y="768183"/>
            <a:ext cx="7161172" cy="3795911"/>
          </a:xfrm>
          <a:prstGeom prst="rect">
            <a:avLst/>
          </a:prstGeom>
        </p:spPr>
        <p:txBody>
          <a:bodyPr wrap="square">
            <a:spAutoFit/>
          </a:bodyPr>
          <a:lstStyle/>
          <a:p>
            <a:pPr lvl="0">
              <a:spcBef>
                <a:spcPts val="500"/>
              </a:spcBef>
              <a:buSzPts val="1300"/>
            </a:pPr>
            <a:r>
              <a:rPr lang="en-US" sz="1600" dirty="0">
                <a:latin typeface="Montserrat"/>
                <a:ea typeface="Montserrat"/>
                <a:cs typeface="Montserrat"/>
                <a:sym typeface="Montserrat"/>
              </a:rPr>
              <a:t>When it comes to politics, making informed decisions is pretty important. But, having the understanding to make all these informed decisions can sometimes feel a little intimidating. Especially when things like global pandemics happen and how the government and UK Parliament works is in the spotlight even more than usual!</a:t>
            </a:r>
          </a:p>
          <a:p>
            <a:pPr lvl="0">
              <a:spcBef>
                <a:spcPts val="500"/>
              </a:spcBef>
              <a:buClr>
                <a:schemeClr val="dk1"/>
              </a:buClr>
              <a:buSzPts val="1100"/>
            </a:pPr>
            <a:endParaRPr lang="en-US" sz="1600" dirty="0">
              <a:latin typeface="Montserrat"/>
              <a:ea typeface="Montserrat"/>
              <a:cs typeface="Montserrat"/>
              <a:sym typeface="Montserrat"/>
            </a:endParaRPr>
          </a:p>
          <a:p>
            <a:pPr lvl="0">
              <a:spcBef>
                <a:spcPts val="500"/>
              </a:spcBef>
              <a:buClr>
                <a:schemeClr val="dk1"/>
              </a:buClr>
              <a:buSzPts val="1100"/>
            </a:pPr>
            <a:r>
              <a:rPr lang="en-US" sz="1600" dirty="0">
                <a:latin typeface="Montserrat"/>
                <a:ea typeface="Montserrat"/>
                <a:cs typeface="Montserrat"/>
                <a:sym typeface="Montserrat"/>
              </a:rPr>
              <a:t>Luckily, the UK Parliament really wants people to have an understanding of how it works so they can get involved and influence the decisions that get made. Because the more you know, the more you can effect change.</a:t>
            </a:r>
          </a:p>
          <a:p>
            <a:pPr lvl="0">
              <a:spcBef>
                <a:spcPts val="500"/>
              </a:spcBef>
              <a:buClr>
                <a:schemeClr val="dk1"/>
              </a:buClr>
              <a:buSzPts val="1100"/>
            </a:pPr>
            <a:endParaRPr lang="en-US" sz="1600" dirty="0">
              <a:latin typeface="Montserrat"/>
              <a:ea typeface="Montserrat"/>
              <a:cs typeface="Montserrat"/>
              <a:sym typeface="Montserrat"/>
            </a:endParaRPr>
          </a:p>
          <a:p>
            <a:pPr lvl="0">
              <a:spcBef>
                <a:spcPts val="500"/>
              </a:spcBef>
              <a:buClr>
                <a:schemeClr val="dk1"/>
              </a:buClr>
              <a:buSzPts val="1100"/>
            </a:pPr>
            <a:r>
              <a:rPr lang="en-US" sz="1600" dirty="0">
                <a:latin typeface="Montserrat"/>
                <a:ea typeface="Montserrat"/>
                <a:cs typeface="Montserrat"/>
                <a:sym typeface="Montserrat"/>
              </a:rPr>
              <a:t>And they also understand that young voters, especially, are passionate about positive change and getting their voices heard.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
          <p:cNvSpPr txBox="1">
            <a:spLocks noGrp="1"/>
          </p:cNvSpPr>
          <p:nvPr>
            <p:ph type="body" idx="2"/>
          </p:nvPr>
        </p:nvSpPr>
        <p:spPr>
          <a:xfrm>
            <a:off x="2265200" y="430300"/>
            <a:ext cx="6609000" cy="2840400"/>
          </a:xfrm>
          <a:prstGeom prst="rect">
            <a:avLst/>
          </a:prstGeom>
          <a:noFill/>
          <a:ln>
            <a:noFill/>
          </a:ln>
        </p:spPr>
        <p:txBody>
          <a:bodyPr spcFirstLastPara="1" wrap="square" lIns="41550" tIns="20775" rIns="41550" bIns="20775" anchor="t" anchorCtr="0">
            <a:noAutofit/>
          </a:bodyPr>
          <a:lstStyle/>
          <a:p>
            <a:pPr marL="0" lvl="0" indent="0" algn="l" rtl="0">
              <a:lnSpc>
                <a:spcPct val="100000"/>
              </a:lnSpc>
              <a:spcBef>
                <a:spcPts val="500"/>
              </a:spcBef>
              <a:spcAft>
                <a:spcPts val="0"/>
              </a:spcAft>
              <a:buClr>
                <a:schemeClr val="dk1"/>
              </a:buClr>
              <a:buSzPts val="1100"/>
              <a:buFont typeface="Arial"/>
              <a:buNone/>
            </a:pPr>
            <a:r>
              <a:rPr lang="en-GB" sz="1600">
                <a:latin typeface="Montserrat"/>
                <a:ea typeface="Montserrat"/>
                <a:cs typeface="Montserrat"/>
                <a:sym typeface="Montserrat"/>
              </a:rPr>
              <a:t>To help out, UK Parliament have created a YouTube channel called Teach Parliament, full of videos that explain, in bitesize chunks, the whats, the hows and the whys when it comes to Parliament. </a:t>
            </a:r>
            <a:endParaRPr sz="1600">
              <a:latin typeface="Montserrat"/>
              <a:ea typeface="Montserrat"/>
              <a:cs typeface="Montserrat"/>
              <a:sym typeface="Montserrat"/>
            </a:endParaRPr>
          </a:p>
          <a:p>
            <a:pPr marL="0" lvl="0" indent="0" algn="l" rtl="0">
              <a:lnSpc>
                <a:spcPct val="100000"/>
              </a:lnSpc>
              <a:spcBef>
                <a:spcPts val="500"/>
              </a:spcBef>
              <a:spcAft>
                <a:spcPts val="0"/>
              </a:spcAft>
              <a:buClr>
                <a:schemeClr val="dk1"/>
              </a:buClr>
              <a:buSzPts val="1100"/>
              <a:buFont typeface="Arial"/>
              <a:buNone/>
            </a:pPr>
            <a:endParaRPr sz="1600">
              <a:latin typeface="Montserrat"/>
              <a:ea typeface="Montserrat"/>
              <a:cs typeface="Montserrat"/>
              <a:sym typeface="Montserrat"/>
            </a:endParaRPr>
          </a:p>
          <a:p>
            <a:pPr marL="0" lvl="0" indent="0" algn="l" rtl="0">
              <a:lnSpc>
                <a:spcPct val="100000"/>
              </a:lnSpc>
              <a:spcBef>
                <a:spcPts val="500"/>
              </a:spcBef>
              <a:spcAft>
                <a:spcPts val="0"/>
              </a:spcAft>
              <a:buClr>
                <a:schemeClr val="dk1"/>
              </a:buClr>
              <a:buSzPts val="1100"/>
              <a:buFont typeface="Arial"/>
              <a:buNone/>
            </a:pPr>
            <a:r>
              <a:rPr lang="en-GB" sz="1600">
                <a:latin typeface="Montserrat"/>
                <a:ea typeface="Montserrat"/>
                <a:cs typeface="Montserrat"/>
                <a:sym typeface="Montserrat"/>
              </a:rPr>
              <a:t>In the first set of videos, you’ll find out about how Parliament is structured, how Parliament checks and challenges the work of the Government, how ideas become laws, different types of elections and how to have a voice in Parliament, from voting to petitioning and campaigning.</a:t>
            </a:r>
            <a:endParaRPr sz="1600">
              <a:latin typeface="Montserrat"/>
              <a:ea typeface="Montserrat"/>
              <a:cs typeface="Montserrat"/>
              <a:sym typeface="Montserrat"/>
            </a:endParaRPr>
          </a:p>
          <a:p>
            <a:pPr marL="0" lvl="0" indent="0" algn="l" rtl="0">
              <a:lnSpc>
                <a:spcPct val="100000"/>
              </a:lnSpc>
              <a:spcBef>
                <a:spcPts val="500"/>
              </a:spcBef>
              <a:spcAft>
                <a:spcPts val="0"/>
              </a:spcAft>
              <a:buSzPts val="1300"/>
              <a:buNone/>
            </a:pPr>
            <a:endParaRPr sz="1600">
              <a:latin typeface="Montserrat"/>
              <a:ea typeface="Montserrat"/>
              <a:cs typeface="Montserrat"/>
              <a:sym typeface="Montserrat"/>
            </a:endParaRPr>
          </a:p>
        </p:txBody>
      </p:sp>
      <p:sp>
        <p:nvSpPr>
          <p:cNvPr id="379" name="Google Shape;379;p5"/>
          <p:cNvSpPr txBox="1">
            <a:spLocks noGrp="1"/>
          </p:cNvSpPr>
          <p:nvPr>
            <p:ph type="subTitle" idx="3"/>
          </p:nvPr>
        </p:nvSpPr>
        <p:spPr>
          <a:xfrm>
            <a:off x="0" y="430300"/>
            <a:ext cx="1854300" cy="2996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000"/>
              <a:buNone/>
            </a:pPr>
            <a:r>
              <a:rPr lang="en-GB" sz="1800"/>
              <a:t>What is Parliament?</a:t>
            </a:r>
            <a:endParaRPr sz="1200"/>
          </a:p>
          <a:p>
            <a:pPr marL="0" lvl="0" indent="0" algn="l" rtl="0">
              <a:lnSpc>
                <a:spcPct val="90000"/>
              </a:lnSpc>
              <a:spcBef>
                <a:spcPts val="500"/>
              </a:spcBef>
              <a:spcAft>
                <a:spcPts val="0"/>
              </a:spcAft>
              <a:buSzPts val="2000"/>
              <a:buNone/>
            </a:pPr>
            <a:endParaRPr sz="1200"/>
          </a:p>
        </p:txBody>
      </p:sp>
      <p:pic>
        <p:nvPicPr>
          <p:cNvPr id="380" name="Google Shape;380;p5" descr="A short animation that introduces the UK Parliament, looking at its history and how it works today. &#10;&#10;This is an ideal teaching resource for secondary students studying citizenship or Government &amp; Politics&#10;&#10;View the whole film or skip to chapters: &#10;1:08 Parliament Structure: the function and make-up of the three parts of Parliament.&#10;2:46 Holding Government to Account: how Parliament checks and challenges the work of Government.&#10;3:51 Making Laws: follow the making of a law from proposal to becoming an Act of Parliament.&#10;5:10 Elections and Voting: the different types of election and a look in detail at the general election.&#10;6:35 Your Voice: how to have a voice in Parliament, from voting to petitioning and campaigning.&#10;&#10;Subscribe to UK Parliament for more videos https://www.youtube.com/subscription_center?add_user=UKParliament&#10;&#10;Follow @UKParlEducation on Twitter for more resources and information. &#10;https://twitter.com/UKParlEducation" title="An introduction to Parliament">
            <a:hlinkClick r:id="rId3"/>
          </p:cNvPr>
          <p:cNvPicPr preferRelativeResize="0"/>
          <p:nvPr/>
        </p:nvPicPr>
        <p:blipFill rotWithShape="1">
          <a:blip r:embed="rId4">
            <a:alphaModFix/>
          </a:blip>
          <a:srcRect/>
          <a:stretch/>
        </p:blipFill>
        <p:spPr>
          <a:xfrm>
            <a:off x="2286000" y="3270694"/>
            <a:ext cx="2065274" cy="1548957"/>
          </a:xfrm>
          <a:prstGeom prst="rect">
            <a:avLst/>
          </a:prstGeom>
          <a:noFill/>
          <a:ln>
            <a:noFill/>
          </a:ln>
        </p:spPr>
      </p:pic>
      <p:pic>
        <p:nvPicPr>
          <p:cNvPr id="381" name="Google Shape;381;p5" descr="Explore the House of Commons, including how it all began, its main functions, how its members are elected and the role of MPs.&#10;&#10;If you are a teacher, this animation is an ideal starting point for introducing the House of Commons to secondary students studying subjects such as Citizenship or Government and Politics&#10;&#10;This film is part of a suite of animations that have been developed to explore the workings of Parliament.  You may also be interested to view:&#10;&#10;What is the House of Lords?&#10;A short animation which introduces the House of Lords, exploring its history and how it has evolved over time to be the way it is today.&#10;https://www.youtube.com/watch?v=-U0LhurGWOc&amp;list=PL03FFE1F0B34AA057&#10;&#10;An Introduction to Parliament &#10;A short animation which introduces the UK Parliament, including its structure, how laws are made, holding Government to account and how you can get your voice heard.&#10;https://www.youtube.com/watch?v=RAMbIz3Y2JA" title="What is the House of Commons?">
            <a:hlinkClick r:id="rId5"/>
          </p:cNvPr>
          <p:cNvPicPr preferRelativeResize="0"/>
          <p:nvPr/>
        </p:nvPicPr>
        <p:blipFill rotWithShape="1">
          <a:blip r:embed="rId6">
            <a:alphaModFix/>
          </a:blip>
          <a:srcRect/>
          <a:stretch/>
        </p:blipFill>
        <p:spPr>
          <a:xfrm>
            <a:off x="4551433" y="3270700"/>
            <a:ext cx="2065267" cy="1548950"/>
          </a:xfrm>
          <a:prstGeom prst="rect">
            <a:avLst/>
          </a:prstGeom>
          <a:noFill/>
          <a:ln>
            <a:noFill/>
          </a:ln>
        </p:spPr>
      </p:pic>
      <p:pic>
        <p:nvPicPr>
          <p:cNvPr id="382" name="Google Shape;382;p5" descr="A set of educational resources that explore Parliament's role in the changing nature of  representation in the UK. &#10;&#10;For more videos and resources about diversity and Parliament, visit: www.parliament.uk/diversityandparliament&#10;&#10;Subscribe to UK Parliament for more videos https://www.youtube.com/subscription_center?add_user=UKParliament&#10;&#10;Follow @UKParlEducation on Twitter for more resources and information. &#10;https://twitter.com/UKParlEducation" title="Diversity and Parliament: how has Parliament changed?">
            <a:hlinkClick r:id="rId7"/>
          </p:cNvPr>
          <p:cNvPicPr preferRelativeResize="0"/>
          <p:nvPr/>
        </p:nvPicPr>
        <p:blipFill rotWithShape="1">
          <a:blip r:embed="rId8">
            <a:alphaModFix/>
          </a:blip>
          <a:srcRect/>
          <a:stretch/>
        </p:blipFill>
        <p:spPr>
          <a:xfrm>
            <a:off x="6808975" y="3270694"/>
            <a:ext cx="2065276" cy="15489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
          <p:cNvSpPr txBox="1">
            <a:spLocks noGrp="1"/>
          </p:cNvSpPr>
          <p:nvPr>
            <p:ph type="subTitle" idx="3"/>
          </p:nvPr>
        </p:nvSpPr>
        <p:spPr>
          <a:xfrm>
            <a:off x="195675" y="430300"/>
            <a:ext cx="1351200" cy="2996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000"/>
              <a:buNone/>
            </a:pPr>
            <a:r>
              <a:rPr lang="en-GB" dirty="0">
                <a:latin typeface="Arial Black" panose="020B0A04020102020204" pitchFamily="34" charset="0"/>
              </a:rPr>
              <a:t>What are the issues?</a:t>
            </a:r>
            <a:endParaRPr sz="1200" dirty="0">
              <a:latin typeface="Arial Black" panose="020B0A04020102020204" pitchFamily="34" charset="0"/>
            </a:endParaRPr>
          </a:p>
          <a:p>
            <a:pPr marL="0" lvl="0" indent="0" algn="l" rtl="0">
              <a:lnSpc>
                <a:spcPct val="90000"/>
              </a:lnSpc>
              <a:spcBef>
                <a:spcPts val="500"/>
              </a:spcBef>
              <a:spcAft>
                <a:spcPts val="0"/>
              </a:spcAft>
              <a:buSzPts val="2000"/>
              <a:buNone/>
            </a:pPr>
            <a:endParaRPr sz="1200" dirty="0"/>
          </a:p>
        </p:txBody>
      </p:sp>
      <p:sp>
        <p:nvSpPr>
          <p:cNvPr id="396" name="Google Shape;396;p7"/>
          <p:cNvSpPr txBox="1">
            <a:spLocks noGrp="1"/>
          </p:cNvSpPr>
          <p:nvPr>
            <p:ph type="body" idx="2"/>
          </p:nvPr>
        </p:nvSpPr>
        <p:spPr>
          <a:xfrm>
            <a:off x="2265200" y="893801"/>
            <a:ext cx="6609000" cy="2756400"/>
          </a:xfrm>
          <a:prstGeom prst="rect">
            <a:avLst/>
          </a:prstGeom>
          <a:noFill/>
          <a:ln>
            <a:noFill/>
          </a:ln>
        </p:spPr>
        <p:txBody>
          <a:bodyPr spcFirstLastPara="1" wrap="square" lIns="41550" tIns="20775" rIns="41550" bIns="20775" anchor="t" anchorCtr="0">
            <a:noAutofit/>
          </a:bodyPr>
          <a:lstStyle/>
          <a:p>
            <a:pPr marL="0" lvl="0" indent="0" algn="l" rtl="0">
              <a:lnSpc>
                <a:spcPct val="100000"/>
              </a:lnSpc>
              <a:spcBef>
                <a:spcPts val="500"/>
              </a:spcBef>
              <a:spcAft>
                <a:spcPts val="0"/>
              </a:spcAft>
              <a:buSzPts val="1300"/>
              <a:buNone/>
            </a:pPr>
            <a:r>
              <a:rPr lang="en-GB" dirty="0"/>
              <a:t>The UK Parliament website has many videos and resources for you to explore which explain some of the issues facing the country.</a:t>
            </a:r>
            <a:endParaRPr dirty="0"/>
          </a:p>
          <a:p>
            <a:pPr marL="0" lvl="0" indent="0" algn="l" rtl="0">
              <a:lnSpc>
                <a:spcPct val="100000"/>
              </a:lnSpc>
              <a:spcBef>
                <a:spcPts val="500"/>
              </a:spcBef>
              <a:spcAft>
                <a:spcPts val="0"/>
              </a:spcAft>
              <a:buSzPts val="1300"/>
              <a:buNone/>
            </a:pPr>
            <a:endParaRPr dirty="0"/>
          </a:p>
          <a:p>
            <a:pPr marL="0" lvl="0" indent="0" algn="l" rtl="0">
              <a:lnSpc>
                <a:spcPct val="100000"/>
              </a:lnSpc>
              <a:spcBef>
                <a:spcPts val="500"/>
              </a:spcBef>
              <a:spcAft>
                <a:spcPts val="0"/>
              </a:spcAft>
              <a:buSzPts val="1300"/>
              <a:buNone/>
            </a:pPr>
            <a:r>
              <a:rPr lang="en-GB" dirty="0"/>
              <a:t>You can use the page below to explore some of the different topics which Parliament has debated:</a:t>
            </a:r>
            <a:endParaRPr dirty="0"/>
          </a:p>
          <a:p>
            <a:pPr marL="0" lvl="0" indent="0" algn="l" rtl="0">
              <a:lnSpc>
                <a:spcPct val="100000"/>
              </a:lnSpc>
              <a:spcBef>
                <a:spcPts val="500"/>
              </a:spcBef>
              <a:spcAft>
                <a:spcPts val="0"/>
              </a:spcAft>
              <a:buSzPts val="1300"/>
              <a:buNone/>
            </a:pPr>
            <a:r>
              <a:rPr lang="en-GB" u="sng" dirty="0">
                <a:solidFill>
                  <a:schemeClr val="hlink"/>
                </a:solidFill>
                <a:hlinkClick r:id="rId3"/>
              </a:rPr>
              <a:t>https://learning.parliament.uk/resources/</a:t>
            </a:r>
            <a:endParaRPr dirty="0"/>
          </a:p>
          <a:p>
            <a:pPr marL="0" lvl="0" indent="0" algn="l" rtl="0">
              <a:lnSpc>
                <a:spcPct val="100000"/>
              </a:lnSpc>
              <a:spcBef>
                <a:spcPts val="500"/>
              </a:spcBef>
              <a:spcAft>
                <a:spcPts val="0"/>
              </a:spcAft>
              <a:buSzPts val="1300"/>
              <a:buNone/>
            </a:pPr>
            <a:endParaRPr dirty="0"/>
          </a:p>
          <a:p>
            <a:pPr marL="0" lvl="0" indent="0" algn="l" rtl="0">
              <a:lnSpc>
                <a:spcPct val="100000"/>
              </a:lnSpc>
              <a:spcBef>
                <a:spcPts val="500"/>
              </a:spcBef>
              <a:spcAft>
                <a:spcPts val="0"/>
              </a:spcAft>
              <a:buSzPts val="1300"/>
              <a:buNone/>
            </a:pPr>
            <a:r>
              <a:rPr lang="en-GB" dirty="0"/>
              <a:t>Or watch the videos on their YouTube page:</a:t>
            </a:r>
            <a:endParaRPr dirty="0"/>
          </a:p>
          <a:p>
            <a:pPr marL="0" lvl="0" indent="0" algn="l" rtl="0">
              <a:lnSpc>
                <a:spcPct val="100000"/>
              </a:lnSpc>
              <a:spcBef>
                <a:spcPts val="500"/>
              </a:spcBef>
              <a:spcAft>
                <a:spcPts val="0"/>
              </a:spcAft>
              <a:buSzPts val="1300"/>
              <a:buNone/>
            </a:pPr>
            <a:r>
              <a:rPr lang="en-GB" u="sng" dirty="0">
                <a:solidFill>
                  <a:schemeClr val="hlink"/>
                </a:solidFill>
                <a:hlinkClick r:id="rId4"/>
              </a:rPr>
              <a:t>https://www.youtube.com/c/ukparliament/</a:t>
            </a:r>
            <a:endParaRPr dirty="0"/>
          </a:p>
          <a:p>
            <a:pPr marL="0" lvl="0" indent="0" algn="l" rtl="0">
              <a:lnSpc>
                <a:spcPct val="100000"/>
              </a:lnSpc>
              <a:spcBef>
                <a:spcPts val="500"/>
              </a:spcBef>
              <a:spcAft>
                <a:spcPts val="0"/>
              </a:spcAft>
              <a:buSzPts val="1300"/>
              <a:buNone/>
            </a:pPr>
            <a:r>
              <a:rPr lang="en-GB" dirty="0"/>
              <a:t>(Check out their “Teach Parliament” playlist)</a:t>
            </a:r>
            <a:endParaRPr dirty="0"/>
          </a:p>
          <a:p>
            <a:pPr marL="0" lvl="0" indent="0" algn="l" rtl="0">
              <a:lnSpc>
                <a:spcPct val="100000"/>
              </a:lnSpc>
              <a:spcBef>
                <a:spcPts val="500"/>
              </a:spcBef>
              <a:spcAft>
                <a:spcPts val="0"/>
              </a:spcAft>
              <a:buSzPts val="1300"/>
              <a:buNone/>
            </a:pPr>
            <a:endParaRPr dirty="0"/>
          </a:p>
          <a:p>
            <a:pPr marL="0" lvl="0" indent="0" algn="l" rtl="0">
              <a:lnSpc>
                <a:spcPct val="100000"/>
              </a:lnSpc>
              <a:spcBef>
                <a:spcPts val="500"/>
              </a:spcBef>
              <a:spcAft>
                <a:spcPts val="0"/>
              </a:spcAft>
              <a:buSzPts val="1300"/>
              <a:buNone/>
            </a:pPr>
            <a:endParaRPr dirty="0"/>
          </a:p>
          <a:p>
            <a:pPr marL="0" lvl="0" indent="0" algn="l" rtl="0">
              <a:lnSpc>
                <a:spcPct val="100000"/>
              </a:lnSpc>
              <a:spcBef>
                <a:spcPts val="500"/>
              </a:spcBef>
              <a:spcAft>
                <a:spcPts val="0"/>
              </a:spcAft>
              <a:buSzPts val="1300"/>
              <a:buNone/>
            </a:pPr>
            <a:endParaRPr dirty="0"/>
          </a:p>
        </p:txBody>
      </p:sp>
      <p:sp>
        <p:nvSpPr>
          <p:cNvPr id="397" name="Google Shape;397;p7"/>
          <p:cNvSpPr txBox="1">
            <a:spLocks noGrp="1"/>
          </p:cNvSpPr>
          <p:nvPr>
            <p:ph type="body" idx="1"/>
          </p:nvPr>
        </p:nvSpPr>
        <p:spPr>
          <a:xfrm>
            <a:off x="2265194" y="350500"/>
            <a:ext cx="6609000" cy="374700"/>
          </a:xfrm>
          <a:prstGeom prst="rect">
            <a:avLst/>
          </a:prstGeom>
          <a:noFill/>
          <a:ln>
            <a:noFill/>
          </a:ln>
        </p:spPr>
        <p:txBody>
          <a:bodyPr spcFirstLastPara="1" wrap="square" lIns="41550" tIns="20775" rIns="41550" bIns="20775" anchor="b" anchorCtr="0">
            <a:noAutofit/>
          </a:bodyPr>
          <a:lstStyle/>
          <a:p>
            <a:pPr marL="0" lvl="0" indent="0" algn="l" rtl="0">
              <a:lnSpc>
                <a:spcPct val="100000"/>
              </a:lnSpc>
              <a:spcBef>
                <a:spcPts val="0"/>
              </a:spcBef>
              <a:spcAft>
                <a:spcPts val="0"/>
              </a:spcAft>
              <a:buSzPts val="1500"/>
              <a:buNone/>
            </a:pPr>
            <a:r>
              <a:rPr lang="en-GB" sz="2100" dirty="0">
                <a:solidFill>
                  <a:srgbClr val="000000"/>
                </a:solidFill>
                <a:latin typeface="Arial Black" panose="020B0A04020102020204" pitchFamily="34" charset="0"/>
              </a:rPr>
              <a:t>What issues does Parliament affect?</a:t>
            </a:r>
            <a:endParaRPr sz="1400" dirty="0">
              <a:solidFill>
                <a:srgbClr val="000000"/>
              </a:solidFill>
              <a:latin typeface="Arial Black" panose="020B0A04020102020204" pitchFamily="34" charset="0"/>
            </a:endParaRPr>
          </a:p>
        </p:txBody>
      </p:sp>
      <p:sp>
        <p:nvSpPr>
          <p:cNvPr id="398" name="Google Shape;398;p7"/>
          <p:cNvSpPr txBox="1">
            <a:spLocks noGrp="1"/>
          </p:cNvSpPr>
          <p:nvPr>
            <p:ph type="body" idx="2"/>
          </p:nvPr>
        </p:nvSpPr>
        <p:spPr>
          <a:xfrm>
            <a:off x="2265200" y="3807400"/>
            <a:ext cx="6609000" cy="976200"/>
          </a:xfrm>
          <a:prstGeom prst="rect">
            <a:avLst/>
          </a:prstGeom>
          <a:solidFill>
            <a:srgbClr val="FCE5CD"/>
          </a:solidFill>
          <a:ln>
            <a:noFill/>
          </a:ln>
        </p:spPr>
        <p:txBody>
          <a:bodyPr spcFirstLastPara="1" wrap="square" lIns="41550" tIns="20775" rIns="41550" bIns="20775" anchor="t" anchorCtr="0">
            <a:noAutofit/>
          </a:bodyPr>
          <a:lstStyle/>
          <a:p>
            <a:pPr marL="0" lvl="0" indent="0" algn="l" rtl="0">
              <a:lnSpc>
                <a:spcPct val="100000"/>
              </a:lnSpc>
              <a:spcBef>
                <a:spcPts val="500"/>
              </a:spcBef>
              <a:spcAft>
                <a:spcPts val="0"/>
              </a:spcAft>
              <a:buClr>
                <a:schemeClr val="dk1"/>
              </a:buClr>
              <a:buSzPts val="500"/>
              <a:buFont typeface="Arial"/>
              <a:buNone/>
            </a:pPr>
            <a:r>
              <a:rPr lang="en-GB"/>
              <a:t>Task: Visit the websites and choose a topic which interests you.</a:t>
            </a:r>
            <a:endParaRPr/>
          </a:p>
          <a:p>
            <a:pPr marL="203200" lvl="0" indent="-184150" algn="l" rtl="0">
              <a:lnSpc>
                <a:spcPct val="100000"/>
              </a:lnSpc>
              <a:spcBef>
                <a:spcPts val="500"/>
              </a:spcBef>
              <a:spcAft>
                <a:spcPts val="0"/>
              </a:spcAft>
              <a:buSzPts val="1300"/>
              <a:buChar char="•"/>
            </a:pPr>
            <a:r>
              <a:rPr lang="en-GB"/>
              <a:t>How has this issue been dealt with by Parliament?</a:t>
            </a:r>
            <a:endParaRPr/>
          </a:p>
          <a:p>
            <a:pPr marL="203200" lvl="0" indent="-184150" algn="l" rtl="0">
              <a:lnSpc>
                <a:spcPct val="100000"/>
              </a:lnSpc>
              <a:spcBef>
                <a:spcPts val="0"/>
              </a:spcBef>
              <a:spcAft>
                <a:spcPts val="0"/>
              </a:spcAft>
              <a:buSzPts val="1300"/>
              <a:buChar char="•"/>
            </a:pPr>
            <a:r>
              <a:rPr lang="en-GB"/>
              <a:t>What do you think of what Parliament has done so far?</a:t>
            </a:r>
            <a:endParaRPr/>
          </a:p>
          <a:p>
            <a:pPr marL="0" lvl="0" indent="0" algn="l" rtl="0">
              <a:lnSpc>
                <a:spcPct val="100000"/>
              </a:lnSpc>
              <a:spcBef>
                <a:spcPts val="500"/>
              </a:spcBef>
              <a:spcAft>
                <a:spcPts val="0"/>
              </a:spcAft>
              <a:buClr>
                <a:schemeClr val="dk1"/>
              </a:buClr>
              <a:buSzPts val="500"/>
              <a:buFont typeface="Arial"/>
              <a:buNone/>
            </a:pPr>
            <a:endParaRPr/>
          </a:p>
          <a:p>
            <a:pPr marL="0" lvl="0" indent="0" algn="l" rtl="0">
              <a:lnSpc>
                <a:spcPct val="100000"/>
              </a:lnSpc>
              <a:spcBef>
                <a:spcPts val="500"/>
              </a:spcBef>
              <a:spcAft>
                <a:spcPts val="0"/>
              </a:spcAft>
              <a:buSzPts val="1300"/>
              <a:buNone/>
            </a:pPr>
            <a:endParaRPr/>
          </a:p>
          <a:p>
            <a:pPr marL="0" lvl="0" indent="0" algn="l" rtl="0">
              <a:lnSpc>
                <a:spcPct val="100000"/>
              </a:lnSpc>
              <a:spcBef>
                <a:spcPts val="500"/>
              </a:spcBef>
              <a:spcAft>
                <a:spcPts val="0"/>
              </a:spcAft>
              <a:buSzPts val="1300"/>
              <a:buNone/>
            </a:pPr>
            <a:endParaRPr/>
          </a:p>
          <a:p>
            <a:pPr marL="0" lvl="0" indent="0" algn="l" rtl="0">
              <a:lnSpc>
                <a:spcPct val="100000"/>
              </a:lnSpc>
              <a:spcBef>
                <a:spcPts val="500"/>
              </a:spcBef>
              <a:spcAft>
                <a:spcPts val="0"/>
              </a:spcAft>
              <a:buSzPts val="13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1000"/>
                                        <p:tgtEl>
                                          <p:spTgt spid="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8"/>
                                        </p:tgtEl>
                                        <p:attrNameLst>
                                          <p:attrName>style.visibility</p:attrName>
                                        </p:attrNameLst>
                                      </p:cBhvr>
                                      <p:to>
                                        <p:strVal val="visible"/>
                                      </p:to>
                                    </p:set>
                                    <p:animEffect transition="in" filter="fade">
                                      <p:cBhvr>
                                        <p:cTn id="12" dur="10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9"/>
          <p:cNvSpPr txBox="1">
            <a:spLocks noGrp="1"/>
          </p:cNvSpPr>
          <p:nvPr>
            <p:ph type="body" idx="1"/>
          </p:nvPr>
        </p:nvSpPr>
        <p:spPr>
          <a:xfrm>
            <a:off x="2265194" y="173939"/>
            <a:ext cx="6609000" cy="374700"/>
          </a:xfrm>
          <a:prstGeom prst="rect">
            <a:avLst/>
          </a:prstGeom>
          <a:noFill/>
          <a:ln>
            <a:noFill/>
          </a:ln>
        </p:spPr>
        <p:txBody>
          <a:bodyPr spcFirstLastPara="1" wrap="square" lIns="41550" tIns="20775" rIns="41550" bIns="20775" anchor="b" anchorCtr="0">
            <a:noAutofit/>
          </a:bodyPr>
          <a:lstStyle/>
          <a:p>
            <a:pPr marL="0" lvl="0" indent="0" algn="l" rtl="0">
              <a:lnSpc>
                <a:spcPct val="100000"/>
              </a:lnSpc>
              <a:spcBef>
                <a:spcPts val="500"/>
              </a:spcBef>
              <a:spcAft>
                <a:spcPts val="0"/>
              </a:spcAft>
              <a:buSzPts val="1500"/>
              <a:buNone/>
            </a:pPr>
            <a:r>
              <a:rPr lang="en-GB" dirty="0">
                <a:latin typeface="Arial Black" panose="020B0A04020102020204" pitchFamily="34" charset="0"/>
              </a:rPr>
              <a:t>What is Social Action?</a:t>
            </a:r>
            <a:endParaRPr dirty="0">
              <a:latin typeface="Arial Black" panose="020B0A04020102020204" pitchFamily="34" charset="0"/>
            </a:endParaRPr>
          </a:p>
        </p:txBody>
      </p:sp>
      <p:sp>
        <p:nvSpPr>
          <p:cNvPr id="412" name="Google Shape;412;p9"/>
          <p:cNvSpPr txBox="1"/>
          <p:nvPr/>
        </p:nvSpPr>
        <p:spPr>
          <a:xfrm>
            <a:off x="2205721" y="487562"/>
            <a:ext cx="63363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Michroma"/>
                <a:ea typeface="Michroma"/>
                <a:cs typeface="Michroma"/>
                <a:sym typeface="Michroma"/>
              </a:rPr>
              <a:t>Social action is when you take </a:t>
            </a:r>
            <a:r>
              <a:rPr lang="en-GB" sz="1300" b="0" i="0" u="sng" strike="noStrike" cap="none" dirty="0">
                <a:solidFill>
                  <a:schemeClr val="dk1"/>
                </a:solidFill>
                <a:latin typeface="Michroma"/>
                <a:ea typeface="Michroma"/>
                <a:cs typeface="Michroma"/>
                <a:sym typeface="Michroma"/>
              </a:rPr>
              <a:t>practical action</a:t>
            </a:r>
            <a:r>
              <a:rPr lang="en-GB" sz="1300" b="0" i="0" u="none" strike="noStrike" cap="none" dirty="0">
                <a:solidFill>
                  <a:schemeClr val="dk1"/>
                </a:solidFill>
                <a:latin typeface="Michroma"/>
                <a:ea typeface="Michroma"/>
                <a:cs typeface="Michroma"/>
                <a:sym typeface="Michroma"/>
              </a:rPr>
              <a:t> in the service of others. </a:t>
            </a:r>
            <a:endParaRPr sz="1300" b="0" i="0" u="none" strike="noStrike" cap="none" dirty="0">
              <a:solidFill>
                <a:schemeClr val="dk1"/>
              </a:solidFill>
              <a:latin typeface="Michroma"/>
              <a:ea typeface="Michroma"/>
              <a:cs typeface="Michroma"/>
              <a:sym typeface="Michroma"/>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Michroma"/>
              <a:ea typeface="Michroma"/>
              <a:cs typeface="Michroma"/>
              <a:sym typeface="Michroma"/>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Michroma"/>
                <a:ea typeface="Michroma"/>
                <a:cs typeface="Michroma"/>
                <a:sym typeface="Michroma"/>
              </a:rPr>
              <a:t>It involves activities carried out by </a:t>
            </a:r>
            <a:r>
              <a:rPr lang="en-GB" sz="1300" b="0" i="0" u="sng" strike="noStrike" cap="none" dirty="0">
                <a:solidFill>
                  <a:schemeClr val="dk1"/>
                </a:solidFill>
                <a:latin typeface="Michroma"/>
                <a:ea typeface="Michroma"/>
                <a:cs typeface="Michroma"/>
                <a:sym typeface="Michroma"/>
              </a:rPr>
              <a:t>individuals</a:t>
            </a:r>
            <a:r>
              <a:rPr lang="en-GB" sz="1300" b="0" i="0" u="none" strike="noStrike" cap="none" dirty="0">
                <a:solidFill>
                  <a:schemeClr val="dk1"/>
                </a:solidFill>
                <a:latin typeface="Michroma"/>
                <a:ea typeface="Michroma"/>
                <a:cs typeface="Michroma"/>
                <a:sym typeface="Michroma"/>
              </a:rPr>
              <a:t> or </a:t>
            </a:r>
            <a:r>
              <a:rPr lang="en-GB" sz="1300" b="0" i="0" u="sng" strike="noStrike" cap="none" dirty="0">
                <a:solidFill>
                  <a:schemeClr val="dk1"/>
                </a:solidFill>
                <a:latin typeface="Michroma"/>
                <a:ea typeface="Michroma"/>
                <a:cs typeface="Michroma"/>
                <a:sym typeface="Michroma"/>
              </a:rPr>
              <a:t>groups</a:t>
            </a:r>
            <a:r>
              <a:rPr lang="en-GB" sz="1300" b="0" i="0" u="none" strike="noStrike" cap="none" dirty="0">
                <a:solidFill>
                  <a:schemeClr val="dk1"/>
                </a:solidFill>
                <a:latin typeface="Michroma"/>
                <a:ea typeface="Michroma"/>
                <a:cs typeface="Michroma"/>
                <a:sym typeface="Michroma"/>
              </a:rPr>
              <a:t> that are not for profit and aim to </a:t>
            </a:r>
            <a:r>
              <a:rPr lang="en-GB" sz="1300" b="0" i="0" u="sng" strike="noStrike" cap="none" dirty="0">
                <a:solidFill>
                  <a:schemeClr val="dk1"/>
                </a:solidFill>
                <a:latin typeface="Michroma"/>
                <a:ea typeface="Michroma"/>
                <a:cs typeface="Michroma"/>
                <a:sym typeface="Michroma"/>
              </a:rPr>
              <a:t>bring about a change or benefit for communities</a:t>
            </a:r>
            <a:r>
              <a:rPr lang="en-GB" sz="1300" b="0" i="0" u="none" strike="noStrike" cap="none" dirty="0">
                <a:solidFill>
                  <a:schemeClr val="dk1"/>
                </a:solidFill>
                <a:latin typeface="Michroma"/>
                <a:ea typeface="Michroma"/>
                <a:cs typeface="Michroma"/>
                <a:sym typeface="Michroma"/>
              </a:rPr>
              <a:t>. </a:t>
            </a:r>
            <a:endParaRPr sz="1300" b="0" i="0" u="none" strike="noStrike" cap="none" dirty="0">
              <a:solidFill>
                <a:schemeClr val="dk1"/>
              </a:solidFill>
              <a:latin typeface="Michroma"/>
              <a:ea typeface="Michroma"/>
              <a:cs typeface="Michroma"/>
              <a:sym typeface="Michroma"/>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Michroma"/>
              <a:ea typeface="Michroma"/>
              <a:cs typeface="Michroma"/>
              <a:sym typeface="Michroma"/>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Michroma"/>
                <a:ea typeface="Michroma"/>
                <a:cs typeface="Michroma"/>
                <a:sym typeface="Michroma"/>
              </a:rPr>
              <a:t>This might involve giving time and/or money. </a:t>
            </a:r>
            <a:endParaRPr sz="1300" b="0" i="0" u="none" strike="noStrike" cap="none" dirty="0">
              <a:solidFill>
                <a:schemeClr val="dk1"/>
              </a:solidFill>
              <a:latin typeface="Michroma"/>
              <a:ea typeface="Michroma"/>
              <a:cs typeface="Michroma"/>
              <a:sym typeface="Michroma"/>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Michroma"/>
              <a:ea typeface="Michroma"/>
              <a:cs typeface="Michroma"/>
              <a:sym typeface="Michroma"/>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Michroma"/>
                <a:ea typeface="Michroma"/>
                <a:cs typeface="Michroma"/>
                <a:sym typeface="Michroma"/>
              </a:rPr>
              <a:t>It includes </a:t>
            </a:r>
            <a:r>
              <a:rPr lang="en-GB" sz="1300" b="0" i="0" u="sng" strike="noStrike" cap="none" dirty="0">
                <a:solidFill>
                  <a:schemeClr val="dk1"/>
                </a:solidFill>
                <a:latin typeface="Michroma"/>
                <a:ea typeface="Michroma"/>
                <a:cs typeface="Michroma"/>
                <a:sym typeface="Michroma"/>
              </a:rPr>
              <a:t>volunteering</a:t>
            </a:r>
            <a:r>
              <a:rPr lang="en-GB" sz="1300" b="0" i="0" u="none" strike="noStrike" cap="none" dirty="0">
                <a:solidFill>
                  <a:schemeClr val="dk1"/>
                </a:solidFill>
                <a:latin typeface="Michroma"/>
                <a:ea typeface="Michroma"/>
                <a:cs typeface="Michroma"/>
                <a:sym typeface="Michroma"/>
              </a:rPr>
              <a:t> and </a:t>
            </a:r>
            <a:r>
              <a:rPr lang="en-GB" sz="1300" b="0" i="0" u="sng" strike="noStrike" cap="none" dirty="0">
                <a:solidFill>
                  <a:schemeClr val="dk1"/>
                </a:solidFill>
                <a:latin typeface="Michroma"/>
                <a:ea typeface="Michroma"/>
                <a:cs typeface="Michroma"/>
                <a:sym typeface="Michroma"/>
              </a:rPr>
              <a:t>community</a:t>
            </a:r>
            <a:r>
              <a:rPr lang="en-GB" sz="1300" b="0" i="0" u="none" strike="noStrike" cap="none" dirty="0">
                <a:solidFill>
                  <a:schemeClr val="dk1"/>
                </a:solidFill>
                <a:latin typeface="Michroma"/>
                <a:ea typeface="Michroma"/>
                <a:cs typeface="Michroma"/>
                <a:sym typeface="Michroma"/>
              </a:rPr>
              <a:t> involvement such as taking part in a programme like the National Citizen Service. </a:t>
            </a:r>
            <a:endParaRPr sz="1300" b="0" i="0" u="none" strike="noStrike" cap="none" dirty="0">
              <a:solidFill>
                <a:schemeClr val="dk1"/>
              </a:solidFill>
              <a:latin typeface="Michroma"/>
              <a:ea typeface="Michroma"/>
              <a:cs typeface="Michroma"/>
              <a:sym typeface="Michroma"/>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Michroma"/>
              <a:ea typeface="Michroma"/>
              <a:cs typeface="Michroma"/>
              <a:sym typeface="Michroma"/>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Michroma"/>
                <a:ea typeface="Michroma"/>
                <a:cs typeface="Michroma"/>
                <a:sym typeface="Michroma"/>
              </a:rPr>
              <a:t>It is how citizens can influence decision-making through the </a:t>
            </a:r>
            <a:r>
              <a:rPr lang="en-GB" sz="1300" b="0" i="0" u="sng" strike="noStrike" cap="none" dirty="0">
                <a:solidFill>
                  <a:schemeClr val="dk1"/>
                </a:solidFill>
                <a:latin typeface="Michroma"/>
                <a:ea typeface="Michroma"/>
                <a:cs typeface="Michroma"/>
                <a:sym typeface="Michroma"/>
              </a:rPr>
              <a:t>democratic</a:t>
            </a:r>
            <a:r>
              <a:rPr lang="en-GB" sz="1300" b="0" i="0" u="none" strike="noStrike" cap="none" dirty="0">
                <a:solidFill>
                  <a:schemeClr val="dk1"/>
                </a:solidFill>
                <a:latin typeface="Michroma"/>
                <a:ea typeface="Michroma"/>
                <a:cs typeface="Michroma"/>
                <a:sym typeface="Michroma"/>
              </a:rPr>
              <a:t> process.</a:t>
            </a:r>
            <a:endParaRPr sz="1300" b="0" i="0" u="none" strike="noStrike" cap="none" dirty="0">
              <a:solidFill>
                <a:schemeClr val="dk1"/>
              </a:solidFill>
              <a:latin typeface="Michroma"/>
              <a:ea typeface="Michroma"/>
              <a:cs typeface="Michroma"/>
              <a:sym typeface="Michrom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Montserrat"/>
              <a:ea typeface="Montserrat"/>
              <a:cs typeface="Montserrat"/>
              <a:sym typeface="Montserrat"/>
            </a:endParaRPr>
          </a:p>
        </p:txBody>
      </p:sp>
      <p:sp>
        <p:nvSpPr>
          <p:cNvPr id="413" name="Google Shape;413;p9"/>
          <p:cNvSpPr txBox="1">
            <a:spLocks noGrp="1"/>
          </p:cNvSpPr>
          <p:nvPr>
            <p:ph type="subTitle" idx="3"/>
          </p:nvPr>
        </p:nvSpPr>
        <p:spPr>
          <a:xfrm>
            <a:off x="269769" y="430309"/>
            <a:ext cx="1419300" cy="2996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latin typeface="Arial Black" panose="020B0A04020102020204" pitchFamily="34" charset="0"/>
              </a:rPr>
              <a:t>What would you change?</a:t>
            </a:r>
            <a:endParaRPr dirty="0">
              <a:latin typeface="Arial Black" panose="020B0A04020102020204" pitchFamily="34" charset="0"/>
            </a:endParaRPr>
          </a:p>
        </p:txBody>
      </p:sp>
      <p:pic>
        <p:nvPicPr>
          <p:cNvPr id="5" name="Google Shape;404;p8"/>
          <p:cNvPicPr preferRelativeResize="0"/>
          <p:nvPr/>
        </p:nvPicPr>
        <p:blipFill rotWithShape="1">
          <a:blip r:embed="rId3">
            <a:alphaModFix/>
          </a:blip>
          <a:srcRect t="15311" b="17233"/>
          <a:stretch/>
        </p:blipFill>
        <p:spPr>
          <a:xfrm>
            <a:off x="2750635" y="3598128"/>
            <a:ext cx="4988315" cy="14570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xEl>
                                              <p:pRg st="0" end="0"/>
                                            </p:txEl>
                                          </p:spTgt>
                                        </p:tgtEl>
                                        <p:attrNameLst>
                                          <p:attrName>style.visibility</p:attrName>
                                        </p:attrNameLst>
                                      </p:cBhvr>
                                      <p:to>
                                        <p:strVal val="visible"/>
                                      </p:to>
                                    </p:set>
                                    <p:animEffect transition="in" filter="fade">
                                      <p:cBhvr>
                                        <p:cTn id="7" dur="1000"/>
                                        <p:tgtEl>
                                          <p:spTgt spid="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2">
                                            <p:txEl>
                                              <p:pRg st="1" end="1"/>
                                            </p:txEl>
                                          </p:spTgt>
                                        </p:tgtEl>
                                        <p:attrNameLst>
                                          <p:attrName>style.visibility</p:attrName>
                                        </p:attrNameLst>
                                      </p:cBhvr>
                                      <p:to>
                                        <p:strVal val="visible"/>
                                      </p:to>
                                    </p:set>
                                    <p:animEffect transition="in" filter="fade">
                                      <p:cBhvr>
                                        <p:cTn id="12" dur="1000"/>
                                        <p:tgtEl>
                                          <p:spTgt spid="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2">
                                            <p:txEl>
                                              <p:pRg st="2" end="2"/>
                                            </p:txEl>
                                          </p:spTgt>
                                        </p:tgtEl>
                                        <p:attrNameLst>
                                          <p:attrName>style.visibility</p:attrName>
                                        </p:attrNameLst>
                                      </p:cBhvr>
                                      <p:to>
                                        <p:strVal val="visible"/>
                                      </p:to>
                                    </p:set>
                                    <p:animEffect transition="in" filter="fade">
                                      <p:cBhvr>
                                        <p:cTn id="17" dur="1000"/>
                                        <p:tgtEl>
                                          <p:spTgt spid="4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2">
                                            <p:txEl>
                                              <p:pRg st="3" end="3"/>
                                            </p:txEl>
                                          </p:spTgt>
                                        </p:tgtEl>
                                        <p:attrNameLst>
                                          <p:attrName>style.visibility</p:attrName>
                                        </p:attrNameLst>
                                      </p:cBhvr>
                                      <p:to>
                                        <p:strVal val="visible"/>
                                      </p:to>
                                    </p:set>
                                    <p:animEffect transition="in" filter="fade">
                                      <p:cBhvr>
                                        <p:cTn id="22" dur="1000"/>
                                        <p:tgtEl>
                                          <p:spTgt spid="4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2">
                                            <p:txEl>
                                              <p:pRg st="4" end="4"/>
                                            </p:txEl>
                                          </p:spTgt>
                                        </p:tgtEl>
                                        <p:attrNameLst>
                                          <p:attrName>style.visibility</p:attrName>
                                        </p:attrNameLst>
                                      </p:cBhvr>
                                      <p:to>
                                        <p:strVal val="visible"/>
                                      </p:to>
                                    </p:set>
                                    <p:animEffect transition="in" filter="fade">
                                      <p:cBhvr>
                                        <p:cTn id="27" dur="1000"/>
                                        <p:tgtEl>
                                          <p:spTgt spid="4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2">
                                            <p:txEl>
                                              <p:pRg st="5" end="5"/>
                                            </p:txEl>
                                          </p:spTgt>
                                        </p:tgtEl>
                                        <p:attrNameLst>
                                          <p:attrName>style.visibility</p:attrName>
                                        </p:attrNameLst>
                                      </p:cBhvr>
                                      <p:to>
                                        <p:strVal val="visible"/>
                                      </p:to>
                                    </p:set>
                                    <p:animEffect transition="in" filter="fade">
                                      <p:cBhvr>
                                        <p:cTn id="32" dur="1000"/>
                                        <p:tgtEl>
                                          <p:spTgt spid="4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2">
                                            <p:txEl>
                                              <p:pRg st="6" end="6"/>
                                            </p:txEl>
                                          </p:spTgt>
                                        </p:tgtEl>
                                        <p:attrNameLst>
                                          <p:attrName>style.visibility</p:attrName>
                                        </p:attrNameLst>
                                      </p:cBhvr>
                                      <p:to>
                                        <p:strVal val="visible"/>
                                      </p:to>
                                    </p:set>
                                    <p:animEffect transition="in" filter="fade">
                                      <p:cBhvr>
                                        <p:cTn id="37" dur="1000"/>
                                        <p:tgtEl>
                                          <p:spTgt spid="4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2">
                                            <p:txEl>
                                              <p:pRg st="7" end="7"/>
                                            </p:txEl>
                                          </p:spTgt>
                                        </p:tgtEl>
                                        <p:attrNameLst>
                                          <p:attrName>style.visibility</p:attrName>
                                        </p:attrNameLst>
                                      </p:cBhvr>
                                      <p:to>
                                        <p:strVal val="visible"/>
                                      </p:to>
                                    </p:set>
                                    <p:animEffect transition="in" filter="fade">
                                      <p:cBhvr>
                                        <p:cTn id="42" dur="1000"/>
                                        <p:tgtEl>
                                          <p:spTgt spid="4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2">
                                            <p:txEl>
                                              <p:pRg st="8" end="8"/>
                                            </p:txEl>
                                          </p:spTgt>
                                        </p:tgtEl>
                                        <p:attrNameLst>
                                          <p:attrName>style.visibility</p:attrName>
                                        </p:attrNameLst>
                                      </p:cBhvr>
                                      <p:to>
                                        <p:strVal val="visible"/>
                                      </p:to>
                                    </p:set>
                                    <p:animEffect transition="in" filter="fade">
                                      <p:cBhvr>
                                        <p:cTn id="47" dur="1000"/>
                                        <p:tgtEl>
                                          <p:spTgt spid="41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2">
                                            <p:txEl>
                                              <p:pRg st="9" end="9"/>
                                            </p:txEl>
                                          </p:spTgt>
                                        </p:tgtEl>
                                        <p:attrNameLst>
                                          <p:attrName>style.visibility</p:attrName>
                                        </p:attrNameLst>
                                      </p:cBhvr>
                                      <p:to>
                                        <p:strVal val="visible"/>
                                      </p:to>
                                    </p:set>
                                    <p:animEffect transition="in" filter="fade">
                                      <p:cBhvr>
                                        <p:cTn id="52" dur="1000"/>
                                        <p:tgtEl>
                                          <p:spTgt spid="41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2">
                                            <p:txEl>
                                              <p:pRg st="10" end="10"/>
                                            </p:txEl>
                                          </p:spTgt>
                                        </p:tgtEl>
                                        <p:attrNameLst>
                                          <p:attrName>style.visibility</p:attrName>
                                        </p:attrNameLst>
                                      </p:cBhvr>
                                      <p:to>
                                        <p:strVal val="visible"/>
                                      </p:to>
                                    </p:set>
                                    <p:animEffect transition="in" filter="fade">
                                      <p:cBhvr>
                                        <p:cTn id="57" dur="1000"/>
                                        <p:tgtEl>
                                          <p:spTgt spid="41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12">
                                            <p:txEl>
                                              <p:pRg st="11" end="11"/>
                                            </p:txEl>
                                          </p:spTgt>
                                        </p:tgtEl>
                                        <p:attrNameLst>
                                          <p:attrName>style.visibility</p:attrName>
                                        </p:attrNameLst>
                                      </p:cBhvr>
                                      <p:to>
                                        <p:strVal val="visible"/>
                                      </p:to>
                                    </p:set>
                                    <p:animEffect transition="in" filter="fade">
                                      <p:cBhvr>
                                        <p:cTn id="62" dur="1000"/>
                                        <p:tgtEl>
                                          <p:spTgt spid="41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12">
                                            <p:txEl>
                                              <p:pRg st="12" end="12"/>
                                            </p:txEl>
                                          </p:spTgt>
                                        </p:tgtEl>
                                        <p:attrNameLst>
                                          <p:attrName>style.visibility</p:attrName>
                                        </p:attrNameLst>
                                      </p:cBhvr>
                                      <p:to>
                                        <p:strVal val="visible"/>
                                      </p:to>
                                    </p:set>
                                    <p:animEffect transition="in" filter="fade">
                                      <p:cBhvr>
                                        <p:cTn id="67" dur="1000"/>
                                        <p:tgtEl>
                                          <p:spTgt spid="4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0"/>
          <p:cNvSpPr txBox="1">
            <a:spLocks noGrp="1"/>
          </p:cNvSpPr>
          <p:nvPr>
            <p:ph type="body" idx="1"/>
          </p:nvPr>
        </p:nvSpPr>
        <p:spPr>
          <a:xfrm>
            <a:off x="2265194" y="62172"/>
            <a:ext cx="6609000" cy="374700"/>
          </a:xfrm>
          <a:prstGeom prst="rect">
            <a:avLst/>
          </a:prstGeom>
          <a:noFill/>
          <a:ln>
            <a:noFill/>
          </a:ln>
        </p:spPr>
        <p:txBody>
          <a:bodyPr spcFirstLastPara="1" wrap="square" lIns="41550" tIns="20775" rIns="41550" bIns="20775" anchor="b" anchorCtr="0">
            <a:noAutofit/>
          </a:bodyPr>
          <a:lstStyle/>
          <a:p>
            <a:pPr marL="0" lvl="0" indent="0" algn="l" rtl="0">
              <a:lnSpc>
                <a:spcPct val="100000"/>
              </a:lnSpc>
              <a:spcBef>
                <a:spcPts val="500"/>
              </a:spcBef>
              <a:spcAft>
                <a:spcPts val="0"/>
              </a:spcAft>
              <a:buSzPts val="1500"/>
              <a:buNone/>
            </a:pPr>
            <a:r>
              <a:rPr lang="en-GB" sz="1800" b="1" dirty="0">
                <a:latin typeface="Arial Black" panose="020B0A04020102020204" pitchFamily="34" charset="0"/>
              </a:rPr>
              <a:t>The ‘WHAT’</a:t>
            </a:r>
            <a:endParaRPr sz="1800" dirty="0">
              <a:latin typeface="Arial Black" panose="020B0A04020102020204" pitchFamily="34" charset="0"/>
            </a:endParaRPr>
          </a:p>
        </p:txBody>
      </p:sp>
      <p:sp>
        <p:nvSpPr>
          <p:cNvPr id="419" name="Google Shape;419;p10"/>
          <p:cNvSpPr txBox="1">
            <a:spLocks noGrp="1"/>
          </p:cNvSpPr>
          <p:nvPr>
            <p:ph type="body" idx="2"/>
          </p:nvPr>
        </p:nvSpPr>
        <p:spPr>
          <a:xfrm>
            <a:off x="2265194" y="735704"/>
            <a:ext cx="6609000" cy="4059320"/>
          </a:xfrm>
          <a:prstGeom prst="rect">
            <a:avLst/>
          </a:prstGeom>
          <a:solidFill>
            <a:srgbClr val="FCE5CD"/>
          </a:solidFill>
          <a:ln>
            <a:noFill/>
          </a:ln>
        </p:spPr>
        <p:txBody>
          <a:bodyPr spcFirstLastPara="1" wrap="square" lIns="41550" tIns="20775" rIns="41550" bIns="20775" anchor="t" anchorCtr="0">
            <a:noAutofit/>
          </a:bodyPr>
          <a:lstStyle/>
          <a:p>
            <a:pPr marL="0" lvl="0" indent="0" algn="l" rtl="0">
              <a:lnSpc>
                <a:spcPct val="150000"/>
              </a:lnSpc>
              <a:spcBef>
                <a:spcPts val="0"/>
              </a:spcBef>
              <a:spcAft>
                <a:spcPts val="0"/>
              </a:spcAft>
              <a:buClr>
                <a:schemeClr val="dk1"/>
              </a:buClr>
              <a:buSzPts val="500"/>
              <a:buFont typeface="Arial"/>
              <a:buNone/>
            </a:pPr>
            <a:r>
              <a:rPr lang="en-GB" sz="1600" dirty="0">
                <a:latin typeface="+mn-lt"/>
              </a:rPr>
              <a:t>You have one minute to decide on a cause that you feel deserves social action.</a:t>
            </a:r>
            <a:endParaRPr sz="1600" dirty="0">
              <a:latin typeface="+mn-lt"/>
            </a:endParaRPr>
          </a:p>
          <a:p>
            <a:pPr marL="0" lvl="0" indent="0" algn="l" rtl="0">
              <a:lnSpc>
                <a:spcPct val="150000"/>
              </a:lnSpc>
              <a:spcBef>
                <a:spcPts val="0"/>
              </a:spcBef>
              <a:spcAft>
                <a:spcPts val="0"/>
              </a:spcAft>
              <a:buSzPts val="1300"/>
              <a:buNone/>
            </a:pPr>
            <a:endParaRPr sz="1600" dirty="0">
              <a:latin typeface="+mn-lt"/>
            </a:endParaRPr>
          </a:p>
          <a:p>
            <a:pPr marL="0" lvl="0" indent="0" algn="l" rtl="0">
              <a:lnSpc>
                <a:spcPct val="150000"/>
              </a:lnSpc>
              <a:spcBef>
                <a:spcPts val="0"/>
              </a:spcBef>
              <a:spcAft>
                <a:spcPts val="0"/>
              </a:spcAft>
              <a:buSzPts val="1300"/>
              <a:buNone/>
            </a:pPr>
            <a:r>
              <a:rPr lang="en-GB" sz="1600" dirty="0">
                <a:latin typeface="+mn-lt"/>
              </a:rPr>
              <a:t>You can choose a campaign that is </a:t>
            </a:r>
            <a:r>
              <a:rPr lang="en-GB" sz="1600" b="1" dirty="0">
                <a:latin typeface="+mn-lt"/>
              </a:rPr>
              <a:t>local </a:t>
            </a:r>
            <a:r>
              <a:rPr lang="en-GB" sz="1600" dirty="0">
                <a:latin typeface="+mn-lt"/>
              </a:rPr>
              <a:t>to your immediate community, is a national issue that affects people across the UK, or is a global issue which affects people in many different countries.</a:t>
            </a:r>
            <a:endParaRPr sz="1600" b="1" dirty="0">
              <a:latin typeface="+mn-lt"/>
            </a:endParaRPr>
          </a:p>
          <a:p>
            <a:pPr marL="0" lvl="0" indent="0" algn="l" rtl="0">
              <a:lnSpc>
                <a:spcPct val="150000"/>
              </a:lnSpc>
              <a:spcBef>
                <a:spcPts val="0"/>
              </a:spcBef>
              <a:spcAft>
                <a:spcPts val="0"/>
              </a:spcAft>
              <a:buClr>
                <a:schemeClr val="dk1"/>
              </a:buClr>
              <a:buSzPts val="1100"/>
              <a:buFont typeface="Arial"/>
              <a:buNone/>
            </a:pPr>
            <a:endParaRPr sz="1600" b="1" dirty="0">
              <a:latin typeface="+mn-lt"/>
            </a:endParaRPr>
          </a:p>
          <a:p>
            <a:pPr marL="0" lvl="0" indent="0" algn="l" rtl="0">
              <a:lnSpc>
                <a:spcPct val="150000"/>
              </a:lnSpc>
              <a:spcBef>
                <a:spcPts val="0"/>
              </a:spcBef>
              <a:spcAft>
                <a:spcPts val="0"/>
              </a:spcAft>
              <a:buClr>
                <a:schemeClr val="dk1"/>
              </a:buClr>
              <a:buSzPts val="1100"/>
              <a:buFont typeface="Arial"/>
              <a:buNone/>
            </a:pPr>
            <a:r>
              <a:rPr lang="en-GB" sz="1600" b="1" dirty="0">
                <a:latin typeface="+mn-lt"/>
              </a:rPr>
              <a:t>If you're struggling, you might like to think about:</a:t>
            </a:r>
            <a:endParaRPr sz="1600" b="1" dirty="0">
              <a:latin typeface="+mn-lt"/>
            </a:endParaRPr>
          </a:p>
          <a:p>
            <a:pPr marL="457200" lvl="0" indent="-311150" algn="l" rtl="0">
              <a:lnSpc>
                <a:spcPct val="100000"/>
              </a:lnSpc>
              <a:spcBef>
                <a:spcPts val="0"/>
              </a:spcBef>
              <a:spcAft>
                <a:spcPts val="0"/>
              </a:spcAft>
              <a:buSzPts val="1300"/>
              <a:buFont typeface="Michroma"/>
              <a:buChar char="●"/>
            </a:pPr>
            <a:r>
              <a:rPr lang="en-GB" sz="1600" dirty="0">
                <a:latin typeface="+mn-lt"/>
              </a:rPr>
              <a:t>Your local food bank and community issues</a:t>
            </a:r>
            <a:endParaRPr sz="1600" dirty="0">
              <a:latin typeface="+mn-lt"/>
            </a:endParaRPr>
          </a:p>
          <a:p>
            <a:pPr marL="457200" lvl="0" indent="-311150" algn="l" rtl="0">
              <a:lnSpc>
                <a:spcPct val="100000"/>
              </a:lnSpc>
              <a:spcBef>
                <a:spcPts val="0"/>
              </a:spcBef>
              <a:spcAft>
                <a:spcPts val="0"/>
              </a:spcAft>
              <a:buSzPts val="1300"/>
              <a:buFont typeface="Michroma"/>
              <a:buChar char="●"/>
            </a:pPr>
            <a:r>
              <a:rPr lang="en-GB" sz="1600" dirty="0">
                <a:latin typeface="+mn-lt"/>
              </a:rPr>
              <a:t>The effect coronavirus has had on young people in the UK</a:t>
            </a:r>
            <a:endParaRPr sz="1600" dirty="0">
              <a:latin typeface="+mn-lt"/>
            </a:endParaRPr>
          </a:p>
          <a:p>
            <a:pPr marL="457200" lvl="0" indent="-311150" algn="l" rtl="0">
              <a:lnSpc>
                <a:spcPct val="100000"/>
              </a:lnSpc>
              <a:spcBef>
                <a:spcPts val="0"/>
              </a:spcBef>
              <a:spcAft>
                <a:spcPts val="0"/>
              </a:spcAft>
              <a:buSzPts val="1300"/>
              <a:buFont typeface="Michroma"/>
              <a:buChar char="●"/>
            </a:pPr>
            <a:r>
              <a:rPr lang="en-GB" sz="1600" dirty="0">
                <a:latin typeface="+mn-lt"/>
              </a:rPr>
              <a:t>An environmental issue you feel strongly about</a:t>
            </a:r>
            <a:endParaRPr sz="1600" b="1" dirty="0">
              <a:latin typeface="+mn-lt"/>
            </a:endParaRPr>
          </a:p>
          <a:p>
            <a:pPr marL="0" lvl="0" indent="0" algn="l" rtl="0">
              <a:lnSpc>
                <a:spcPct val="150000"/>
              </a:lnSpc>
              <a:spcBef>
                <a:spcPts val="0"/>
              </a:spcBef>
              <a:spcAft>
                <a:spcPts val="0"/>
              </a:spcAft>
              <a:buClr>
                <a:schemeClr val="dk1"/>
              </a:buClr>
              <a:buSzPts val="500"/>
              <a:buFont typeface="Arial"/>
              <a:buNone/>
            </a:pPr>
            <a:endParaRPr sz="1600" dirty="0">
              <a:latin typeface="+mn-l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600" dirty="0">
              <a:latin typeface="Montserrat"/>
              <a:ea typeface="Montserrat"/>
              <a:cs typeface="Montserrat"/>
              <a:sym typeface="Montserrat"/>
            </a:endParaRPr>
          </a:p>
          <a:p>
            <a:pPr marL="0" lvl="0" indent="0" algn="l" rtl="0">
              <a:lnSpc>
                <a:spcPct val="100000"/>
              </a:lnSpc>
              <a:spcBef>
                <a:spcPts val="500"/>
              </a:spcBef>
              <a:spcAft>
                <a:spcPts val="0"/>
              </a:spcAft>
              <a:buSzPts val="1300"/>
              <a:buNone/>
            </a:pPr>
            <a:endParaRPr sz="1600" dirty="0"/>
          </a:p>
        </p:txBody>
      </p:sp>
      <p:sp>
        <p:nvSpPr>
          <p:cNvPr id="420" name="Google Shape;420;p10"/>
          <p:cNvSpPr txBox="1">
            <a:spLocks noGrp="1"/>
          </p:cNvSpPr>
          <p:nvPr>
            <p:ph type="subTitle" idx="3"/>
          </p:nvPr>
        </p:nvSpPr>
        <p:spPr>
          <a:xfrm>
            <a:off x="269769" y="430309"/>
            <a:ext cx="1419300" cy="2996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latin typeface="Arial Black" panose="020B0A04020102020204" pitchFamily="34" charset="0"/>
              </a:rPr>
              <a:t>What would you change?</a:t>
            </a:r>
            <a:endParaRPr dirty="0">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Effect transition="in" filter="fade">
                                      <p:cBhvr>
                                        <p:cTn id="7" dur="1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1"/>
          <p:cNvSpPr txBox="1">
            <a:spLocks noGrp="1"/>
          </p:cNvSpPr>
          <p:nvPr>
            <p:ph type="body" idx="1"/>
          </p:nvPr>
        </p:nvSpPr>
        <p:spPr>
          <a:xfrm>
            <a:off x="2265194" y="136769"/>
            <a:ext cx="6609000" cy="374700"/>
          </a:xfrm>
          <a:prstGeom prst="rect">
            <a:avLst/>
          </a:prstGeom>
          <a:noFill/>
          <a:ln>
            <a:noFill/>
          </a:ln>
        </p:spPr>
        <p:txBody>
          <a:bodyPr spcFirstLastPara="1" wrap="square" lIns="41550" tIns="20775" rIns="41550" bIns="20775" anchor="b" anchorCtr="0">
            <a:noAutofit/>
          </a:bodyPr>
          <a:lstStyle/>
          <a:p>
            <a:pPr marL="0" lvl="0" indent="0" algn="l" rtl="0">
              <a:lnSpc>
                <a:spcPct val="100000"/>
              </a:lnSpc>
              <a:spcBef>
                <a:spcPts val="0"/>
              </a:spcBef>
              <a:spcAft>
                <a:spcPts val="0"/>
              </a:spcAft>
              <a:buClr>
                <a:schemeClr val="dk1"/>
              </a:buClr>
              <a:buSzPts val="1100"/>
              <a:buFont typeface="Arial"/>
              <a:buNone/>
            </a:pPr>
            <a:r>
              <a:rPr lang="en-GB" sz="1800" b="1" dirty="0">
                <a:latin typeface="Arial Black" panose="020B0A04020102020204" pitchFamily="34" charset="0"/>
              </a:rPr>
              <a:t>The ‘HOW’  </a:t>
            </a:r>
            <a:endParaRPr sz="1600" dirty="0">
              <a:latin typeface="Arial Black" panose="020B0A04020102020204" pitchFamily="34" charset="0"/>
            </a:endParaRPr>
          </a:p>
        </p:txBody>
      </p:sp>
      <p:sp>
        <p:nvSpPr>
          <p:cNvPr id="426" name="Google Shape;426;p11"/>
          <p:cNvSpPr txBox="1">
            <a:spLocks noGrp="1"/>
          </p:cNvSpPr>
          <p:nvPr>
            <p:ph type="body" idx="2"/>
          </p:nvPr>
        </p:nvSpPr>
        <p:spPr>
          <a:xfrm>
            <a:off x="2265194" y="661362"/>
            <a:ext cx="6609000" cy="4111359"/>
          </a:xfrm>
          <a:prstGeom prst="rect">
            <a:avLst/>
          </a:prstGeom>
          <a:solidFill>
            <a:srgbClr val="FCE5CD"/>
          </a:solidFill>
          <a:ln>
            <a:noFill/>
          </a:ln>
        </p:spPr>
        <p:txBody>
          <a:bodyPr spcFirstLastPara="1" wrap="square" lIns="41550" tIns="20775" rIns="41550" bIns="20775" anchor="t" anchorCtr="0">
            <a:noAutofit/>
          </a:bodyPr>
          <a:lstStyle/>
          <a:p>
            <a:pPr marL="0" lvl="0" indent="0" algn="l" rtl="0">
              <a:lnSpc>
                <a:spcPct val="100000"/>
              </a:lnSpc>
              <a:spcBef>
                <a:spcPts val="0"/>
              </a:spcBef>
              <a:spcAft>
                <a:spcPts val="0"/>
              </a:spcAft>
              <a:buClr>
                <a:schemeClr val="dk1"/>
              </a:buClr>
              <a:buSzPts val="500"/>
              <a:buFont typeface="Arial"/>
              <a:buNone/>
            </a:pPr>
            <a:r>
              <a:rPr lang="en-GB" sz="1800" dirty="0">
                <a:latin typeface="+mn-lt"/>
              </a:rPr>
              <a:t>Now that you know what issue you care about you need to decide </a:t>
            </a:r>
            <a:r>
              <a:rPr lang="en-GB" sz="1800" b="1" u="sng" dirty="0">
                <a:latin typeface="+mn-lt"/>
              </a:rPr>
              <a:t>how</a:t>
            </a:r>
            <a:r>
              <a:rPr lang="en-GB" sz="1800" dirty="0">
                <a:latin typeface="+mn-lt"/>
              </a:rPr>
              <a:t> you are going to make a difference.</a:t>
            </a:r>
            <a:endParaRPr sz="1800" dirty="0">
              <a:latin typeface="+mn-lt"/>
            </a:endParaRPr>
          </a:p>
          <a:p>
            <a:pPr marL="0" lvl="0" indent="0" algn="l" rtl="0">
              <a:lnSpc>
                <a:spcPct val="100000"/>
              </a:lnSpc>
              <a:spcBef>
                <a:spcPts val="0"/>
              </a:spcBef>
              <a:spcAft>
                <a:spcPts val="0"/>
              </a:spcAft>
              <a:buClr>
                <a:schemeClr val="dk1"/>
              </a:buClr>
              <a:buSzPts val="500"/>
              <a:buFont typeface="Arial"/>
              <a:buNone/>
            </a:pPr>
            <a:endParaRPr sz="1800" dirty="0">
              <a:latin typeface="+mn-lt"/>
            </a:endParaRPr>
          </a:p>
          <a:p>
            <a:pPr marL="0" lvl="0" indent="0" algn="l" rtl="0">
              <a:lnSpc>
                <a:spcPct val="100000"/>
              </a:lnSpc>
              <a:spcBef>
                <a:spcPts val="0"/>
              </a:spcBef>
              <a:spcAft>
                <a:spcPts val="0"/>
              </a:spcAft>
              <a:buClr>
                <a:schemeClr val="dk1"/>
              </a:buClr>
              <a:buSzPts val="500"/>
              <a:buFont typeface="Arial"/>
              <a:buNone/>
            </a:pPr>
            <a:r>
              <a:rPr lang="en-GB" sz="1800" dirty="0">
                <a:latin typeface="+mn-lt"/>
              </a:rPr>
              <a:t>You now have time to write down:</a:t>
            </a:r>
            <a:endParaRPr sz="1800" dirty="0">
              <a:latin typeface="+mn-lt"/>
            </a:endParaRPr>
          </a:p>
          <a:p>
            <a:pPr marL="0" lvl="0" indent="0" algn="l" rtl="0">
              <a:lnSpc>
                <a:spcPct val="100000"/>
              </a:lnSpc>
              <a:spcBef>
                <a:spcPts val="0"/>
              </a:spcBef>
              <a:spcAft>
                <a:spcPts val="0"/>
              </a:spcAft>
              <a:buClr>
                <a:schemeClr val="dk1"/>
              </a:buClr>
              <a:buSzPts val="1100"/>
              <a:buFont typeface="Arial"/>
              <a:buNone/>
            </a:pPr>
            <a:endParaRPr sz="1800" dirty="0">
              <a:latin typeface="+mn-lt"/>
            </a:endParaRPr>
          </a:p>
          <a:p>
            <a:pPr marL="457200" lvl="0" indent="-311150" algn="l" rtl="0">
              <a:lnSpc>
                <a:spcPct val="100000"/>
              </a:lnSpc>
              <a:spcBef>
                <a:spcPts val="0"/>
              </a:spcBef>
              <a:spcAft>
                <a:spcPts val="0"/>
              </a:spcAft>
              <a:buSzPts val="1300"/>
              <a:buFont typeface="Montserrat"/>
              <a:buAutoNum type="arabicPeriod"/>
            </a:pPr>
            <a:r>
              <a:rPr lang="en-GB" sz="1800" b="1" dirty="0">
                <a:latin typeface="+mn-lt"/>
              </a:rPr>
              <a:t>WHAT</a:t>
            </a:r>
            <a:r>
              <a:rPr lang="en-GB" sz="1800" dirty="0">
                <a:latin typeface="+mn-lt"/>
              </a:rPr>
              <a:t> is the problem you are choosing? </a:t>
            </a:r>
            <a:endParaRPr sz="1800" dirty="0">
              <a:latin typeface="+mn-lt"/>
            </a:endParaRPr>
          </a:p>
          <a:p>
            <a:pPr marL="457200" lvl="0" indent="-311150" algn="l" rtl="0">
              <a:lnSpc>
                <a:spcPct val="100000"/>
              </a:lnSpc>
              <a:spcBef>
                <a:spcPts val="0"/>
              </a:spcBef>
              <a:spcAft>
                <a:spcPts val="0"/>
              </a:spcAft>
              <a:buSzPts val="1300"/>
              <a:buFont typeface="Montserrat"/>
              <a:buAutoNum type="arabicPeriod"/>
            </a:pPr>
            <a:r>
              <a:rPr lang="en-GB" sz="1800" b="1" dirty="0">
                <a:latin typeface="+mn-lt"/>
              </a:rPr>
              <a:t>WHY</a:t>
            </a:r>
            <a:r>
              <a:rPr lang="en-GB" sz="1800" dirty="0">
                <a:latin typeface="+mn-lt"/>
              </a:rPr>
              <a:t> is it an issue?</a:t>
            </a:r>
            <a:endParaRPr sz="1800" dirty="0">
              <a:latin typeface="+mn-lt"/>
            </a:endParaRPr>
          </a:p>
          <a:p>
            <a:pPr marL="914400" lvl="1" indent="-311150" algn="l" rtl="0">
              <a:lnSpc>
                <a:spcPct val="100000"/>
              </a:lnSpc>
              <a:spcBef>
                <a:spcPts val="0"/>
              </a:spcBef>
              <a:spcAft>
                <a:spcPts val="0"/>
              </a:spcAft>
              <a:buSzPts val="1300"/>
              <a:buFont typeface="Michroma"/>
              <a:buAutoNum type="alphaLcPeriod"/>
            </a:pPr>
            <a:r>
              <a:rPr lang="en-GB" sz="1800" dirty="0">
                <a:latin typeface="+mn-lt"/>
              </a:rPr>
              <a:t>who is impacted and how</a:t>
            </a:r>
            <a:endParaRPr sz="1800" dirty="0">
              <a:latin typeface="+mn-lt"/>
            </a:endParaRPr>
          </a:p>
          <a:p>
            <a:pPr marL="914400" lvl="1" indent="-311150" algn="l" rtl="0">
              <a:lnSpc>
                <a:spcPct val="100000"/>
              </a:lnSpc>
              <a:spcBef>
                <a:spcPts val="0"/>
              </a:spcBef>
              <a:spcAft>
                <a:spcPts val="0"/>
              </a:spcAft>
              <a:buSzPts val="1300"/>
              <a:buFont typeface="Michroma"/>
              <a:buAutoNum type="alphaLcPeriod"/>
            </a:pPr>
            <a:r>
              <a:rPr lang="en-GB" sz="1800" dirty="0">
                <a:latin typeface="+mn-lt"/>
              </a:rPr>
              <a:t>what will happen if nothing is done?</a:t>
            </a:r>
            <a:endParaRPr sz="1800" dirty="0">
              <a:latin typeface="+mn-lt"/>
            </a:endParaRPr>
          </a:p>
          <a:p>
            <a:pPr marL="457200" lvl="0" indent="-311150" algn="l" rtl="0">
              <a:lnSpc>
                <a:spcPct val="100000"/>
              </a:lnSpc>
              <a:spcBef>
                <a:spcPts val="0"/>
              </a:spcBef>
              <a:spcAft>
                <a:spcPts val="0"/>
              </a:spcAft>
              <a:buSzPts val="1300"/>
              <a:buFont typeface="Montserrat"/>
              <a:buAutoNum type="arabicPeriod"/>
            </a:pPr>
            <a:r>
              <a:rPr lang="en-GB" sz="1800" b="1" dirty="0">
                <a:latin typeface="+mn-lt"/>
              </a:rPr>
              <a:t>SOLUTION </a:t>
            </a:r>
            <a:r>
              <a:rPr lang="en-GB" sz="1800" dirty="0">
                <a:latin typeface="+mn-lt"/>
              </a:rPr>
              <a:t>- what can you do about it?</a:t>
            </a:r>
            <a:endParaRPr sz="1800" dirty="0">
              <a:latin typeface="+mn-lt"/>
            </a:endParaRPr>
          </a:p>
          <a:p>
            <a:pPr marL="457200" lvl="0" indent="-311150" algn="l" rtl="0">
              <a:lnSpc>
                <a:spcPct val="100000"/>
              </a:lnSpc>
              <a:spcBef>
                <a:spcPts val="0"/>
              </a:spcBef>
              <a:spcAft>
                <a:spcPts val="0"/>
              </a:spcAft>
              <a:buSzPts val="1300"/>
              <a:buFont typeface="Montserrat"/>
              <a:buAutoNum type="arabicPeriod"/>
            </a:pPr>
            <a:r>
              <a:rPr lang="en-GB" sz="1800" b="1" dirty="0">
                <a:latin typeface="+mn-lt"/>
              </a:rPr>
              <a:t>STAKEHOLDERS </a:t>
            </a:r>
            <a:r>
              <a:rPr lang="en-GB" sz="1800" dirty="0">
                <a:latin typeface="+mn-lt"/>
              </a:rPr>
              <a:t>- who can help you?</a:t>
            </a:r>
            <a:endParaRPr sz="1800" dirty="0">
              <a:latin typeface="+mn-lt"/>
            </a:endParaRPr>
          </a:p>
          <a:p>
            <a:pPr marL="457200" lvl="0" indent="-311150" algn="l" rtl="0">
              <a:lnSpc>
                <a:spcPct val="100000"/>
              </a:lnSpc>
              <a:spcBef>
                <a:spcPts val="0"/>
              </a:spcBef>
              <a:spcAft>
                <a:spcPts val="0"/>
              </a:spcAft>
              <a:buSzPts val="1300"/>
              <a:buFont typeface="Montserrat"/>
              <a:buAutoNum type="arabicPeriod"/>
            </a:pPr>
            <a:r>
              <a:rPr lang="en-GB" sz="1800" b="1" dirty="0">
                <a:latin typeface="+mn-lt"/>
              </a:rPr>
              <a:t>IMPACT </a:t>
            </a:r>
            <a:r>
              <a:rPr lang="en-GB" sz="1800" dirty="0">
                <a:latin typeface="+mn-lt"/>
              </a:rPr>
              <a:t>-</a:t>
            </a:r>
            <a:r>
              <a:rPr lang="en-GB" sz="1800" b="1" dirty="0">
                <a:latin typeface="+mn-lt"/>
              </a:rPr>
              <a:t> </a:t>
            </a:r>
            <a:r>
              <a:rPr lang="en-GB" sz="1800" dirty="0">
                <a:latin typeface="+mn-lt"/>
              </a:rPr>
              <a:t>what do you hope to achieve? </a:t>
            </a:r>
            <a:endParaRPr sz="1800" dirty="0">
              <a:latin typeface="+mn-lt"/>
            </a:endParaRP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500"/>
              <a:buFont typeface="Arial"/>
              <a:buNone/>
            </a:pPr>
            <a:endParaRPr dirty="0"/>
          </a:p>
          <a:p>
            <a:pPr marL="0" lvl="0" indent="0" algn="l" rtl="0">
              <a:lnSpc>
                <a:spcPct val="100000"/>
              </a:lnSpc>
              <a:spcBef>
                <a:spcPts val="0"/>
              </a:spcBef>
              <a:spcAft>
                <a:spcPts val="0"/>
              </a:spcAft>
              <a:buClr>
                <a:schemeClr val="dk1"/>
              </a:buClr>
              <a:buSzPts val="1300"/>
              <a:buFont typeface="Arial"/>
              <a:buNone/>
            </a:pPr>
            <a:endParaRPr dirty="0"/>
          </a:p>
        </p:txBody>
      </p:sp>
      <p:sp>
        <p:nvSpPr>
          <p:cNvPr id="427" name="Google Shape;427;p11"/>
          <p:cNvSpPr txBox="1">
            <a:spLocks noGrp="1"/>
          </p:cNvSpPr>
          <p:nvPr>
            <p:ph type="subTitle" idx="3"/>
          </p:nvPr>
        </p:nvSpPr>
        <p:spPr>
          <a:xfrm>
            <a:off x="269769" y="430309"/>
            <a:ext cx="1419300" cy="2996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latin typeface="Arial Black" panose="020B0A04020102020204" pitchFamily="34" charset="0"/>
              </a:rPr>
              <a:t>What would you change?</a:t>
            </a:r>
            <a:endParaRPr dirty="0">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10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3"/>
          <p:cNvSpPr txBox="1">
            <a:spLocks noGrp="1"/>
          </p:cNvSpPr>
          <p:nvPr>
            <p:ph type="body" idx="1"/>
          </p:nvPr>
        </p:nvSpPr>
        <p:spPr>
          <a:xfrm>
            <a:off x="2027308" y="196242"/>
            <a:ext cx="6609000" cy="3892538"/>
          </a:xfrm>
          <a:prstGeom prst="rect">
            <a:avLst/>
          </a:prstGeom>
          <a:noFill/>
          <a:ln>
            <a:noFill/>
          </a:ln>
        </p:spPr>
        <p:txBody>
          <a:bodyPr spcFirstLastPara="1" wrap="square" lIns="41550" tIns="20775" rIns="41550" bIns="20775" anchor="t" anchorCtr="0">
            <a:noAutofit/>
          </a:bodyPr>
          <a:lstStyle/>
          <a:p>
            <a:pPr marL="0" lvl="0" indent="0" algn="l" rtl="0">
              <a:lnSpc>
                <a:spcPct val="100000"/>
              </a:lnSpc>
              <a:spcBef>
                <a:spcPts val="500"/>
              </a:spcBef>
              <a:spcAft>
                <a:spcPts val="0"/>
              </a:spcAft>
              <a:buSzPts val="1500"/>
              <a:buNone/>
            </a:pPr>
            <a:r>
              <a:rPr lang="en-GB" b="1" dirty="0">
                <a:latin typeface="Arial Black" panose="020B0A04020102020204" pitchFamily="34" charset="0"/>
              </a:rPr>
              <a:t>Contacting your MP</a:t>
            </a:r>
            <a:endParaRPr b="1" dirty="0">
              <a:latin typeface="Arial Black" panose="020B0A04020102020204" pitchFamily="34" charset="0"/>
            </a:endParaRPr>
          </a:p>
          <a:p>
            <a:pPr marL="0" lvl="0" indent="0" algn="l" rtl="0">
              <a:lnSpc>
                <a:spcPct val="100000"/>
              </a:lnSpc>
              <a:spcBef>
                <a:spcPts val="500"/>
              </a:spcBef>
              <a:spcAft>
                <a:spcPts val="0"/>
              </a:spcAft>
              <a:buSzPts val="1500"/>
              <a:buNone/>
            </a:pPr>
            <a:endParaRPr dirty="0"/>
          </a:p>
          <a:p>
            <a:pPr marL="0" lvl="0" indent="0" algn="l" rtl="0">
              <a:lnSpc>
                <a:spcPct val="100000"/>
              </a:lnSpc>
              <a:spcBef>
                <a:spcPts val="500"/>
              </a:spcBef>
              <a:spcAft>
                <a:spcPts val="0"/>
              </a:spcAft>
              <a:buSzPts val="1500"/>
              <a:buNone/>
            </a:pPr>
            <a:endParaRPr lang="en-GB" sz="1600" dirty="0">
              <a:latin typeface="+mn-lt"/>
            </a:endParaRPr>
          </a:p>
          <a:p>
            <a:pPr marL="0" lvl="0" indent="0" algn="l" rtl="0">
              <a:lnSpc>
                <a:spcPct val="100000"/>
              </a:lnSpc>
              <a:spcBef>
                <a:spcPts val="500"/>
              </a:spcBef>
              <a:spcAft>
                <a:spcPts val="0"/>
              </a:spcAft>
              <a:buSzPts val="1500"/>
              <a:buNone/>
            </a:pPr>
            <a:r>
              <a:rPr lang="en-GB" sz="1600" dirty="0">
                <a:latin typeface="+mn-lt"/>
              </a:rPr>
              <a:t>Your Member of Parliament (MP) is elected by people in your local area (called Constituency).</a:t>
            </a:r>
            <a:endParaRPr sz="1600" dirty="0">
              <a:latin typeface="+mn-lt"/>
            </a:endParaRPr>
          </a:p>
          <a:p>
            <a:pPr marL="0" lvl="0" indent="0" algn="l" rtl="0">
              <a:lnSpc>
                <a:spcPct val="100000"/>
              </a:lnSpc>
              <a:spcBef>
                <a:spcPts val="500"/>
              </a:spcBef>
              <a:spcAft>
                <a:spcPts val="0"/>
              </a:spcAft>
              <a:buSzPts val="1500"/>
              <a:buNone/>
            </a:pPr>
            <a:endParaRPr sz="1600" dirty="0">
              <a:latin typeface="+mn-lt"/>
            </a:endParaRPr>
          </a:p>
          <a:p>
            <a:pPr marL="0" lvl="0" indent="0" algn="l" rtl="0">
              <a:lnSpc>
                <a:spcPct val="100000"/>
              </a:lnSpc>
              <a:spcBef>
                <a:spcPts val="500"/>
              </a:spcBef>
              <a:spcAft>
                <a:spcPts val="0"/>
              </a:spcAft>
              <a:buSzPts val="1500"/>
              <a:buNone/>
            </a:pPr>
            <a:r>
              <a:rPr lang="en-GB" sz="1600" dirty="0">
                <a:latin typeface="+mn-lt"/>
              </a:rPr>
              <a:t>You can find out which constituency you live in and who your MP is by using this website:</a:t>
            </a:r>
            <a:endParaRPr sz="1600" dirty="0">
              <a:latin typeface="+mn-lt"/>
            </a:endParaRPr>
          </a:p>
          <a:p>
            <a:pPr marL="0" lvl="0" indent="0" algn="l" rtl="0">
              <a:lnSpc>
                <a:spcPct val="100000"/>
              </a:lnSpc>
              <a:spcBef>
                <a:spcPts val="500"/>
              </a:spcBef>
              <a:spcAft>
                <a:spcPts val="0"/>
              </a:spcAft>
              <a:buSzPts val="1500"/>
              <a:buNone/>
            </a:pPr>
            <a:r>
              <a:rPr lang="en-GB" sz="1600" u="sng" dirty="0">
                <a:solidFill>
                  <a:schemeClr val="hlink"/>
                </a:solidFill>
                <a:latin typeface="+mn-lt"/>
                <a:hlinkClick r:id="rId3"/>
              </a:rPr>
              <a:t>https://members.parliament.uk/FindYourMP</a:t>
            </a:r>
            <a:endParaRPr sz="1600" dirty="0">
              <a:latin typeface="+mn-lt"/>
            </a:endParaRPr>
          </a:p>
          <a:p>
            <a:pPr marL="0" lvl="0" indent="0" algn="l" rtl="0">
              <a:lnSpc>
                <a:spcPct val="100000"/>
              </a:lnSpc>
              <a:spcBef>
                <a:spcPts val="500"/>
              </a:spcBef>
              <a:spcAft>
                <a:spcPts val="0"/>
              </a:spcAft>
              <a:buSzPts val="1500"/>
              <a:buNone/>
            </a:pPr>
            <a:endParaRPr sz="1600" dirty="0">
              <a:latin typeface="+mn-lt"/>
            </a:endParaRPr>
          </a:p>
          <a:p>
            <a:pPr marL="0" lvl="0" indent="0" algn="l" rtl="0">
              <a:lnSpc>
                <a:spcPct val="100000"/>
              </a:lnSpc>
              <a:spcBef>
                <a:spcPts val="500"/>
              </a:spcBef>
              <a:spcAft>
                <a:spcPts val="0"/>
              </a:spcAft>
              <a:buSzPts val="1500"/>
              <a:buNone/>
            </a:pPr>
            <a:r>
              <a:rPr lang="en-GB" sz="1600" dirty="0">
                <a:latin typeface="+mn-lt"/>
              </a:rPr>
              <a:t>As a resident, you have the right to contact your MP to ask them to support a cause you feel strongly about or to argue in the House of Commons on your behalf. </a:t>
            </a:r>
            <a:endParaRPr sz="1600" dirty="0">
              <a:latin typeface="+mn-lt"/>
            </a:endParaRPr>
          </a:p>
          <a:p>
            <a:pPr marL="0" lvl="0" indent="0" algn="l" rtl="0">
              <a:lnSpc>
                <a:spcPct val="100000"/>
              </a:lnSpc>
              <a:spcBef>
                <a:spcPts val="500"/>
              </a:spcBef>
              <a:spcAft>
                <a:spcPts val="0"/>
              </a:spcAft>
              <a:buSzPts val="1500"/>
              <a:buNone/>
            </a:pPr>
            <a:endParaRPr sz="1600" dirty="0">
              <a:latin typeface="+mn-lt"/>
            </a:endParaRPr>
          </a:p>
          <a:p>
            <a:pPr marL="0" lvl="0" indent="0" algn="l" rtl="0">
              <a:lnSpc>
                <a:spcPct val="100000"/>
              </a:lnSpc>
              <a:spcBef>
                <a:spcPts val="500"/>
              </a:spcBef>
              <a:spcAft>
                <a:spcPts val="0"/>
              </a:spcAft>
              <a:buSzPts val="1500"/>
              <a:buNone/>
            </a:pPr>
            <a:r>
              <a:rPr lang="en-GB" sz="1600" dirty="0">
                <a:latin typeface="+mn-lt"/>
              </a:rPr>
              <a:t>Many people write to their MP when they want something done, and MPs will often respond.</a:t>
            </a:r>
            <a:endParaRPr sz="1600" dirty="0">
              <a:latin typeface="+mn-lt"/>
            </a:endParaRPr>
          </a:p>
        </p:txBody>
      </p:sp>
      <p:sp>
        <p:nvSpPr>
          <p:cNvPr id="441" name="Google Shape;441;p13"/>
          <p:cNvSpPr txBox="1">
            <a:spLocks noGrp="1"/>
          </p:cNvSpPr>
          <p:nvPr>
            <p:ph type="subTitle" idx="3"/>
          </p:nvPr>
        </p:nvSpPr>
        <p:spPr>
          <a:xfrm>
            <a:off x="269769" y="430309"/>
            <a:ext cx="1419300" cy="2996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latin typeface="Arial Black" panose="020B0A04020102020204" pitchFamily="34" charset="0"/>
              </a:rPr>
              <a:t>Making your voice heard</a:t>
            </a:r>
            <a:endParaRPr dirty="0">
              <a:latin typeface="Arial Black" panose="020B0A04020102020204" pitchFamily="34" charset="0"/>
            </a:endParaRPr>
          </a:p>
        </p:txBody>
      </p:sp>
      <p:pic>
        <p:nvPicPr>
          <p:cNvPr id="4" name="Google Shape;433;p12"/>
          <p:cNvPicPr preferRelativeResize="0"/>
          <p:nvPr/>
        </p:nvPicPr>
        <p:blipFill rotWithShape="1">
          <a:blip r:embed="rId4">
            <a:alphaModFix/>
          </a:blip>
          <a:srcRect t="15832" b="15832"/>
          <a:stretch/>
        </p:blipFill>
        <p:spPr>
          <a:xfrm>
            <a:off x="4586868" y="0"/>
            <a:ext cx="4557132" cy="1152293"/>
          </a:xfrm>
          <a:prstGeom prst="rect">
            <a:avLst/>
          </a:prstGeom>
          <a:noFill/>
          <a:ln>
            <a:noFill/>
          </a:ln>
        </p:spPr>
      </p:pic>
    </p:spTree>
  </p:cSld>
  <p:clrMapOvr>
    <a:masterClrMapping/>
  </p:clrMapOvr>
</p:sld>
</file>

<file path=ppt/theme/theme1.xml><?xml version="1.0" encoding="utf-8"?>
<a:theme xmlns:a="http://schemas.openxmlformats.org/drawingml/2006/main" name="1_Title master page">
  <a:themeElements>
    <a:clrScheme name="NCS">
      <a:dk1>
        <a:srgbClr val="000000"/>
      </a:dk1>
      <a:lt1>
        <a:srgbClr val="FFFFFF"/>
      </a:lt1>
      <a:dk2>
        <a:srgbClr val="434343"/>
      </a:dk2>
      <a:lt2>
        <a:srgbClr val="E7E6E6"/>
      </a:lt2>
      <a:accent1>
        <a:srgbClr val="0AE0E0"/>
      </a:accent1>
      <a:accent2>
        <a:srgbClr val="F74F80"/>
      </a:accent2>
      <a:accent3>
        <a:srgbClr val="FF9C38"/>
      </a:accent3>
      <a:accent4>
        <a:srgbClr val="1ADE91"/>
      </a:accent4>
      <a:accent5>
        <a:srgbClr val="8138A6"/>
      </a:accent5>
      <a:accent6>
        <a:srgbClr val="FFEB5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Agenda">
  <a:themeElements>
    <a:clrScheme name="Office">
      <a:dk1>
        <a:srgbClr val="000000"/>
      </a:dk1>
      <a:lt1>
        <a:srgbClr val="FFFFFF"/>
      </a:lt1>
      <a:dk2>
        <a:srgbClr val="434343"/>
      </a:dk2>
      <a:lt2>
        <a:srgbClr val="E7E6E6"/>
      </a:lt2>
      <a:accent1>
        <a:srgbClr val="0AE0E0"/>
      </a:accent1>
      <a:accent2>
        <a:srgbClr val="F74F80"/>
      </a:accent2>
      <a:accent3>
        <a:srgbClr val="FF9C38"/>
      </a:accent3>
      <a:accent4>
        <a:srgbClr val="1ADE91"/>
      </a:accent4>
      <a:accent5>
        <a:srgbClr val="8138A6"/>
      </a:accent5>
      <a:accent6>
        <a:srgbClr val="FFEB5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General header slide">
  <a:themeElements>
    <a:clrScheme name="Office">
      <a:dk1>
        <a:srgbClr val="000000"/>
      </a:dk1>
      <a:lt1>
        <a:srgbClr val="FFFFFF"/>
      </a:lt1>
      <a:dk2>
        <a:srgbClr val="434343"/>
      </a:dk2>
      <a:lt2>
        <a:srgbClr val="E7E6E6"/>
      </a:lt2>
      <a:accent1>
        <a:srgbClr val="0AE0E0"/>
      </a:accent1>
      <a:accent2>
        <a:srgbClr val="F74F80"/>
      </a:accent2>
      <a:accent3>
        <a:srgbClr val="FF9C38"/>
      </a:accent3>
      <a:accent4>
        <a:srgbClr val="1ADE91"/>
      </a:accent4>
      <a:accent5>
        <a:srgbClr val="8138A6"/>
      </a:accent5>
      <a:accent6>
        <a:srgbClr val="FFEB5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e8693f6-5d79-4604-bddd-456e21101c9d">
      <Terms xmlns="http://schemas.microsoft.com/office/infopath/2007/PartnerControls"/>
    </lcf76f155ced4ddcb4097134ff3c332f>
    <TaxCatchAll xmlns="3fd155e4-6a04-42f1-a34a-dfc7040023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1EBAADD8EB8241B72EDA8B6D88159C" ma:contentTypeVersion="14" ma:contentTypeDescription="Create a new document." ma:contentTypeScope="" ma:versionID="b339d323639a7ab000565834618077d6">
  <xsd:schema xmlns:xsd="http://www.w3.org/2001/XMLSchema" xmlns:xs="http://www.w3.org/2001/XMLSchema" xmlns:p="http://schemas.microsoft.com/office/2006/metadata/properties" xmlns:ns2="7e8693f6-5d79-4604-bddd-456e21101c9d" xmlns:ns3="3fd155e4-6a04-42f1-a34a-dfc70400231e" targetNamespace="http://schemas.microsoft.com/office/2006/metadata/properties" ma:root="true" ma:fieldsID="ea904db3a7e994a4c5f25e2cb6ce3c1c" ns2:_="" ns3:_="">
    <xsd:import namespace="7e8693f6-5d79-4604-bddd-456e21101c9d"/>
    <xsd:import namespace="3fd155e4-6a04-42f1-a34a-dfc704002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693f6-5d79-4604-bddd-456e2110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a6c9892-aff3-4ae5-bb17-7a24d2e1fd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d155e4-6a04-42f1-a34a-dfc704002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50e9f58-65f9-41c3-bbaa-ea38d7c7763f}" ma:internalName="TaxCatchAll" ma:showField="CatchAllData" ma:web="3fd155e4-6a04-42f1-a34a-dfc704002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27FB99-1B3A-420F-809A-B7A70CB629F4}">
  <ds:schemaRefs>
    <ds:schemaRef ds:uri="http://schemas.microsoft.com/office/2006/metadata/properties"/>
    <ds:schemaRef ds:uri="http://schemas.microsoft.com/office/infopath/2007/PartnerControls"/>
    <ds:schemaRef ds:uri="7e8693f6-5d79-4604-bddd-456e21101c9d"/>
    <ds:schemaRef ds:uri="3fd155e4-6a04-42f1-a34a-dfc70400231e"/>
  </ds:schemaRefs>
</ds:datastoreItem>
</file>

<file path=customXml/itemProps2.xml><?xml version="1.0" encoding="utf-8"?>
<ds:datastoreItem xmlns:ds="http://schemas.openxmlformats.org/officeDocument/2006/customXml" ds:itemID="{35D962BE-2505-42B9-8220-53FE953D7D7A}">
  <ds:schemaRefs>
    <ds:schemaRef ds:uri="http://schemas.microsoft.com/sharepoint/v3/contenttype/forms"/>
  </ds:schemaRefs>
</ds:datastoreItem>
</file>

<file path=customXml/itemProps3.xml><?xml version="1.0" encoding="utf-8"?>
<ds:datastoreItem xmlns:ds="http://schemas.openxmlformats.org/officeDocument/2006/customXml" ds:itemID="{A04A1BB4-BA43-4D05-AFAD-7970DA7AD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693f6-5d79-4604-bddd-456e21101c9d"/>
    <ds:schemaRef ds:uri="3fd155e4-6a04-42f1-a34a-dfc704002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938</Words>
  <Application>Microsoft Office PowerPoint</Application>
  <PresentationFormat>On-screen Show (16:9)</PresentationFormat>
  <Paragraphs>114</Paragraphs>
  <Slides>12</Slides>
  <Notes>12</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1_Title master page</vt:lpstr>
      <vt:lpstr>3_Agenda</vt:lpstr>
      <vt:lpstr>4_General header slide</vt:lpstr>
      <vt:lpstr>Custom Design</vt:lpstr>
      <vt:lpstr>Democratic Engagement</vt:lpstr>
      <vt:lpstr>PowerPoint Presentation</vt:lpstr>
      <vt:lpstr>What is Parliament?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Democratic Engagement</dc:title>
  <dc:creator>Cynthia Amos</dc:creator>
  <cp:lastModifiedBy>Cynthia Amos</cp:lastModifiedBy>
  <cp:revision>7</cp:revision>
  <cp:lastPrinted>2023-07-10T15:03:33Z</cp:lastPrinted>
  <dcterms:modified xsi:type="dcterms:W3CDTF">2023-09-11T10:05:25Z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0x0101001D1EBAADD8EB8241B72EDA8B6D88159C</vt:lpwstr>
  </property>
</Properties>
</file>